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53.jpg" ContentType="image/png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  <p:sldMasterId id="2147483681" r:id="rId5"/>
    <p:sldMasterId id="2147483709" r:id="rId6"/>
  </p:sldMasterIdLst>
  <p:notesMasterIdLst>
    <p:notesMasterId r:id="rId41"/>
  </p:notesMasterIdLst>
  <p:sldIdLst>
    <p:sldId id="287" r:id="rId7"/>
    <p:sldId id="2709" r:id="rId8"/>
    <p:sldId id="2710" r:id="rId9"/>
    <p:sldId id="2174" r:id="rId10"/>
    <p:sldId id="2732" r:id="rId11"/>
    <p:sldId id="354" r:id="rId12"/>
    <p:sldId id="2714" r:id="rId13"/>
    <p:sldId id="2717" r:id="rId14"/>
    <p:sldId id="291" r:id="rId15"/>
    <p:sldId id="259" r:id="rId16"/>
    <p:sldId id="370" r:id="rId17"/>
    <p:sldId id="2725" r:id="rId18"/>
    <p:sldId id="263" r:id="rId19"/>
    <p:sldId id="2721" r:id="rId20"/>
    <p:sldId id="260" r:id="rId21"/>
    <p:sldId id="2723" r:id="rId22"/>
    <p:sldId id="2716" r:id="rId23"/>
    <p:sldId id="2718" r:id="rId24"/>
    <p:sldId id="364" r:id="rId25"/>
    <p:sldId id="325" r:id="rId26"/>
    <p:sldId id="355" r:id="rId27"/>
    <p:sldId id="363" r:id="rId28"/>
    <p:sldId id="326" r:id="rId29"/>
    <p:sldId id="2639" r:id="rId30"/>
    <p:sldId id="2636" r:id="rId31"/>
    <p:sldId id="2642" r:id="rId32"/>
    <p:sldId id="2730" r:id="rId33"/>
    <p:sldId id="322" r:id="rId34"/>
    <p:sldId id="324" r:id="rId35"/>
    <p:sldId id="329" r:id="rId36"/>
    <p:sldId id="2720" r:id="rId37"/>
    <p:sldId id="2708" r:id="rId38"/>
    <p:sldId id="2728" r:id="rId39"/>
    <p:sldId id="297" r:id="rId4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93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4" autoAdjust="0"/>
    <p:restoredTop sz="68687" autoAdjust="0"/>
  </p:normalViewPr>
  <p:slideViewPr>
    <p:cSldViewPr snapToGrid="0">
      <p:cViewPr>
        <p:scale>
          <a:sx n="50" d="100"/>
          <a:sy n="50" d="100"/>
        </p:scale>
        <p:origin x="1092" y="-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6/11/relationships/changesInfo" Target="changesInfos/changesInfo1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lie Ekelmans" userId="3d7feb0f6eeda4c3" providerId="LiveId" clId="{3529CC0D-BDC7-4507-BDFC-C47646761B59}"/>
    <pc:docChg chg="modSld">
      <pc:chgData name="Nathalie Ekelmans" userId="3d7feb0f6eeda4c3" providerId="LiveId" clId="{3529CC0D-BDC7-4507-BDFC-C47646761B59}" dt="2026-04-15T11:09:59.307" v="4" actId="14100"/>
      <pc:docMkLst>
        <pc:docMk/>
      </pc:docMkLst>
      <pc:sldChg chg="modSp mod">
        <pc:chgData name="Nathalie Ekelmans" userId="3d7feb0f6eeda4c3" providerId="LiveId" clId="{3529CC0D-BDC7-4507-BDFC-C47646761B59}" dt="2026-04-15T10:59:53.841" v="0" actId="1076"/>
        <pc:sldMkLst>
          <pc:docMk/>
          <pc:sldMk cId="564369855" sldId="287"/>
        </pc:sldMkLst>
        <pc:spChg chg="mod">
          <ac:chgData name="Nathalie Ekelmans" userId="3d7feb0f6eeda4c3" providerId="LiveId" clId="{3529CC0D-BDC7-4507-BDFC-C47646761B59}" dt="2026-04-15T10:59:53.841" v="0" actId="1076"/>
          <ac:spMkLst>
            <pc:docMk/>
            <pc:sldMk cId="564369855" sldId="287"/>
            <ac:spMk id="5" creationId="{75634D3C-C800-D3DB-6EA0-58687D19C796}"/>
          </ac:spMkLst>
        </pc:spChg>
      </pc:sldChg>
      <pc:sldChg chg="modSp mod">
        <pc:chgData name="Nathalie Ekelmans" userId="3d7feb0f6eeda4c3" providerId="LiveId" clId="{3529CC0D-BDC7-4507-BDFC-C47646761B59}" dt="2026-04-15T11:09:59.307" v="4" actId="14100"/>
        <pc:sldMkLst>
          <pc:docMk/>
          <pc:sldMk cId="3901679232" sldId="2720"/>
        </pc:sldMkLst>
        <pc:spChg chg="mod">
          <ac:chgData name="Nathalie Ekelmans" userId="3d7feb0f6eeda4c3" providerId="LiveId" clId="{3529CC0D-BDC7-4507-BDFC-C47646761B59}" dt="2026-04-15T11:09:59.307" v="4" actId="14100"/>
          <ac:spMkLst>
            <pc:docMk/>
            <pc:sldMk cId="3901679232" sldId="2720"/>
            <ac:spMk id="4" creationId="{97B3740C-294A-FF5C-C8DF-29D600D0D374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0T13:50:04.359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0T13:50:05.73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61B6B-B001-4730-A7B7-132822F1ED45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8D233-7252-4484-AB90-BBB429C4D7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5868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8D233-7252-4484-AB90-BBB429C4D74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7576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8798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0193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4750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45B15-48FD-218D-8EE5-256F73B11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1431549-13DA-A1F9-A47F-5369564D75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B288488-6F77-B558-2CEF-75BC15562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60C5DE0-297A-0BA3-C1CF-034F2095B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788D1-D7D2-459F-8E51-A1002EF5CF3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601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3EA76-3897-D05C-4846-33472A734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1250293-1163-47A8-A738-5F3BBDD9E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C3D9517-B0B0-99BA-63EF-12058705E8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43CC764-3560-97B6-F91D-4CF9B61706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788D1-D7D2-459F-8E51-A1002EF5CF3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427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BC6508-675F-40EC-9F31-61AC56F33037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197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8D233-7252-4484-AB90-BBB429C4D74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3309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BC2CFE-68A3-44BC-98C1-1562D92A3A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15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5288" y="693738"/>
            <a:ext cx="6069012" cy="3414712"/>
          </a:xfrm>
          <a:ln/>
        </p:spPr>
      </p:sp>
      <p:sp>
        <p:nvSpPr>
          <p:cNvPr id="12800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0" tIns="46034" rIns="90480" bIns="46034"/>
          <a:lstStyle/>
          <a:p>
            <a:endParaRPr lang="nl-NL" altLang="nl-NL">
              <a:latin typeface="Arial" pitchFamily="34" charset="0"/>
            </a:endParaRPr>
          </a:p>
        </p:txBody>
      </p:sp>
      <p:sp>
        <p:nvSpPr>
          <p:cNvPr id="128004" name="Tijdelijke aanduiding voor koptekst 3"/>
          <p:cNvSpPr txBox="1">
            <a:spLocks noGrp="1"/>
          </p:cNvSpPr>
          <p:nvPr/>
        </p:nvSpPr>
        <p:spPr bwMode="auto">
          <a:xfrm>
            <a:off x="0" y="-1463"/>
            <a:ext cx="2971092" cy="4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8" tIns="0" rIns="19048" bIns="0"/>
          <a:lstStyle>
            <a:lvl1pPr defTabSz="909638">
              <a:defRPr sz="3400" b="1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 defTabSz="909638">
              <a:defRPr sz="3400" b="1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 defTabSz="909638">
              <a:defRPr sz="3400" b="1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 defTabSz="909638">
              <a:defRPr sz="3400" b="1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 defTabSz="909638">
              <a:defRPr sz="3400" b="1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defTabSz="9096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defTabSz="9096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defTabSz="9096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defTabSz="9096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 marL="0" marR="0" lvl="0" indent="0" algn="l" defTabSz="909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All Presentations</a:t>
            </a:r>
          </a:p>
        </p:txBody>
      </p:sp>
      <p:sp>
        <p:nvSpPr>
          <p:cNvPr id="128005" name="Tijdelijke aanduiding voor datum 4"/>
          <p:cNvSpPr txBox="1">
            <a:spLocks noGrp="1"/>
          </p:cNvSpPr>
          <p:nvPr/>
        </p:nvSpPr>
        <p:spPr bwMode="auto">
          <a:xfrm>
            <a:off x="3886909" y="-1463"/>
            <a:ext cx="2971092" cy="4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8" tIns="0" rIns="19048" bIns="0"/>
          <a:lstStyle>
            <a:lvl1pPr defTabSz="909638">
              <a:defRPr sz="3400" b="1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 defTabSz="909638">
              <a:defRPr sz="3400" b="1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 defTabSz="909638">
              <a:defRPr sz="3400" b="1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 defTabSz="909638">
              <a:defRPr sz="3400" b="1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 defTabSz="909638">
              <a:defRPr sz="3400" b="1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defTabSz="9096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defTabSz="9096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defTabSz="9096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defTabSz="9096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 marL="0" marR="0" lvl="0" indent="0" algn="r" defTabSz="909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26 April, 2001</a:t>
            </a:r>
          </a:p>
        </p:txBody>
      </p:sp>
      <p:sp>
        <p:nvSpPr>
          <p:cNvPr id="128006" name="Tijdelijke aanduiding voor voettekst 5"/>
          <p:cNvSpPr txBox="1">
            <a:spLocks noGrp="1"/>
          </p:cNvSpPr>
          <p:nvPr/>
        </p:nvSpPr>
        <p:spPr bwMode="auto">
          <a:xfrm>
            <a:off x="0" y="8687752"/>
            <a:ext cx="2971092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8" tIns="0" rIns="19048" bIns="0" anchor="b"/>
          <a:lstStyle>
            <a:lvl1pPr defTabSz="909638">
              <a:defRPr sz="3400" b="1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 defTabSz="909638">
              <a:defRPr sz="3400" b="1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 defTabSz="909638">
              <a:defRPr sz="3400" b="1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 defTabSz="909638">
              <a:defRPr sz="3400" b="1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 defTabSz="909638">
              <a:defRPr sz="3400" b="1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defTabSz="9096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defTabSz="9096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defTabSz="9096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defTabSz="9096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 marL="0" marR="0" lvl="0" indent="0" algn="l" defTabSz="909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Satellite Symposium (FINAL)</a:t>
            </a:r>
          </a:p>
        </p:txBody>
      </p:sp>
      <p:sp>
        <p:nvSpPr>
          <p:cNvPr id="128007" name="Tijdelijke aanduiding voor dianummer 6"/>
          <p:cNvSpPr txBox="1">
            <a:spLocks noGrp="1"/>
          </p:cNvSpPr>
          <p:nvPr/>
        </p:nvSpPr>
        <p:spPr bwMode="auto">
          <a:xfrm>
            <a:off x="3886909" y="8687752"/>
            <a:ext cx="2971092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8" tIns="0" rIns="19048" bIns="0" anchor="b"/>
          <a:lstStyle>
            <a:lvl1pPr defTabSz="909638">
              <a:defRPr sz="3400" b="1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 defTabSz="909638">
              <a:defRPr sz="3400" b="1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 defTabSz="909638">
              <a:defRPr sz="3400" b="1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 defTabSz="909638">
              <a:defRPr sz="3400" b="1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 defTabSz="909638">
              <a:defRPr sz="3400" b="1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defTabSz="9096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defTabSz="9096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defTabSz="9096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defTabSz="9096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 marL="0" marR="0" lvl="0" indent="0" algn="r" defTabSz="909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5D13E-4DD0-490C-8C6B-A64B8789F08A}" type="slidenum">
              <a:rPr kumimoji="0" lang="en-GB" alt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096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altLang="en-US" sz="1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788D1-D7D2-459F-8E51-A1002EF5CF3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624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8D233-7252-4484-AB90-BBB429C4D74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1826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788D1-D7D2-459F-8E51-A1002EF5CF3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362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788D1-D7D2-459F-8E51-A1002EF5CF3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73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0116F-6BB6-B344-A6C2-420187FA5A0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45 Light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45 Light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40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94AA0-A8D1-4D26-A720-1EC9ECA177DD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93114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94AA0-A8D1-4D26-A720-1EC9ECA177DD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71916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788D1-D7D2-459F-8E51-A1002EF5CF3F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10033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8D233-7252-4484-AB90-BBB429C4D74E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895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8D233-7252-4484-AB90-BBB429C4D74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4415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8390AE1A-256C-8DCA-7FDB-CF38240C27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" y="744538"/>
            <a:ext cx="6615113" cy="3722687"/>
          </a:xfrm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03B3DDF8-1B2E-C01F-CDEE-595AACB51E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714875"/>
            <a:ext cx="53355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8D233-7252-4484-AB90-BBB429C4D74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8352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00A61-BC30-1DC9-C001-825202CA0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97EC9A6-093E-7329-55C6-E68D2B4219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DFEBFA2-BCAB-A0A1-621C-69AF7CACF5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70CE2FE-5D59-4750-C76A-D5FB121AD9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788D1-D7D2-459F-8E51-A1002EF5CF3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315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4F969-ED0B-4D97-B871-3278C397FB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086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8D233-7252-4484-AB90-BBB429C4D74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5102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3F452-30E8-38FC-661F-7A276DDDF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3378907-5A6E-F021-83EE-DF628624C4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9090407-E380-7A42-B53A-EB0280D007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0B2BFC0-EE59-BC14-9595-720E1AB1F1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788D1-D7D2-459F-8E51-A1002EF5CF3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219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9B5B1-167F-4EDC-AB2E-D6BDF15C25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649" y="2041493"/>
            <a:ext cx="9144000" cy="935653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5DD4E-0D9F-4149-A283-E4D9DF758F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1649" y="3246438"/>
            <a:ext cx="1891004" cy="257969"/>
          </a:xfrm>
        </p:spPr>
        <p:txBody>
          <a:bodyPr>
            <a:normAutofit/>
          </a:bodyPr>
          <a:lstStyle>
            <a:lvl1pPr marL="0" indent="0" algn="l">
              <a:buNone/>
              <a:defRPr sz="1400" b="0">
                <a:solidFill>
                  <a:schemeClr val="bg2"/>
                </a:solidFill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en-US" dirty="0"/>
              <a:t>Name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34646-AD46-460A-BD95-69825DBE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0376-486D-4EB0-80AF-208EE3C11CDB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44A1C07-51DA-4929-94B1-53B89D3F83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9838" y="3223873"/>
            <a:ext cx="2407444" cy="280534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136843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beeld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/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846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and kleurvlak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E8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 dpi="0" rotWithShape="1">
            <a:blip r:embed="rId2"/>
            <a:srcRect/>
            <a:tile tx="0" ty="0" sx="60000" sy="60000" flip="none" algn="tl"/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</p:spTree>
    <p:extLst>
      <p:ext uri="{BB962C8B-B14F-4D97-AF65-F5344CB8AC3E}">
        <p14:creationId xmlns:p14="http://schemas.microsoft.com/office/powerpoint/2010/main" val="15615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gend kleurvlak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E8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</p:spTree>
    <p:extLst>
      <p:ext uri="{BB962C8B-B14F-4D97-AF65-F5344CB8AC3E}">
        <p14:creationId xmlns:p14="http://schemas.microsoft.com/office/powerpoint/2010/main" val="310185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 userDrawn="1"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05704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234042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2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425655"/>
            <a:ext cx="5346700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425655"/>
            <a:ext cx="5148072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</p:spTree>
    <p:extLst>
      <p:ext uri="{BB962C8B-B14F-4D97-AF65-F5344CB8AC3E}">
        <p14:creationId xmlns:p14="http://schemas.microsoft.com/office/powerpoint/2010/main" val="345729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n kolom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</p:spTree>
    <p:extLst>
      <p:ext uri="{BB962C8B-B14F-4D97-AF65-F5344CB8AC3E}">
        <p14:creationId xmlns:p14="http://schemas.microsoft.com/office/powerpoint/2010/main" val="14514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beeld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79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and kleurvlak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</p:spTree>
    <p:extLst>
      <p:ext uri="{BB962C8B-B14F-4D97-AF65-F5344CB8AC3E}">
        <p14:creationId xmlns:p14="http://schemas.microsoft.com/office/powerpoint/2010/main" val="49410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gend kleurvlak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</p:spTree>
    <p:extLst>
      <p:ext uri="{BB962C8B-B14F-4D97-AF65-F5344CB8AC3E}">
        <p14:creationId xmlns:p14="http://schemas.microsoft.com/office/powerpoint/2010/main" val="203391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 userDrawn="1"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6A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05704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234042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399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5A30B5D0-D2F0-411E-A46A-68F83CE127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6" y="6304960"/>
            <a:ext cx="646463" cy="380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F13CFD-5AD2-4CAE-9F71-30A9E2D71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807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8FF89-947C-4F0C-9A97-64DD34933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8751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555B7-C59C-406E-9E64-94A71FA4B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B1ABD-AE55-4CC0-B4FA-6407C988C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0376-486D-4EB0-80AF-208EE3C11CD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755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6AB650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425655"/>
            <a:ext cx="5346700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425655"/>
            <a:ext cx="5148072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</p:spTree>
    <p:extLst>
      <p:ext uri="{BB962C8B-B14F-4D97-AF65-F5344CB8AC3E}">
        <p14:creationId xmlns:p14="http://schemas.microsoft.com/office/powerpoint/2010/main" val="40309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n kolom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6AB650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</p:spTree>
    <p:extLst>
      <p:ext uri="{BB962C8B-B14F-4D97-AF65-F5344CB8AC3E}">
        <p14:creationId xmlns:p14="http://schemas.microsoft.com/office/powerpoint/2010/main" val="224022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beeld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rgbClr val="6AB650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104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and kleurvlak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6A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</p:spTree>
    <p:extLst>
      <p:ext uri="{BB962C8B-B14F-4D97-AF65-F5344CB8AC3E}">
        <p14:creationId xmlns:p14="http://schemas.microsoft.com/office/powerpoint/2010/main" val="320715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gend kleurvlak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6A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</p:spTree>
    <p:extLst>
      <p:ext uri="{BB962C8B-B14F-4D97-AF65-F5344CB8AC3E}">
        <p14:creationId xmlns:p14="http://schemas.microsoft.com/office/powerpoint/2010/main" val="170119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 userDrawn="1"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00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05704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234042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370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374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425655"/>
            <a:ext cx="5346700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425655"/>
            <a:ext cx="5148072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</p:spTree>
    <p:extLst>
      <p:ext uri="{BB962C8B-B14F-4D97-AF65-F5344CB8AC3E}">
        <p14:creationId xmlns:p14="http://schemas.microsoft.com/office/powerpoint/2010/main" val="330281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n kolom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374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</p:spTree>
    <p:extLst>
      <p:ext uri="{BB962C8B-B14F-4D97-AF65-F5344CB8AC3E}">
        <p14:creationId xmlns:p14="http://schemas.microsoft.com/office/powerpoint/2010/main" val="2400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beeld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rgbClr val="00374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532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and kleurvlak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00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</p:spTree>
    <p:extLst>
      <p:ext uri="{BB962C8B-B14F-4D97-AF65-F5344CB8AC3E}">
        <p14:creationId xmlns:p14="http://schemas.microsoft.com/office/powerpoint/2010/main" val="51571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6ADFE-0AD3-4DE9-B1AA-406C1E066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8"/>
          </a:xfrm>
        </p:spPr>
        <p:txBody>
          <a:bodyPr anchor="b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2D36E-E9AE-4208-BD86-CC7B31596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8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286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26F29-FDC6-4515-8189-DCF98925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E0D6F-2748-4D28-AC4F-AB9BD94E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3F0376-486D-4EB0-80AF-208EE3C11CDB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7" name="Picture 6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D19560F3-606F-42D7-B33C-5428D333F6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6" y="6304960"/>
            <a:ext cx="646463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29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gend kleurvlak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00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</p:spTree>
    <p:extLst>
      <p:ext uri="{BB962C8B-B14F-4D97-AF65-F5344CB8AC3E}">
        <p14:creationId xmlns:p14="http://schemas.microsoft.com/office/powerpoint/2010/main" val="247181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14">
            <a:extLst>
              <a:ext uri="{FF2B5EF4-FFF2-40B4-BE49-F238E27FC236}">
                <a16:creationId xmlns:a16="http://schemas.microsoft.com/office/drawing/2014/main" id="{DA58A6F3-534A-40A0-83C6-89CBA29261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03738"/>
            <a:ext cx="12192000" cy="62542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DDD695A-1081-46FE-92DA-DE89DD3F4C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8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7354-BFE5-4B2D-93D2-6FE60EADB2D6}" type="datetimeFigureOut">
              <a:rPr lang="nl-NL" smtClean="0"/>
              <a:pPr/>
              <a:t>15-4-2026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40BB2-4190-4987-B4F4-80077565BD2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3202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864096" y="6405331"/>
            <a:ext cx="3695733" cy="366183"/>
          </a:xfrm>
          <a:prstGeom prst="rect">
            <a:avLst/>
          </a:prstGeom>
        </p:spPr>
        <p:txBody>
          <a:bodyPr/>
          <a:lstStyle>
            <a:lvl1pPr>
              <a:defRPr sz="1333" b="0" i="0" baseline="0">
                <a:solidFill>
                  <a:srgbClr val="003741"/>
                </a:solidFill>
                <a:latin typeface="Trebuchet MS Standaard" charset="0"/>
              </a:defRPr>
            </a:lvl1pPr>
          </a:lstStyle>
          <a:p>
            <a:pPr>
              <a:defRPr/>
            </a:pPr>
            <a:r>
              <a:rPr lang="nl-NL" dirty="0"/>
              <a:t>Titel |  00-00-2018</a:t>
            </a:r>
          </a:p>
        </p:txBody>
      </p:sp>
      <p:sp>
        <p:nvSpPr>
          <p:cNvPr id="7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8435776" y="6405331"/>
            <a:ext cx="2844800" cy="366183"/>
          </a:xfrm>
          <a:prstGeom prst="rect">
            <a:avLst/>
          </a:prstGeom>
        </p:spPr>
        <p:txBody>
          <a:bodyPr/>
          <a:lstStyle>
            <a:lvl1pPr algn="r">
              <a:defRPr sz="1333" b="0" i="0" baseline="0">
                <a:solidFill>
                  <a:srgbClr val="003741"/>
                </a:solidFill>
                <a:latin typeface="Trebuchet MS Standaard" charset="0"/>
              </a:defRPr>
            </a:lvl1pPr>
          </a:lstStyle>
          <a:p>
            <a:pPr>
              <a:defRPr/>
            </a:pPr>
            <a:fld id="{A872CAB7-7EE7-5B45-B3B2-F69B23DAD883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24803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FA3A443-0726-010A-9888-0932BF94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EB05D-6025-4B93-9242-286CF43755AC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F9711F8-9698-BD8C-FAB7-434B1AEC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E57424C-3868-C050-80D1-825487B1C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E431-7B18-4713-9D4D-CFD1F2D02A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63619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5320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DE25B-C740-402B-A65A-5E41A22CDD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8CE2-26AA-436B-A4BF-E90F6A6B865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872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DE25B-C740-402B-A65A-5E41A22CDD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8CE2-26AA-436B-A4BF-E90F6A6B865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278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DE25B-C740-402B-A65A-5E41A22CDD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8CE2-26AA-436B-A4BF-E90F6A6B865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55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DE25B-C740-402B-A65A-5E41A22CDD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8CE2-26AA-436B-A4BF-E90F6A6B865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17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2BF76-8DE6-482E-9D88-AE7DDF822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0D5B9-B137-409F-805E-16CBB6F92A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197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B5854-606C-4588-8920-A8D87175B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100" y="1825625"/>
            <a:ext cx="52197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FA12C-B121-4413-AA7B-4EE5F9806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039E49-1F0D-4DE2-AEA2-9CF110575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0376-486D-4EB0-80AF-208EE3C11CDB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Picture 7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F48758C1-1D31-4AEC-AA63-7AC3B9BD19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6" y="6304960"/>
            <a:ext cx="646463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46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DE25B-C740-402B-A65A-5E41A22CDD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8CE2-26AA-436B-A4BF-E90F6A6B865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19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DE25B-C740-402B-A65A-5E41A22CDD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8CE2-26AA-436B-A4BF-E90F6A6B865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013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DE25B-C740-402B-A65A-5E41A22CDD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8CE2-26AA-436B-A4BF-E90F6A6B865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154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DE25B-C740-402B-A65A-5E41A22CDD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8CE2-26AA-436B-A4BF-E90F6A6B865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6311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DE25B-C740-402B-A65A-5E41A22CDD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8CE2-26AA-436B-A4BF-E90F6A6B865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616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DE25B-C740-402B-A65A-5E41A22CDD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8CE2-26AA-436B-A4BF-E90F6A6B865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4238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DE25B-C740-402B-A65A-5E41A22CDD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8CE2-26AA-436B-A4BF-E90F6A6B865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744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864096" y="6405331"/>
            <a:ext cx="3695733" cy="366183"/>
          </a:xfrm>
          <a:prstGeom prst="rect">
            <a:avLst/>
          </a:prstGeom>
        </p:spPr>
        <p:txBody>
          <a:bodyPr/>
          <a:lstStyle>
            <a:lvl1pPr>
              <a:defRPr sz="1333" b="0" i="0" baseline="0">
                <a:solidFill>
                  <a:srgbClr val="003741"/>
                </a:solidFill>
                <a:latin typeface="Trebuchet MS Standaard" charset="0"/>
              </a:defRPr>
            </a:lvl1pPr>
          </a:lstStyle>
          <a:p>
            <a:pPr>
              <a:defRPr/>
            </a:pPr>
            <a:r>
              <a:rPr lang="nl-NL" dirty="0"/>
              <a:t>Titel |  00-00-2018</a:t>
            </a:r>
          </a:p>
        </p:txBody>
      </p:sp>
      <p:sp>
        <p:nvSpPr>
          <p:cNvPr id="7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8435776" y="6405331"/>
            <a:ext cx="2844800" cy="366183"/>
          </a:xfrm>
          <a:prstGeom prst="rect">
            <a:avLst/>
          </a:prstGeom>
        </p:spPr>
        <p:txBody>
          <a:bodyPr/>
          <a:lstStyle>
            <a:lvl1pPr algn="r">
              <a:defRPr sz="1333" b="0" i="0" baseline="0">
                <a:solidFill>
                  <a:srgbClr val="003741"/>
                </a:solidFill>
                <a:latin typeface="Trebuchet MS Standaard" charset="0"/>
              </a:defRPr>
            </a:lvl1pPr>
          </a:lstStyle>
          <a:p>
            <a:pPr>
              <a:defRPr/>
            </a:pPr>
            <a:fld id="{A872CAB7-7EE7-5B45-B3B2-F69B23DAD883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356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3B947-C57D-4DB8-9507-933023F91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51CCB0-CECD-4EF4-9D03-AC947DF19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8BCF5A-C3F8-4066-A0AD-62805A44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fld id="{713F0376-486D-4EB0-80AF-208EE3C11CDB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BB61A28-D6C8-4384-9AA4-8265BC40D3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5" y="6304960"/>
            <a:ext cx="639034" cy="38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0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F9205-C4F9-4168-A14D-049F83B16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56E87-B1FB-4C6E-B8FB-7239710DB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fld id="{713F0376-486D-4EB0-80AF-208EE3C11CDB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5" name="Picture 4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B1B62EE8-7C75-4364-AA5E-F52436A1A2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6" y="6304960"/>
            <a:ext cx="646463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68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 userDrawn="1"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E8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05704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234042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90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425655"/>
            <a:ext cx="5346700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425655"/>
            <a:ext cx="5148072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</p:spTree>
    <p:extLst>
      <p:ext uri="{BB962C8B-B14F-4D97-AF65-F5344CB8AC3E}">
        <p14:creationId xmlns:p14="http://schemas.microsoft.com/office/powerpoint/2010/main" val="333482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n kolom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</p:spTree>
    <p:extLst>
      <p:ext uri="{BB962C8B-B14F-4D97-AF65-F5344CB8AC3E}">
        <p14:creationId xmlns:p14="http://schemas.microsoft.com/office/powerpoint/2010/main" val="304079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image" Target="../media/image6.emf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11EA69-91C9-4506-8291-C7941D5F8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49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1C4CE-34A3-4650-95A4-0B186CA57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8B408-D661-42DA-9F97-8EA5DA3023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2AB1D-0F4A-4789-A4FF-CFC742958680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0EA89-3354-4644-AB67-DAF2664A3A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7CF96-4C5B-46ED-B32B-544D8D9DD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96530" y="6356350"/>
            <a:ext cx="222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FFFF"/>
                </a:solidFill>
                <a:latin typeface="Trebuchet MS" panose="020B0603020202020204" pitchFamily="34" charset="0"/>
              </a:defRPr>
            </a:lvl1pPr>
          </a:lstStyle>
          <a:p>
            <a:fld id="{713F0376-486D-4EB0-80AF-208EE3C11CDB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13948-E049-4074-8AD6-271C91FA739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891"/>
            <a:ext cx="12190476" cy="8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9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114300" indent="-114300" algn="l" defTabSz="457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1pPr>
      <a:lvl2pPr marL="342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2pPr>
      <a:lvl3pPr marL="571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0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3pPr>
      <a:lvl4pPr marL="800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4pPr>
      <a:lvl5pPr marL="10287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CCC1A1E-656A-4AF0-AA4A-4C5B0A9CBB55}"/>
              </a:ext>
            </a:extLst>
          </p:cNvPr>
          <p:cNvSpPr/>
          <p:nvPr userDrawn="1"/>
        </p:nvSpPr>
        <p:spPr>
          <a:xfrm>
            <a:off x="1" y="6271260"/>
            <a:ext cx="12192000" cy="586740"/>
          </a:xfrm>
          <a:prstGeom prst="rect">
            <a:avLst/>
          </a:prstGeom>
          <a:solidFill>
            <a:srgbClr val="CED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05E57A9-EF42-41CC-A2FF-69FC4446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11000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Hier de 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4C743E-8D29-4316-98AB-B30200D58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2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50">
                <a:solidFill>
                  <a:srgbClr val="00373E"/>
                </a:solidFill>
              </a:defRPr>
            </a:lvl1pPr>
          </a:lstStyle>
          <a:p>
            <a:r>
              <a:rPr lang="nl-NL"/>
              <a:t>Voorbeeld voettekst | juli 2018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A6CEDF9-8401-43A2-A4AB-0E7332B8A3EF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13" y="0"/>
            <a:ext cx="495173" cy="101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9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21" r:id="rId28"/>
    <p:sldLayoutId id="2147483722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E89E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DE25B-C740-402B-A65A-5E41A22CDD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B8CE2-26AA-436B-A4BF-E90F6A6B865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9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jpg"/><Relationship Id="rId4" Type="http://schemas.openxmlformats.org/officeDocument/2006/relationships/image" Target="../media/image52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customXml" Target="../ink/ink2.xml"/><Relationship Id="rId5" Type="http://schemas.openxmlformats.org/officeDocument/2006/relationships/image" Target="../media/image12.png"/><Relationship Id="rId4" Type="http://schemas.openxmlformats.org/officeDocument/2006/relationships/customXml" Target="../ink/ink1.xml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tif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tif"/><Relationship Id="rId12" Type="http://schemas.openxmlformats.org/officeDocument/2006/relationships/image" Target="../media/image67.ti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1.t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1.png"/><Relationship Id="rId11" Type="http://schemas.openxmlformats.org/officeDocument/2006/relationships/image" Target="../media/image66.tif"/><Relationship Id="rId5" Type="http://schemas.openxmlformats.org/officeDocument/2006/relationships/image" Target="../media/image60.jpg"/><Relationship Id="rId15" Type="http://schemas.openxmlformats.org/officeDocument/2006/relationships/image" Target="../media/image70.tif"/><Relationship Id="rId10" Type="http://schemas.openxmlformats.org/officeDocument/2006/relationships/image" Target="../media/image65.tif"/><Relationship Id="rId4" Type="http://schemas.openxmlformats.org/officeDocument/2006/relationships/image" Target="../media/image59.png"/><Relationship Id="rId9" Type="http://schemas.openxmlformats.org/officeDocument/2006/relationships/image" Target="../media/image64.tif"/><Relationship Id="rId14" Type="http://schemas.openxmlformats.org/officeDocument/2006/relationships/image" Target="../media/image69.t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8.png"/><Relationship Id="rId7" Type="http://schemas.openxmlformats.org/officeDocument/2006/relationships/image" Target="../media/image72.png"/><Relationship Id="rId12" Type="http://schemas.openxmlformats.org/officeDocument/2006/relationships/image" Target="../media/image77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1.png"/><Relationship Id="rId11" Type="http://schemas.openxmlformats.org/officeDocument/2006/relationships/image" Target="../media/image76.tif"/><Relationship Id="rId5" Type="http://schemas.openxmlformats.org/officeDocument/2006/relationships/image" Target="../media/image60.jpg"/><Relationship Id="rId10" Type="http://schemas.openxmlformats.org/officeDocument/2006/relationships/image" Target="../media/image75.tif"/><Relationship Id="rId4" Type="http://schemas.openxmlformats.org/officeDocument/2006/relationships/image" Target="../media/image59.png"/><Relationship Id="rId9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58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0.jfif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3" Type="http://schemas.openxmlformats.org/officeDocument/2006/relationships/image" Target="../media/image110.png"/><Relationship Id="rId7" Type="http://schemas.openxmlformats.org/officeDocument/2006/relationships/image" Target="../media/image113.jp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" Type="http://schemas.openxmlformats.org/officeDocument/2006/relationships/image" Target="../media/image109.jpg"/><Relationship Id="rId16" Type="http://schemas.openxmlformats.org/officeDocument/2006/relationships/image" Target="../media/image122.png"/><Relationship Id="rId20" Type="http://schemas.openxmlformats.org/officeDocument/2006/relationships/image" Target="../media/image126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2.jpeg"/><Relationship Id="rId11" Type="http://schemas.openxmlformats.org/officeDocument/2006/relationships/image" Target="../media/image117.png"/><Relationship Id="rId5" Type="http://schemas.openxmlformats.org/officeDocument/2006/relationships/image" Target="../media/image111.jpeg"/><Relationship Id="rId15" Type="http://schemas.openxmlformats.org/officeDocument/2006/relationships/image" Target="../media/image121.png"/><Relationship Id="rId10" Type="http://schemas.openxmlformats.org/officeDocument/2006/relationships/image" Target="../media/image116.jpeg"/><Relationship Id="rId19" Type="http://schemas.openxmlformats.org/officeDocument/2006/relationships/image" Target="../media/image125.jpeg"/><Relationship Id="rId4" Type="http://schemas.microsoft.com/office/2007/relationships/hdphoto" Target="../media/hdphoto1.wdp"/><Relationship Id="rId9" Type="http://schemas.openxmlformats.org/officeDocument/2006/relationships/image" Target="../media/image115.jpeg"/><Relationship Id="rId14" Type="http://schemas.openxmlformats.org/officeDocument/2006/relationships/image" Target="../media/image1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31.gif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0.gif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Program%20Files/TurningPoint/2003/Questions.html" TargetMode="External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94595">
              <a:srgbClr val="93E3FF"/>
            </a:gs>
            <a:gs pos="44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5">
            <a:extLst>
              <a:ext uri="{FF2B5EF4-FFF2-40B4-BE49-F238E27FC236}">
                <a16:creationId xmlns:a16="http://schemas.microsoft.com/office/drawing/2014/main" id="{440C8AA8-EDCA-87F9-D526-3E171A590F1E}"/>
              </a:ext>
            </a:extLst>
          </p:cNvPr>
          <p:cNvSpPr txBox="1"/>
          <p:nvPr/>
        </p:nvSpPr>
        <p:spPr>
          <a:xfrm>
            <a:off x="-3112305" y="4515021"/>
            <a:ext cx="1042933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Ingeborg Klaassen, PhD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Oculaire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Angiogenese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Groep</a:t>
            </a:r>
          </a:p>
          <a:p>
            <a:pPr lvl="0" algn="ctr">
              <a:defRPr/>
            </a:pPr>
            <a:r>
              <a:rPr lang="en-US" dirty="0" err="1">
                <a:solidFill>
                  <a:srgbClr val="151515"/>
                </a:solidFill>
              </a:rPr>
              <a:t>Afdeling</a:t>
            </a:r>
            <a:r>
              <a:rPr lang="en-US" dirty="0">
                <a:solidFill>
                  <a:srgbClr val="151515"/>
                </a:solidFill>
              </a:rPr>
              <a:t> Oogheelkunde,</a:t>
            </a:r>
          </a:p>
          <a:p>
            <a:pPr lvl="0" algn="ctr">
              <a:defRPr/>
            </a:pPr>
            <a:r>
              <a:rPr lang="en-US" dirty="0">
                <a:solidFill>
                  <a:srgbClr val="151515"/>
                </a:solidFill>
              </a:rPr>
              <a:t>Amsterdam UMC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5634D3C-C800-D3DB-6EA0-58687D19C796}"/>
              </a:ext>
            </a:extLst>
          </p:cNvPr>
          <p:cNvSpPr txBox="1"/>
          <p:nvPr/>
        </p:nvSpPr>
        <p:spPr>
          <a:xfrm>
            <a:off x="600546" y="1153078"/>
            <a:ext cx="701765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Balans in de </a:t>
            </a:r>
            <a:r>
              <a:rPr lang="nl-NL" sz="4400" b="1" noProof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Microvasculatuur</a:t>
            </a:r>
            <a:r>
              <a:rPr lang="nl-NL" sz="4400" b="1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</a:t>
            </a:r>
            <a:r>
              <a:rPr lang="nl-NL" sz="3600" b="1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Nieuwe inzichten in therapierespons bij diabetische retinopathie</a:t>
            </a:r>
            <a:endParaRPr lang="nl-NL" sz="4000" noProof="0" dirty="0"/>
          </a:p>
        </p:txBody>
      </p:sp>
      <p:pic>
        <p:nvPicPr>
          <p:cNvPr id="19" name="Afbeelding 18" descr="Afbeelding met kunst, cirkel, Kleurrijkheid, bol&#10;&#10;Door AI gegenereerde inhoud is mogelijk onjuist.">
            <a:extLst>
              <a:ext uri="{FF2B5EF4-FFF2-40B4-BE49-F238E27FC236}">
                <a16:creationId xmlns:a16="http://schemas.microsoft.com/office/drawing/2014/main" id="{20B3FFBE-581D-6F7B-7578-9459DB090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74" y="449061"/>
            <a:ext cx="4272626" cy="640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6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5841397" y="116632"/>
            <a:ext cx="792088" cy="907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56E3C8-BED5-4D1C-92AE-3320B9322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600" y="-94729"/>
            <a:ext cx="10766044" cy="1325563"/>
          </a:xfrm>
        </p:spPr>
        <p:txBody>
          <a:bodyPr/>
          <a:lstStyle/>
          <a:p>
            <a:r>
              <a:rPr lang="nl-NL" noProof="0" dirty="0"/>
              <a:t>De bloed-retina barrière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" y="916221"/>
            <a:ext cx="4824536" cy="5025558"/>
          </a:xfrm>
          <a:prstGeom prst="rect">
            <a:avLst/>
          </a:prstGeom>
        </p:spPr>
      </p:pic>
      <p:pic>
        <p:nvPicPr>
          <p:cNvPr id="8" name="Afbeelding 1" descr="Cldn5 VB.tif"/>
          <p:cNvPicPr>
            <a:picLocks/>
          </p:cNvPicPr>
          <p:nvPr/>
        </p:nvPicPr>
        <p:blipFill>
          <a:blip r:embed="rId4" cstate="print"/>
          <a:srcRect l="2431" r="41667"/>
          <a:stretch>
            <a:fillRect/>
          </a:stretch>
        </p:blipFill>
        <p:spPr>
          <a:xfrm>
            <a:off x="4844283" y="2708920"/>
            <a:ext cx="2016000" cy="3204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894" y="1268760"/>
            <a:ext cx="4260572" cy="3960440"/>
          </a:xfrm>
          <a:prstGeom prst="rect">
            <a:avLst/>
          </a:prstGeom>
        </p:spPr>
      </p:pic>
      <p:sp>
        <p:nvSpPr>
          <p:cNvPr id="5" name="Tijdelijke aanduiding voor dianummer 2">
            <a:extLst>
              <a:ext uri="{FF2B5EF4-FFF2-40B4-BE49-F238E27FC236}">
                <a16:creationId xmlns:a16="http://schemas.microsoft.com/office/drawing/2014/main" id="{3BAB0488-4B21-4E96-511D-0BFC2D08FEEA}"/>
              </a:ext>
            </a:extLst>
          </p:cNvPr>
          <p:cNvSpPr txBox="1">
            <a:spLocks/>
          </p:cNvSpPr>
          <p:nvPr/>
        </p:nvSpPr>
        <p:spPr>
          <a:xfrm>
            <a:off x="8467860" y="6491817"/>
            <a:ext cx="2844800" cy="36618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A872CAB7-7EE7-5B45-B3B2-F69B23DAD883}" type="slidenum">
              <a:rPr lang="nl-NL" sz="1333" smtClean="0">
                <a:solidFill>
                  <a:srgbClr val="003741"/>
                </a:solidFill>
                <a:latin typeface="Trebuchet MS Standaard" charset="0"/>
              </a:rPr>
              <a:pPr algn="r">
                <a:defRPr/>
              </a:pPr>
              <a:t>10</a:t>
            </a:fld>
            <a:endParaRPr lang="nl-NL" sz="1333" dirty="0">
              <a:solidFill>
                <a:srgbClr val="003741"/>
              </a:solidFill>
              <a:latin typeface="Trebuchet MS Standaard" charset="0"/>
            </a:endParaRPr>
          </a:p>
        </p:txBody>
      </p:sp>
      <p:sp>
        <p:nvSpPr>
          <p:cNvPr id="10" name="Tijdelijke aanduiding voor datum 1">
            <a:extLst>
              <a:ext uri="{FF2B5EF4-FFF2-40B4-BE49-F238E27FC236}">
                <a16:creationId xmlns:a16="http://schemas.microsoft.com/office/drawing/2014/main" id="{B310228A-FA04-A213-E942-62C01C8DE4EA}"/>
              </a:ext>
            </a:extLst>
          </p:cNvPr>
          <p:cNvSpPr txBox="1">
            <a:spLocks/>
          </p:cNvSpPr>
          <p:nvPr/>
        </p:nvSpPr>
        <p:spPr>
          <a:xfrm>
            <a:off x="203949" y="6472444"/>
            <a:ext cx="3695733" cy="36618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1400" dirty="0"/>
              <a:t>NDC26</a:t>
            </a:r>
            <a:r>
              <a:rPr lang="nl-NL" sz="1400" dirty="0">
                <a:solidFill>
                  <a:srgbClr val="003741"/>
                </a:solidFill>
                <a:latin typeface="Trebuchet MS Standaard" charset="0"/>
              </a:rPr>
              <a:t> |  09-04-2026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F48805E-0293-34B3-D4D6-415524EF3E70}"/>
              </a:ext>
            </a:extLst>
          </p:cNvPr>
          <p:cNvSpPr txBox="1"/>
          <p:nvPr/>
        </p:nvSpPr>
        <p:spPr>
          <a:xfrm>
            <a:off x="2047857" y="1033243"/>
            <a:ext cx="25971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Structuur van de retina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772D2BC-D3B5-9A32-9905-E1D423CC85C1}"/>
              </a:ext>
            </a:extLst>
          </p:cNvPr>
          <p:cNvSpPr txBox="1"/>
          <p:nvPr/>
        </p:nvSpPr>
        <p:spPr>
          <a:xfrm>
            <a:off x="3389382" y="1513390"/>
            <a:ext cx="699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i="1" dirty="0"/>
              <a:t>Licht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4D07DCE-9746-1BC0-8361-21E71FB60848}"/>
              </a:ext>
            </a:extLst>
          </p:cNvPr>
          <p:cNvSpPr txBox="1"/>
          <p:nvPr/>
        </p:nvSpPr>
        <p:spPr>
          <a:xfrm>
            <a:off x="3346450" y="2320397"/>
            <a:ext cx="127150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200" dirty="0"/>
              <a:t>zenuwuiteinden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7492E8A-D33B-B9EA-FB34-6D4D49C31EF9}"/>
              </a:ext>
            </a:extLst>
          </p:cNvPr>
          <p:cNvSpPr txBox="1"/>
          <p:nvPr/>
        </p:nvSpPr>
        <p:spPr>
          <a:xfrm>
            <a:off x="1521009" y="2647873"/>
            <a:ext cx="114807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100" i="1" dirty="0"/>
              <a:t>Naar oogzenuw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2A2AFB4-0491-A7BF-7A29-9D6B4AB1CAEA}"/>
              </a:ext>
            </a:extLst>
          </p:cNvPr>
          <p:cNvSpPr txBox="1"/>
          <p:nvPr/>
        </p:nvSpPr>
        <p:spPr>
          <a:xfrm>
            <a:off x="1910860" y="4418642"/>
            <a:ext cx="71686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100" dirty="0"/>
              <a:t>Kegeltje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9DD9350-1935-7186-C747-25AF53210A1E}"/>
              </a:ext>
            </a:extLst>
          </p:cNvPr>
          <p:cNvSpPr txBox="1"/>
          <p:nvPr/>
        </p:nvSpPr>
        <p:spPr>
          <a:xfrm>
            <a:off x="1929087" y="4714123"/>
            <a:ext cx="63671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100" dirty="0"/>
              <a:t>Staafje</a:t>
            </a:r>
          </a:p>
        </p:txBody>
      </p:sp>
    </p:spTree>
    <p:extLst>
      <p:ext uri="{BB962C8B-B14F-4D97-AF65-F5344CB8AC3E}">
        <p14:creationId xmlns:p14="http://schemas.microsoft.com/office/powerpoint/2010/main" val="216127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47"/>
            <a:ext cx="12191999" cy="1152000"/>
          </a:xfr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nl-NL" spc="225" dirty="0">
                <a:solidFill>
                  <a:schemeClr val="bg1"/>
                </a:solidFill>
              </a:rPr>
              <a:t>verbreking van de bloed-retina barrière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93" y="1572689"/>
            <a:ext cx="4514753" cy="4196715"/>
          </a:xfrm>
          <a:prstGeom prst="rect">
            <a:avLst/>
          </a:prstGeom>
        </p:spPr>
      </p:pic>
      <p:cxnSp>
        <p:nvCxnSpPr>
          <p:cNvPr id="46" name="Rechte verbindingslijn 45"/>
          <p:cNvCxnSpPr/>
          <p:nvPr/>
        </p:nvCxnSpPr>
        <p:spPr>
          <a:xfrm flipV="1">
            <a:off x="5961530" y="2723031"/>
            <a:ext cx="134470" cy="1008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al 46"/>
          <p:cNvSpPr/>
          <p:nvPr/>
        </p:nvSpPr>
        <p:spPr>
          <a:xfrm>
            <a:off x="6647030" y="3129803"/>
            <a:ext cx="100853" cy="1008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Ovaal 47"/>
          <p:cNvSpPr/>
          <p:nvPr/>
        </p:nvSpPr>
        <p:spPr>
          <a:xfrm>
            <a:off x="6546176" y="3600149"/>
            <a:ext cx="100853" cy="1008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Ovaal 48"/>
          <p:cNvSpPr/>
          <p:nvPr/>
        </p:nvSpPr>
        <p:spPr>
          <a:xfrm>
            <a:off x="6452147" y="3710686"/>
            <a:ext cx="100853" cy="1008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Ovaal 49"/>
          <p:cNvSpPr/>
          <p:nvPr/>
        </p:nvSpPr>
        <p:spPr>
          <a:xfrm>
            <a:off x="5738789" y="3798794"/>
            <a:ext cx="100853" cy="1008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Ovaal 50"/>
          <p:cNvSpPr/>
          <p:nvPr/>
        </p:nvSpPr>
        <p:spPr>
          <a:xfrm>
            <a:off x="5520839" y="2880933"/>
            <a:ext cx="100853" cy="1008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Ovaal 51"/>
          <p:cNvSpPr/>
          <p:nvPr/>
        </p:nvSpPr>
        <p:spPr>
          <a:xfrm>
            <a:off x="5330246" y="3176867"/>
            <a:ext cx="100853" cy="1008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Ovaal 52"/>
          <p:cNvSpPr/>
          <p:nvPr/>
        </p:nvSpPr>
        <p:spPr>
          <a:xfrm>
            <a:off x="5307115" y="3398745"/>
            <a:ext cx="100853" cy="1008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Ovaal 53"/>
          <p:cNvSpPr/>
          <p:nvPr/>
        </p:nvSpPr>
        <p:spPr>
          <a:xfrm>
            <a:off x="5541310" y="3761816"/>
            <a:ext cx="100853" cy="1008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Ovaal 54"/>
          <p:cNvSpPr/>
          <p:nvPr/>
        </p:nvSpPr>
        <p:spPr>
          <a:xfrm>
            <a:off x="6503640" y="2837330"/>
            <a:ext cx="100853" cy="1008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Ovaal 55"/>
          <p:cNvSpPr/>
          <p:nvPr/>
        </p:nvSpPr>
        <p:spPr>
          <a:xfrm>
            <a:off x="5809386" y="3909732"/>
            <a:ext cx="100853" cy="1008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9" name="Groep 58"/>
          <p:cNvGrpSpPr/>
          <p:nvPr/>
        </p:nvGrpSpPr>
        <p:grpSpPr>
          <a:xfrm>
            <a:off x="4900807" y="2601965"/>
            <a:ext cx="1969502" cy="1717280"/>
            <a:chOff x="4502411" y="2326285"/>
            <a:chExt cx="2626003" cy="2289707"/>
          </a:xfrm>
        </p:grpSpPr>
        <p:sp>
          <p:nvSpPr>
            <p:cNvPr id="60" name="Vrije vorm 59"/>
            <p:cNvSpPr/>
            <p:nvPr/>
          </p:nvSpPr>
          <p:spPr>
            <a:xfrm>
              <a:off x="4502411" y="2326285"/>
              <a:ext cx="2626003" cy="2289707"/>
            </a:xfrm>
            <a:custGeom>
              <a:avLst/>
              <a:gdLst>
                <a:gd name="connsiteX0" fmla="*/ 929361 w 2623690"/>
                <a:gd name="connsiteY0" fmla="*/ 80683 h 2289707"/>
                <a:gd name="connsiteX1" fmla="*/ 862126 w 2623690"/>
                <a:gd name="connsiteY1" fmla="*/ 107577 h 2289707"/>
                <a:gd name="connsiteX2" fmla="*/ 821784 w 2623690"/>
                <a:gd name="connsiteY2" fmla="*/ 121024 h 2289707"/>
                <a:gd name="connsiteX3" fmla="*/ 754549 w 2623690"/>
                <a:gd name="connsiteY3" fmla="*/ 174812 h 2289707"/>
                <a:gd name="connsiteX4" fmla="*/ 714208 w 2623690"/>
                <a:gd name="connsiteY4" fmla="*/ 215153 h 2289707"/>
                <a:gd name="connsiteX5" fmla="*/ 673867 w 2623690"/>
                <a:gd name="connsiteY5" fmla="*/ 242047 h 2289707"/>
                <a:gd name="connsiteX6" fmla="*/ 606631 w 2623690"/>
                <a:gd name="connsiteY6" fmla="*/ 309283 h 2289707"/>
                <a:gd name="connsiteX7" fmla="*/ 525949 w 2623690"/>
                <a:gd name="connsiteY7" fmla="*/ 363071 h 2289707"/>
                <a:gd name="connsiteX8" fmla="*/ 472161 w 2623690"/>
                <a:gd name="connsiteY8" fmla="*/ 430306 h 2289707"/>
                <a:gd name="connsiteX9" fmla="*/ 445267 w 2623690"/>
                <a:gd name="connsiteY9" fmla="*/ 470647 h 2289707"/>
                <a:gd name="connsiteX10" fmla="*/ 404926 w 2623690"/>
                <a:gd name="connsiteY10" fmla="*/ 497541 h 2289707"/>
                <a:gd name="connsiteX11" fmla="*/ 351137 w 2623690"/>
                <a:gd name="connsiteY11" fmla="*/ 564777 h 2289707"/>
                <a:gd name="connsiteX12" fmla="*/ 310796 w 2623690"/>
                <a:gd name="connsiteY12" fmla="*/ 591671 h 2289707"/>
                <a:gd name="connsiteX13" fmla="*/ 297349 w 2623690"/>
                <a:gd name="connsiteY13" fmla="*/ 632012 h 2289707"/>
                <a:gd name="connsiteX14" fmla="*/ 270455 w 2623690"/>
                <a:gd name="connsiteY14" fmla="*/ 672353 h 2289707"/>
                <a:gd name="connsiteX15" fmla="*/ 243561 w 2623690"/>
                <a:gd name="connsiteY15" fmla="*/ 766483 h 2289707"/>
                <a:gd name="connsiteX16" fmla="*/ 189773 w 2623690"/>
                <a:gd name="connsiteY16" fmla="*/ 847165 h 2289707"/>
                <a:gd name="connsiteX17" fmla="*/ 135984 w 2623690"/>
                <a:gd name="connsiteY17" fmla="*/ 914400 h 2289707"/>
                <a:gd name="connsiteX18" fmla="*/ 109090 w 2623690"/>
                <a:gd name="connsiteY18" fmla="*/ 995083 h 2289707"/>
                <a:gd name="connsiteX19" fmla="*/ 82196 w 2623690"/>
                <a:gd name="connsiteY19" fmla="*/ 1035424 h 2289707"/>
                <a:gd name="connsiteX20" fmla="*/ 28408 w 2623690"/>
                <a:gd name="connsiteY20" fmla="*/ 1156447 h 2289707"/>
                <a:gd name="connsiteX21" fmla="*/ 14961 w 2623690"/>
                <a:gd name="connsiteY21" fmla="*/ 1250577 h 2289707"/>
                <a:gd name="connsiteX22" fmla="*/ 1514 w 2623690"/>
                <a:gd name="connsiteY22" fmla="*/ 1290918 h 2289707"/>
                <a:gd name="connsiteX23" fmla="*/ 41855 w 2623690"/>
                <a:gd name="connsiteY23" fmla="*/ 1667436 h 2289707"/>
                <a:gd name="connsiteX24" fmla="*/ 68749 w 2623690"/>
                <a:gd name="connsiteY24" fmla="*/ 1748118 h 2289707"/>
                <a:gd name="connsiteX25" fmla="*/ 82196 w 2623690"/>
                <a:gd name="connsiteY25" fmla="*/ 1788459 h 2289707"/>
                <a:gd name="connsiteX26" fmla="*/ 149431 w 2623690"/>
                <a:gd name="connsiteY26" fmla="*/ 1869141 h 2289707"/>
                <a:gd name="connsiteX27" fmla="*/ 189773 w 2623690"/>
                <a:gd name="connsiteY27" fmla="*/ 1936377 h 2289707"/>
                <a:gd name="connsiteX28" fmla="*/ 270455 w 2623690"/>
                <a:gd name="connsiteY28" fmla="*/ 1990165 h 2289707"/>
                <a:gd name="connsiteX29" fmla="*/ 324243 w 2623690"/>
                <a:gd name="connsiteY29" fmla="*/ 2070847 h 2289707"/>
                <a:gd name="connsiteX30" fmla="*/ 337690 w 2623690"/>
                <a:gd name="connsiteY30" fmla="*/ 2111188 h 2289707"/>
                <a:gd name="connsiteX31" fmla="*/ 391478 w 2623690"/>
                <a:gd name="connsiteY31" fmla="*/ 2124636 h 2289707"/>
                <a:gd name="connsiteX32" fmla="*/ 499055 w 2623690"/>
                <a:gd name="connsiteY32" fmla="*/ 2178424 h 2289707"/>
                <a:gd name="connsiteX33" fmla="*/ 579737 w 2623690"/>
                <a:gd name="connsiteY33" fmla="*/ 2205318 h 2289707"/>
                <a:gd name="connsiteX34" fmla="*/ 620078 w 2623690"/>
                <a:gd name="connsiteY34" fmla="*/ 2218765 h 2289707"/>
                <a:gd name="connsiteX35" fmla="*/ 687314 w 2623690"/>
                <a:gd name="connsiteY35" fmla="*/ 2232212 h 2289707"/>
                <a:gd name="connsiteX36" fmla="*/ 727655 w 2623690"/>
                <a:gd name="connsiteY36" fmla="*/ 2245659 h 2289707"/>
                <a:gd name="connsiteX37" fmla="*/ 835231 w 2623690"/>
                <a:gd name="connsiteY37" fmla="*/ 2259106 h 2289707"/>
                <a:gd name="connsiteX38" fmla="*/ 1117620 w 2623690"/>
                <a:gd name="connsiteY38" fmla="*/ 2272553 h 2289707"/>
                <a:gd name="connsiteX39" fmla="*/ 1198302 w 2623690"/>
                <a:gd name="connsiteY39" fmla="*/ 2245659 h 2289707"/>
                <a:gd name="connsiteX40" fmla="*/ 1238643 w 2623690"/>
                <a:gd name="connsiteY40" fmla="*/ 2232212 h 2289707"/>
                <a:gd name="connsiteX41" fmla="*/ 1359667 w 2623690"/>
                <a:gd name="connsiteY41" fmla="*/ 2245659 h 2289707"/>
                <a:gd name="connsiteX42" fmla="*/ 1507584 w 2623690"/>
                <a:gd name="connsiteY42" fmla="*/ 2218765 h 2289707"/>
                <a:gd name="connsiteX43" fmla="*/ 1588267 w 2623690"/>
                <a:gd name="connsiteY43" fmla="*/ 2164977 h 2289707"/>
                <a:gd name="connsiteX44" fmla="*/ 1668949 w 2623690"/>
                <a:gd name="connsiteY44" fmla="*/ 2138083 h 2289707"/>
                <a:gd name="connsiteX45" fmla="*/ 1695843 w 2623690"/>
                <a:gd name="connsiteY45" fmla="*/ 2111188 h 2289707"/>
                <a:gd name="connsiteX46" fmla="*/ 1776526 w 2623690"/>
                <a:gd name="connsiteY46" fmla="*/ 2084294 h 2289707"/>
                <a:gd name="connsiteX47" fmla="*/ 1857208 w 2623690"/>
                <a:gd name="connsiteY47" fmla="*/ 2043953 h 2289707"/>
                <a:gd name="connsiteX48" fmla="*/ 1897549 w 2623690"/>
                <a:gd name="connsiteY48" fmla="*/ 2017059 h 2289707"/>
                <a:gd name="connsiteX49" fmla="*/ 1937890 w 2623690"/>
                <a:gd name="connsiteY49" fmla="*/ 2003612 h 2289707"/>
                <a:gd name="connsiteX50" fmla="*/ 2005126 w 2623690"/>
                <a:gd name="connsiteY50" fmla="*/ 1949824 h 2289707"/>
                <a:gd name="connsiteX51" fmla="*/ 2045467 w 2623690"/>
                <a:gd name="connsiteY51" fmla="*/ 1922930 h 2289707"/>
                <a:gd name="connsiteX52" fmla="*/ 2072361 w 2623690"/>
                <a:gd name="connsiteY52" fmla="*/ 1882588 h 2289707"/>
                <a:gd name="connsiteX53" fmla="*/ 2153043 w 2623690"/>
                <a:gd name="connsiteY53" fmla="*/ 1842247 h 2289707"/>
                <a:gd name="connsiteX54" fmla="*/ 2179937 w 2623690"/>
                <a:gd name="connsiteY54" fmla="*/ 1801906 h 2289707"/>
                <a:gd name="connsiteX55" fmla="*/ 2220278 w 2623690"/>
                <a:gd name="connsiteY55" fmla="*/ 1788459 h 2289707"/>
                <a:gd name="connsiteX56" fmla="*/ 2274067 w 2623690"/>
                <a:gd name="connsiteY56" fmla="*/ 1734671 h 2289707"/>
                <a:gd name="connsiteX57" fmla="*/ 2300961 w 2623690"/>
                <a:gd name="connsiteY57" fmla="*/ 1694330 h 2289707"/>
                <a:gd name="connsiteX58" fmla="*/ 2368196 w 2623690"/>
                <a:gd name="connsiteY58" fmla="*/ 1640541 h 2289707"/>
                <a:gd name="connsiteX59" fmla="*/ 2462326 w 2623690"/>
                <a:gd name="connsiteY59" fmla="*/ 1532965 h 2289707"/>
                <a:gd name="connsiteX60" fmla="*/ 2502667 w 2623690"/>
                <a:gd name="connsiteY60" fmla="*/ 1452283 h 2289707"/>
                <a:gd name="connsiteX61" fmla="*/ 2529561 w 2623690"/>
                <a:gd name="connsiteY61" fmla="*/ 1371600 h 2289707"/>
                <a:gd name="connsiteX62" fmla="*/ 2569902 w 2623690"/>
                <a:gd name="connsiteY62" fmla="*/ 1250577 h 2289707"/>
                <a:gd name="connsiteX63" fmla="*/ 2610243 w 2623690"/>
                <a:gd name="connsiteY63" fmla="*/ 1129553 h 2289707"/>
                <a:gd name="connsiteX64" fmla="*/ 2623690 w 2623690"/>
                <a:gd name="connsiteY64" fmla="*/ 1089212 h 2289707"/>
                <a:gd name="connsiteX65" fmla="*/ 2610243 w 2623690"/>
                <a:gd name="connsiteY65" fmla="*/ 914400 h 2289707"/>
                <a:gd name="connsiteX66" fmla="*/ 2583349 w 2623690"/>
                <a:gd name="connsiteY66" fmla="*/ 820271 h 2289707"/>
                <a:gd name="connsiteX67" fmla="*/ 2543008 w 2623690"/>
                <a:gd name="connsiteY67" fmla="*/ 658906 h 2289707"/>
                <a:gd name="connsiteX68" fmla="*/ 2516114 w 2623690"/>
                <a:gd name="connsiteY68" fmla="*/ 618565 h 2289707"/>
                <a:gd name="connsiteX69" fmla="*/ 2502667 w 2623690"/>
                <a:gd name="connsiteY69" fmla="*/ 578224 h 2289707"/>
                <a:gd name="connsiteX70" fmla="*/ 2462326 w 2623690"/>
                <a:gd name="connsiteY70" fmla="*/ 551330 h 2289707"/>
                <a:gd name="connsiteX71" fmla="*/ 2395090 w 2623690"/>
                <a:gd name="connsiteY71" fmla="*/ 457200 h 2289707"/>
                <a:gd name="connsiteX72" fmla="*/ 2354749 w 2623690"/>
                <a:gd name="connsiteY72" fmla="*/ 376518 h 2289707"/>
                <a:gd name="connsiteX73" fmla="*/ 2314408 w 2623690"/>
                <a:gd name="connsiteY73" fmla="*/ 363071 h 2289707"/>
                <a:gd name="connsiteX74" fmla="*/ 2247173 w 2623690"/>
                <a:gd name="connsiteY74" fmla="*/ 295836 h 2289707"/>
                <a:gd name="connsiteX75" fmla="*/ 2220278 w 2623690"/>
                <a:gd name="connsiteY75" fmla="*/ 255494 h 2289707"/>
                <a:gd name="connsiteX76" fmla="*/ 2179937 w 2623690"/>
                <a:gd name="connsiteY76" fmla="*/ 215153 h 2289707"/>
                <a:gd name="connsiteX77" fmla="*/ 2166490 w 2623690"/>
                <a:gd name="connsiteY77" fmla="*/ 174812 h 2289707"/>
                <a:gd name="connsiteX78" fmla="*/ 2085808 w 2623690"/>
                <a:gd name="connsiteY78" fmla="*/ 147918 h 2289707"/>
                <a:gd name="connsiteX79" fmla="*/ 2005126 w 2623690"/>
                <a:gd name="connsiteY79" fmla="*/ 107577 h 2289707"/>
                <a:gd name="connsiteX80" fmla="*/ 1978231 w 2623690"/>
                <a:gd name="connsiteY80" fmla="*/ 80683 h 2289707"/>
                <a:gd name="connsiteX81" fmla="*/ 1695843 w 2623690"/>
                <a:gd name="connsiteY81" fmla="*/ 40341 h 2289707"/>
                <a:gd name="connsiteX82" fmla="*/ 1642055 w 2623690"/>
                <a:gd name="connsiteY82" fmla="*/ 26894 h 2289707"/>
                <a:gd name="connsiteX83" fmla="*/ 1601714 w 2623690"/>
                <a:gd name="connsiteY83" fmla="*/ 13447 h 2289707"/>
                <a:gd name="connsiteX84" fmla="*/ 1467243 w 2623690"/>
                <a:gd name="connsiteY84" fmla="*/ 0 h 2289707"/>
                <a:gd name="connsiteX85" fmla="*/ 1225196 w 2623690"/>
                <a:gd name="connsiteY85" fmla="*/ 13447 h 2289707"/>
                <a:gd name="connsiteX86" fmla="*/ 1184855 w 2623690"/>
                <a:gd name="connsiteY86" fmla="*/ 26894 h 2289707"/>
                <a:gd name="connsiteX87" fmla="*/ 1131067 w 2623690"/>
                <a:gd name="connsiteY87" fmla="*/ 40341 h 2289707"/>
                <a:gd name="connsiteX88" fmla="*/ 1050384 w 2623690"/>
                <a:gd name="connsiteY88" fmla="*/ 67236 h 2289707"/>
                <a:gd name="connsiteX89" fmla="*/ 929361 w 2623690"/>
                <a:gd name="connsiteY89" fmla="*/ 80683 h 2289707"/>
                <a:gd name="connsiteX0" fmla="*/ 929361 w 2623690"/>
                <a:gd name="connsiteY0" fmla="*/ 80683 h 2289707"/>
                <a:gd name="connsiteX1" fmla="*/ 862126 w 2623690"/>
                <a:gd name="connsiteY1" fmla="*/ 107577 h 2289707"/>
                <a:gd name="connsiteX2" fmla="*/ 821784 w 2623690"/>
                <a:gd name="connsiteY2" fmla="*/ 121024 h 2289707"/>
                <a:gd name="connsiteX3" fmla="*/ 754549 w 2623690"/>
                <a:gd name="connsiteY3" fmla="*/ 174812 h 2289707"/>
                <a:gd name="connsiteX4" fmla="*/ 714208 w 2623690"/>
                <a:gd name="connsiteY4" fmla="*/ 215153 h 2289707"/>
                <a:gd name="connsiteX5" fmla="*/ 673867 w 2623690"/>
                <a:gd name="connsiteY5" fmla="*/ 242047 h 2289707"/>
                <a:gd name="connsiteX6" fmla="*/ 606631 w 2623690"/>
                <a:gd name="connsiteY6" fmla="*/ 309283 h 2289707"/>
                <a:gd name="connsiteX7" fmla="*/ 525949 w 2623690"/>
                <a:gd name="connsiteY7" fmla="*/ 363071 h 2289707"/>
                <a:gd name="connsiteX8" fmla="*/ 472161 w 2623690"/>
                <a:gd name="connsiteY8" fmla="*/ 430306 h 2289707"/>
                <a:gd name="connsiteX9" fmla="*/ 445267 w 2623690"/>
                <a:gd name="connsiteY9" fmla="*/ 470647 h 2289707"/>
                <a:gd name="connsiteX10" fmla="*/ 404926 w 2623690"/>
                <a:gd name="connsiteY10" fmla="*/ 497541 h 2289707"/>
                <a:gd name="connsiteX11" fmla="*/ 351137 w 2623690"/>
                <a:gd name="connsiteY11" fmla="*/ 564777 h 2289707"/>
                <a:gd name="connsiteX12" fmla="*/ 310796 w 2623690"/>
                <a:gd name="connsiteY12" fmla="*/ 591671 h 2289707"/>
                <a:gd name="connsiteX13" fmla="*/ 297349 w 2623690"/>
                <a:gd name="connsiteY13" fmla="*/ 632012 h 2289707"/>
                <a:gd name="connsiteX14" fmla="*/ 270455 w 2623690"/>
                <a:gd name="connsiteY14" fmla="*/ 672353 h 2289707"/>
                <a:gd name="connsiteX15" fmla="*/ 243561 w 2623690"/>
                <a:gd name="connsiteY15" fmla="*/ 766483 h 2289707"/>
                <a:gd name="connsiteX16" fmla="*/ 189773 w 2623690"/>
                <a:gd name="connsiteY16" fmla="*/ 847165 h 2289707"/>
                <a:gd name="connsiteX17" fmla="*/ 135984 w 2623690"/>
                <a:gd name="connsiteY17" fmla="*/ 914400 h 2289707"/>
                <a:gd name="connsiteX18" fmla="*/ 109090 w 2623690"/>
                <a:gd name="connsiteY18" fmla="*/ 995083 h 2289707"/>
                <a:gd name="connsiteX19" fmla="*/ 82196 w 2623690"/>
                <a:gd name="connsiteY19" fmla="*/ 1035424 h 2289707"/>
                <a:gd name="connsiteX20" fmla="*/ 28408 w 2623690"/>
                <a:gd name="connsiteY20" fmla="*/ 1156447 h 2289707"/>
                <a:gd name="connsiteX21" fmla="*/ 14961 w 2623690"/>
                <a:gd name="connsiteY21" fmla="*/ 1250577 h 2289707"/>
                <a:gd name="connsiteX22" fmla="*/ 1514 w 2623690"/>
                <a:gd name="connsiteY22" fmla="*/ 1290918 h 2289707"/>
                <a:gd name="connsiteX23" fmla="*/ 41855 w 2623690"/>
                <a:gd name="connsiteY23" fmla="*/ 1667436 h 2289707"/>
                <a:gd name="connsiteX24" fmla="*/ 68749 w 2623690"/>
                <a:gd name="connsiteY24" fmla="*/ 1748118 h 2289707"/>
                <a:gd name="connsiteX25" fmla="*/ 82196 w 2623690"/>
                <a:gd name="connsiteY25" fmla="*/ 1788459 h 2289707"/>
                <a:gd name="connsiteX26" fmla="*/ 149431 w 2623690"/>
                <a:gd name="connsiteY26" fmla="*/ 1869141 h 2289707"/>
                <a:gd name="connsiteX27" fmla="*/ 189773 w 2623690"/>
                <a:gd name="connsiteY27" fmla="*/ 1936377 h 2289707"/>
                <a:gd name="connsiteX28" fmla="*/ 270455 w 2623690"/>
                <a:gd name="connsiteY28" fmla="*/ 1990165 h 2289707"/>
                <a:gd name="connsiteX29" fmla="*/ 324243 w 2623690"/>
                <a:gd name="connsiteY29" fmla="*/ 2070847 h 2289707"/>
                <a:gd name="connsiteX30" fmla="*/ 337690 w 2623690"/>
                <a:gd name="connsiteY30" fmla="*/ 2111188 h 2289707"/>
                <a:gd name="connsiteX31" fmla="*/ 391478 w 2623690"/>
                <a:gd name="connsiteY31" fmla="*/ 2124636 h 2289707"/>
                <a:gd name="connsiteX32" fmla="*/ 499055 w 2623690"/>
                <a:gd name="connsiteY32" fmla="*/ 2178424 h 2289707"/>
                <a:gd name="connsiteX33" fmla="*/ 579737 w 2623690"/>
                <a:gd name="connsiteY33" fmla="*/ 2205318 h 2289707"/>
                <a:gd name="connsiteX34" fmla="*/ 620078 w 2623690"/>
                <a:gd name="connsiteY34" fmla="*/ 2218765 h 2289707"/>
                <a:gd name="connsiteX35" fmla="*/ 687314 w 2623690"/>
                <a:gd name="connsiteY35" fmla="*/ 2232212 h 2289707"/>
                <a:gd name="connsiteX36" fmla="*/ 727655 w 2623690"/>
                <a:gd name="connsiteY36" fmla="*/ 2245659 h 2289707"/>
                <a:gd name="connsiteX37" fmla="*/ 835231 w 2623690"/>
                <a:gd name="connsiteY37" fmla="*/ 2259106 h 2289707"/>
                <a:gd name="connsiteX38" fmla="*/ 1117620 w 2623690"/>
                <a:gd name="connsiteY38" fmla="*/ 2272553 h 2289707"/>
                <a:gd name="connsiteX39" fmla="*/ 1198302 w 2623690"/>
                <a:gd name="connsiteY39" fmla="*/ 2245659 h 2289707"/>
                <a:gd name="connsiteX40" fmla="*/ 1238643 w 2623690"/>
                <a:gd name="connsiteY40" fmla="*/ 2232212 h 2289707"/>
                <a:gd name="connsiteX41" fmla="*/ 1359667 w 2623690"/>
                <a:gd name="connsiteY41" fmla="*/ 2245659 h 2289707"/>
                <a:gd name="connsiteX42" fmla="*/ 1488533 w 2623690"/>
                <a:gd name="connsiteY42" fmla="*/ 2187016 h 2289707"/>
                <a:gd name="connsiteX43" fmla="*/ 1588267 w 2623690"/>
                <a:gd name="connsiteY43" fmla="*/ 2164977 h 2289707"/>
                <a:gd name="connsiteX44" fmla="*/ 1668949 w 2623690"/>
                <a:gd name="connsiteY44" fmla="*/ 2138083 h 2289707"/>
                <a:gd name="connsiteX45" fmla="*/ 1695843 w 2623690"/>
                <a:gd name="connsiteY45" fmla="*/ 2111188 h 2289707"/>
                <a:gd name="connsiteX46" fmla="*/ 1776526 w 2623690"/>
                <a:gd name="connsiteY46" fmla="*/ 2084294 h 2289707"/>
                <a:gd name="connsiteX47" fmla="*/ 1857208 w 2623690"/>
                <a:gd name="connsiteY47" fmla="*/ 2043953 h 2289707"/>
                <a:gd name="connsiteX48" fmla="*/ 1897549 w 2623690"/>
                <a:gd name="connsiteY48" fmla="*/ 2017059 h 2289707"/>
                <a:gd name="connsiteX49" fmla="*/ 1937890 w 2623690"/>
                <a:gd name="connsiteY49" fmla="*/ 2003612 h 2289707"/>
                <a:gd name="connsiteX50" fmla="*/ 2005126 w 2623690"/>
                <a:gd name="connsiteY50" fmla="*/ 1949824 h 2289707"/>
                <a:gd name="connsiteX51" fmla="*/ 2045467 w 2623690"/>
                <a:gd name="connsiteY51" fmla="*/ 1922930 h 2289707"/>
                <a:gd name="connsiteX52" fmla="*/ 2072361 w 2623690"/>
                <a:gd name="connsiteY52" fmla="*/ 1882588 h 2289707"/>
                <a:gd name="connsiteX53" fmla="*/ 2153043 w 2623690"/>
                <a:gd name="connsiteY53" fmla="*/ 1842247 h 2289707"/>
                <a:gd name="connsiteX54" fmla="*/ 2179937 w 2623690"/>
                <a:gd name="connsiteY54" fmla="*/ 1801906 h 2289707"/>
                <a:gd name="connsiteX55" fmla="*/ 2220278 w 2623690"/>
                <a:gd name="connsiteY55" fmla="*/ 1788459 h 2289707"/>
                <a:gd name="connsiteX56" fmla="*/ 2274067 w 2623690"/>
                <a:gd name="connsiteY56" fmla="*/ 1734671 h 2289707"/>
                <a:gd name="connsiteX57" fmla="*/ 2300961 w 2623690"/>
                <a:gd name="connsiteY57" fmla="*/ 1694330 h 2289707"/>
                <a:gd name="connsiteX58" fmla="*/ 2368196 w 2623690"/>
                <a:gd name="connsiteY58" fmla="*/ 1640541 h 2289707"/>
                <a:gd name="connsiteX59" fmla="*/ 2462326 w 2623690"/>
                <a:gd name="connsiteY59" fmla="*/ 1532965 h 2289707"/>
                <a:gd name="connsiteX60" fmla="*/ 2502667 w 2623690"/>
                <a:gd name="connsiteY60" fmla="*/ 1452283 h 2289707"/>
                <a:gd name="connsiteX61" fmla="*/ 2529561 w 2623690"/>
                <a:gd name="connsiteY61" fmla="*/ 1371600 h 2289707"/>
                <a:gd name="connsiteX62" fmla="*/ 2569902 w 2623690"/>
                <a:gd name="connsiteY62" fmla="*/ 1250577 h 2289707"/>
                <a:gd name="connsiteX63" fmla="*/ 2610243 w 2623690"/>
                <a:gd name="connsiteY63" fmla="*/ 1129553 h 2289707"/>
                <a:gd name="connsiteX64" fmla="*/ 2623690 w 2623690"/>
                <a:gd name="connsiteY64" fmla="*/ 1089212 h 2289707"/>
                <a:gd name="connsiteX65" fmla="*/ 2610243 w 2623690"/>
                <a:gd name="connsiteY65" fmla="*/ 914400 h 2289707"/>
                <a:gd name="connsiteX66" fmla="*/ 2583349 w 2623690"/>
                <a:gd name="connsiteY66" fmla="*/ 820271 h 2289707"/>
                <a:gd name="connsiteX67" fmla="*/ 2543008 w 2623690"/>
                <a:gd name="connsiteY67" fmla="*/ 658906 h 2289707"/>
                <a:gd name="connsiteX68" fmla="*/ 2516114 w 2623690"/>
                <a:gd name="connsiteY68" fmla="*/ 618565 h 2289707"/>
                <a:gd name="connsiteX69" fmla="*/ 2502667 w 2623690"/>
                <a:gd name="connsiteY69" fmla="*/ 578224 h 2289707"/>
                <a:gd name="connsiteX70" fmla="*/ 2462326 w 2623690"/>
                <a:gd name="connsiteY70" fmla="*/ 551330 h 2289707"/>
                <a:gd name="connsiteX71" fmla="*/ 2395090 w 2623690"/>
                <a:gd name="connsiteY71" fmla="*/ 457200 h 2289707"/>
                <a:gd name="connsiteX72" fmla="*/ 2354749 w 2623690"/>
                <a:gd name="connsiteY72" fmla="*/ 376518 h 2289707"/>
                <a:gd name="connsiteX73" fmla="*/ 2314408 w 2623690"/>
                <a:gd name="connsiteY73" fmla="*/ 363071 h 2289707"/>
                <a:gd name="connsiteX74" fmla="*/ 2247173 w 2623690"/>
                <a:gd name="connsiteY74" fmla="*/ 295836 h 2289707"/>
                <a:gd name="connsiteX75" fmla="*/ 2220278 w 2623690"/>
                <a:gd name="connsiteY75" fmla="*/ 255494 h 2289707"/>
                <a:gd name="connsiteX76" fmla="*/ 2179937 w 2623690"/>
                <a:gd name="connsiteY76" fmla="*/ 215153 h 2289707"/>
                <a:gd name="connsiteX77" fmla="*/ 2166490 w 2623690"/>
                <a:gd name="connsiteY77" fmla="*/ 174812 h 2289707"/>
                <a:gd name="connsiteX78" fmla="*/ 2085808 w 2623690"/>
                <a:gd name="connsiteY78" fmla="*/ 147918 h 2289707"/>
                <a:gd name="connsiteX79" fmla="*/ 2005126 w 2623690"/>
                <a:gd name="connsiteY79" fmla="*/ 107577 h 2289707"/>
                <a:gd name="connsiteX80" fmla="*/ 1978231 w 2623690"/>
                <a:gd name="connsiteY80" fmla="*/ 80683 h 2289707"/>
                <a:gd name="connsiteX81" fmla="*/ 1695843 w 2623690"/>
                <a:gd name="connsiteY81" fmla="*/ 40341 h 2289707"/>
                <a:gd name="connsiteX82" fmla="*/ 1642055 w 2623690"/>
                <a:gd name="connsiteY82" fmla="*/ 26894 h 2289707"/>
                <a:gd name="connsiteX83" fmla="*/ 1601714 w 2623690"/>
                <a:gd name="connsiteY83" fmla="*/ 13447 h 2289707"/>
                <a:gd name="connsiteX84" fmla="*/ 1467243 w 2623690"/>
                <a:gd name="connsiteY84" fmla="*/ 0 h 2289707"/>
                <a:gd name="connsiteX85" fmla="*/ 1225196 w 2623690"/>
                <a:gd name="connsiteY85" fmla="*/ 13447 h 2289707"/>
                <a:gd name="connsiteX86" fmla="*/ 1184855 w 2623690"/>
                <a:gd name="connsiteY86" fmla="*/ 26894 h 2289707"/>
                <a:gd name="connsiteX87" fmla="*/ 1131067 w 2623690"/>
                <a:gd name="connsiteY87" fmla="*/ 40341 h 2289707"/>
                <a:gd name="connsiteX88" fmla="*/ 1050384 w 2623690"/>
                <a:gd name="connsiteY88" fmla="*/ 67236 h 2289707"/>
                <a:gd name="connsiteX89" fmla="*/ 929361 w 2623690"/>
                <a:gd name="connsiteY89" fmla="*/ 80683 h 2289707"/>
                <a:gd name="connsiteX0" fmla="*/ 929361 w 2623690"/>
                <a:gd name="connsiteY0" fmla="*/ 80683 h 2289707"/>
                <a:gd name="connsiteX1" fmla="*/ 862126 w 2623690"/>
                <a:gd name="connsiteY1" fmla="*/ 107577 h 2289707"/>
                <a:gd name="connsiteX2" fmla="*/ 821784 w 2623690"/>
                <a:gd name="connsiteY2" fmla="*/ 121024 h 2289707"/>
                <a:gd name="connsiteX3" fmla="*/ 754549 w 2623690"/>
                <a:gd name="connsiteY3" fmla="*/ 174812 h 2289707"/>
                <a:gd name="connsiteX4" fmla="*/ 714208 w 2623690"/>
                <a:gd name="connsiteY4" fmla="*/ 215153 h 2289707"/>
                <a:gd name="connsiteX5" fmla="*/ 673867 w 2623690"/>
                <a:gd name="connsiteY5" fmla="*/ 242047 h 2289707"/>
                <a:gd name="connsiteX6" fmla="*/ 606631 w 2623690"/>
                <a:gd name="connsiteY6" fmla="*/ 309283 h 2289707"/>
                <a:gd name="connsiteX7" fmla="*/ 525949 w 2623690"/>
                <a:gd name="connsiteY7" fmla="*/ 363071 h 2289707"/>
                <a:gd name="connsiteX8" fmla="*/ 472161 w 2623690"/>
                <a:gd name="connsiteY8" fmla="*/ 430306 h 2289707"/>
                <a:gd name="connsiteX9" fmla="*/ 445267 w 2623690"/>
                <a:gd name="connsiteY9" fmla="*/ 470647 h 2289707"/>
                <a:gd name="connsiteX10" fmla="*/ 404926 w 2623690"/>
                <a:gd name="connsiteY10" fmla="*/ 497541 h 2289707"/>
                <a:gd name="connsiteX11" fmla="*/ 351137 w 2623690"/>
                <a:gd name="connsiteY11" fmla="*/ 564777 h 2289707"/>
                <a:gd name="connsiteX12" fmla="*/ 310796 w 2623690"/>
                <a:gd name="connsiteY12" fmla="*/ 591671 h 2289707"/>
                <a:gd name="connsiteX13" fmla="*/ 297349 w 2623690"/>
                <a:gd name="connsiteY13" fmla="*/ 632012 h 2289707"/>
                <a:gd name="connsiteX14" fmla="*/ 270455 w 2623690"/>
                <a:gd name="connsiteY14" fmla="*/ 672353 h 2289707"/>
                <a:gd name="connsiteX15" fmla="*/ 243561 w 2623690"/>
                <a:gd name="connsiteY15" fmla="*/ 766483 h 2289707"/>
                <a:gd name="connsiteX16" fmla="*/ 189773 w 2623690"/>
                <a:gd name="connsiteY16" fmla="*/ 847165 h 2289707"/>
                <a:gd name="connsiteX17" fmla="*/ 135984 w 2623690"/>
                <a:gd name="connsiteY17" fmla="*/ 914400 h 2289707"/>
                <a:gd name="connsiteX18" fmla="*/ 109090 w 2623690"/>
                <a:gd name="connsiteY18" fmla="*/ 995083 h 2289707"/>
                <a:gd name="connsiteX19" fmla="*/ 82196 w 2623690"/>
                <a:gd name="connsiteY19" fmla="*/ 1035424 h 2289707"/>
                <a:gd name="connsiteX20" fmla="*/ 28408 w 2623690"/>
                <a:gd name="connsiteY20" fmla="*/ 1156447 h 2289707"/>
                <a:gd name="connsiteX21" fmla="*/ 14961 w 2623690"/>
                <a:gd name="connsiteY21" fmla="*/ 1250577 h 2289707"/>
                <a:gd name="connsiteX22" fmla="*/ 1514 w 2623690"/>
                <a:gd name="connsiteY22" fmla="*/ 1290918 h 2289707"/>
                <a:gd name="connsiteX23" fmla="*/ 41855 w 2623690"/>
                <a:gd name="connsiteY23" fmla="*/ 1667436 h 2289707"/>
                <a:gd name="connsiteX24" fmla="*/ 68749 w 2623690"/>
                <a:gd name="connsiteY24" fmla="*/ 1748118 h 2289707"/>
                <a:gd name="connsiteX25" fmla="*/ 82196 w 2623690"/>
                <a:gd name="connsiteY25" fmla="*/ 1788459 h 2289707"/>
                <a:gd name="connsiteX26" fmla="*/ 149431 w 2623690"/>
                <a:gd name="connsiteY26" fmla="*/ 1869141 h 2289707"/>
                <a:gd name="connsiteX27" fmla="*/ 189773 w 2623690"/>
                <a:gd name="connsiteY27" fmla="*/ 1936377 h 2289707"/>
                <a:gd name="connsiteX28" fmla="*/ 270455 w 2623690"/>
                <a:gd name="connsiteY28" fmla="*/ 1990165 h 2289707"/>
                <a:gd name="connsiteX29" fmla="*/ 324243 w 2623690"/>
                <a:gd name="connsiteY29" fmla="*/ 2070847 h 2289707"/>
                <a:gd name="connsiteX30" fmla="*/ 337690 w 2623690"/>
                <a:gd name="connsiteY30" fmla="*/ 2111188 h 2289707"/>
                <a:gd name="connsiteX31" fmla="*/ 391478 w 2623690"/>
                <a:gd name="connsiteY31" fmla="*/ 2124636 h 2289707"/>
                <a:gd name="connsiteX32" fmla="*/ 499055 w 2623690"/>
                <a:gd name="connsiteY32" fmla="*/ 2178424 h 2289707"/>
                <a:gd name="connsiteX33" fmla="*/ 579737 w 2623690"/>
                <a:gd name="connsiteY33" fmla="*/ 2205318 h 2289707"/>
                <a:gd name="connsiteX34" fmla="*/ 620078 w 2623690"/>
                <a:gd name="connsiteY34" fmla="*/ 2218765 h 2289707"/>
                <a:gd name="connsiteX35" fmla="*/ 687314 w 2623690"/>
                <a:gd name="connsiteY35" fmla="*/ 2232212 h 2289707"/>
                <a:gd name="connsiteX36" fmla="*/ 727655 w 2623690"/>
                <a:gd name="connsiteY36" fmla="*/ 2245659 h 2289707"/>
                <a:gd name="connsiteX37" fmla="*/ 835231 w 2623690"/>
                <a:gd name="connsiteY37" fmla="*/ 2259106 h 2289707"/>
                <a:gd name="connsiteX38" fmla="*/ 1117620 w 2623690"/>
                <a:gd name="connsiteY38" fmla="*/ 2272553 h 2289707"/>
                <a:gd name="connsiteX39" fmla="*/ 1198302 w 2623690"/>
                <a:gd name="connsiteY39" fmla="*/ 2245659 h 2289707"/>
                <a:gd name="connsiteX40" fmla="*/ 1238643 w 2623690"/>
                <a:gd name="connsiteY40" fmla="*/ 2232212 h 2289707"/>
                <a:gd name="connsiteX41" fmla="*/ 1359667 w 2623690"/>
                <a:gd name="connsiteY41" fmla="*/ 2245659 h 2289707"/>
                <a:gd name="connsiteX42" fmla="*/ 1488533 w 2623690"/>
                <a:gd name="connsiteY42" fmla="*/ 2187016 h 2289707"/>
                <a:gd name="connsiteX43" fmla="*/ 1588268 w 2623690"/>
                <a:gd name="connsiteY43" fmla="*/ 2130052 h 2289707"/>
                <a:gd name="connsiteX44" fmla="*/ 1668949 w 2623690"/>
                <a:gd name="connsiteY44" fmla="*/ 2138083 h 2289707"/>
                <a:gd name="connsiteX45" fmla="*/ 1695843 w 2623690"/>
                <a:gd name="connsiteY45" fmla="*/ 2111188 h 2289707"/>
                <a:gd name="connsiteX46" fmla="*/ 1776526 w 2623690"/>
                <a:gd name="connsiteY46" fmla="*/ 2084294 h 2289707"/>
                <a:gd name="connsiteX47" fmla="*/ 1857208 w 2623690"/>
                <a:gd name="connsiteY47" fmla="*/ 2043953 h 2289707"/>
                <a:gd name="connsiteX48" fmla="*/ 1897549 w 2623690"/>
                <a:gd name="connsiteY48" fmla="*/ 2017059 h 2289707"/>
                <a:gd name="connsiteX49" fmla="*/ 1937890 w 2623690"/>
                <a:gd name="connsiteY49" fmla="*/ 2003612 h 2289707"/>
                <a:gd name="connsiteX50" fmla="*/ 2005126 w 2623690"/>
                <a:gd name="connsiteY50" fmla="*/ 1949824 h 2289707"/>
                <a:gd name="connsiteX51" fmla="*/ 2045467 w 2623690"/>
                <a:gd name="connsiteY51" fmla="*/ 1922930 h 2289707"/>
                <a:gd name="connsiteX52" fmla="*/ 2072361 w 2623690"/>
                <a:gd name="connsiteY52" fmla="*/ 1882588 h 2289707"/>
                <a:gd name="connsiteX53" fmla="*/ 2153043 w 2623690"/>
                <a:gd name="connsiteY53" fmla="*/ 1842247 h 2289707"/>
                <a:gd name="connsiteX54" fmla="*/ 2179937 w 2623690"/>
                <a:gd name="connsiteY54" fmla="*/ 1801906 h 2289707"/>
                <a:gd name="connsiteX55" fmla="*/ 2220278 w 2623690"/>
                <a:gd name="connsiteY55" fmla="*/ 1788459 h 2289707"/>
                <a:gd name="connsiteX56" fmla="*/ 2274067 w 2623690"/>
                <a:gd name="connsiteY56" fmla="*/ 1734671 h 2289707"/>
                <a:gd name="connsiteX57" fmla="*/ 2300961 w 2623690"/>
                <a:gd name="connsiteY57" fmla="*/ 1694330 h 2289707"/>
                <a:gd name="connsiteX58" fmla="*/ 2368196 w 2623690"/>
                <a:gd name="connsiteY58" fmla="*/ 1640541 h 2289707"/>
                <a:gd name="connsiteX59" fmla="*/ 2462326 w 2623690"/>
                <a:gd name="connsiteY59" fmla="*/ 1532965 h 2289707"/>
                <a:gd name="connsiteX60" fmla="*/ 2502667 w 2623690"/>
                <a:gd name="connsiteY60" fmla="*/ 1452283 h 2289707"/>
                <a:gd name="connsiteX61" fmla="*/ 2529561 w 2623690"/>
                <a:gd name="connsiteY61" fmla="*/ 1371600 h 2289707"/>
                <a:gd name="connsiteX62" fmla="*/ 2569902 w 2623690"/>
                <a:gd name="connsiteY62" fmla="*/ 1250577 h 2289707"/>
                <a:gd name="connsiteX63" fmla="*/ 2610243 w 2623690"/>
                <a:gd name="connsiteY63" fmla="*/ 1129553 h 2289707"/>
                <a:gd name="connsiteX64" fmla="*/ 2623690 w 2623690"/>
                <a:gd name="connsiteY64" fmla="*/ 1089212 h 2289707"/>
                <a:gd name="connsiteX65" fmla="*/ 2610243 w 2623690"/>
                <a:gd name="connsiteY65" fmla="*/ 914400 h 2289707"/>
                <a:gd name="connsiteX66" fmla="*/ 2583349 w 2623690"/>
                <a:gd name="connsiteY66" fmla="*/ 820271 h 2289707"/>
                <a:gd name="connsiteX67" fmla="*/ 2543008 w 2623690"/>
                <a:gd name="connsiteY67" fmla="*/ 658906 h 2289707"/>
                <a:gd name="connsiteX68" fmla="*/ 2516114 w 2623690"/>
                <a:gd name="connsiteY68" fmla="*/ 618565 h 2289707"/>
                <a:gd name="connsiteX69" fmla="*/ 2502667 w 2623690"/>
                <a:gd name="connsiteY69" fmla="*/ 578224 h 2289707"/>
                <a:gd name="connsiteX70" fmla="*/ 2462326 w 2623690"/>
                <a:gd name="connsiteY70" fmla="*/ 551330 h 2289707"/>
                <a:gd name="connsiteX71" fmla="*/ 2395090 w 2623690"/>
                <a:gd name="connsiteY71" fmla="*/ 457200 h 2289707"/>
                <a:gd name="connsiteX72" fmla="*/ 2354749 w 2623690"/>
                <a:gd name="connsiteY72" fmla="*/ 376518 h 2289707"/>
                <a:gd name="connsiteX73" fmla="*/ 2314408 w 2623690"/>
                <a:gd name="connsiteY73" fmla="*/ 363071 h 2289707"/>
                <a:gd name="connsiteX74" fmla="*/ 2247173 w 2623690"/>
                <a:gd name="connsiteY74" fmla="*/ 295836 h 2289707"/>
                <a:gd name="connsiteX75" fmla="*/ 2220278 w 2623690"/>
                <a:gd name="connsiteY75" fmla="*/ 255494 h 2289707"/>
                <a:gd name="connsiteX76" fmla="*/ 2179937 w 2623690"/>
                <a:gd name="connsiteY76" fmla="*/ 215153 h 2289707"/>
                <a:gd name="connsiteX77" fmla="*/ 2166490 w 2623690"/>
                <a:gd name="connsiteY77" fmla="*/ 174812 h 2289707"/>
                <a:gd name="connsiteX78" fmla="*/ 2085808 w 2623690"/>
                <a:gd name="connsiteY78" fmla="*/ 147918 h 2289707"/>
                <a:gd name="connsiteX79" fmla="*/ 2005126 w 2623690"/>
                <a:gd name="connsiteY79" fmla="*/ 107577 h 2289707"/>
                <a:gd name="connsiteX80" fmla="*/ 1978231 w 2623690"/>
                <a:gd name="connsiteY80" fmla="*/ 80683 h 2289707"/>
                <a:gd name="connsiteX81" fmla="*/ 1695843 w 2623690"/>
                <a:gd name="connsiteY81" fmla="*/ 40341 h 2289707"/>
                <a:gd name="connsiteX82" fmla="*/ 1642055 w 2623690"/>
                <a:gd name="connsiteY82" fmla="*/ 26894 h 2289707"/>
                <a:gd name="connsiteX83" fmla="*/ 1601714 w 2623690"/>
                <a:gd name="connsiteY83" fmla="*/ 13447 h 2289707"/>
                <a:gd name="connsiteX84" fmla="*/ 1467243 w 2623690"/>
                <a:gd name="connsiteY84" fmla="*/ 0 h 2289707"/>
                <a:gd name="connsiteX85" fmla="*/ 1225196 w 2623690"/>
                <a:gd name="connsiteY85" fmla="*/ 13447 h 2289707"/>
                <a:gd name="connsiteX86" fmla="*/ 1184855 w 2623690"/>
                <a:gd name="connsiteY86" fmla="*/ 26894 h 2289707"/>
                <a:gd name="connsiteX87" fmla="*/ 1131067 w 2623690"/>
                <a:gd name="connsiteY87" fmla="*/ 40341 h 2289707"/>
                <a:gd name="connsiteX88" fmla="*/ 1050384 w 2623690"/>
                <a:gd name="connsiteY88" fmla="*/ 67236 h 2289707"/>
                <a:gd name="connsiteX89" fmla="*/ 929361 w 2623690"/>
                <a:gd name="connsiteY89" fmla="*/ 80683 h 2289707"/>
                <a:gd name="connsiteX0" fmla="*/ 929361 w 2623690"/>
                <a:gd name="connsiteY0" fmla="*/ 80683 h 2289707"/>
                <a:gd name="connsiteX1" fmla="*/ 862126 w 2623690"/>
                <a:gd name="connsiteY1" fmla="*/ 107577 h 2289707"/>
                <a:gd name="connsiteX2" fmla="*/ 821784 w 2623690"/>
                <a:gd name="connsiteY2" fmla="*/ 121024 h 2289707"/>
                <a:gd name="connsiteX3" fmla="*/ 754549 w 2623690"/>
                <a:gd name="connsiteY3" fmla="*/ 174812 h 2289707"/>
                <a:gd name="connsiteX4" fmla="*/ 714208 w 2623690"/>
                <a:gd name="connsiteY4" fmla="*/ 215153 h 2289707"/>
                <a:gd name="connsiteX5" fmla="*/ 673867 w 2623690"/>
                <a:gd name="connsiteY5" fmla="*/ 242047 h 2289707"/>
                <a:gd name="connsiteX6" fmla="*/ 606631 w 2623690"/>
                <a:gd name="connsiteY6" fmla="*/ 309283 h 2289707"/>
                <a:gd name="connsiteX7" fmla="*/ 525949 w 2623690"/>
                <a:gd name="connsiteY7" fmla="*/ 363071 h 2289707"/>
                <a:gd name="connsiteX8" fmla="*/ 472161 w 2623690"/>
                <a:gd name="connsiteY8" fmla="*/ 430306 h 2289707"/>
                <a:gd name="connsiteX9" fmla="*/ 445267 w 2623690"/>
                <a:gd name="connsiteY9" fmla="*/ 470647 h 2289707"/>
                <a:gd name="connsiteX10" fmla="*/ 404926 w 2623690"/>
                <a:gd name="connsiteY10" fmla="*/ 497541 h 2289707"/>
                <a:gd name="connsiteX11" fmla="*/ 351137 w 2623690"/>
                <a:gd name="connsiteY11" fmla="*/ 564777 h 2289707"/>
                <a:gd name="connsiteX12" fmla="*/ 310796 w 2623690"/>
                <a:gd name="connsiteY12" fmla="*/ 591671 h 2289707"/>
                <a:gd name="connsiteX13" fmla="*/ 297349 w 2623690"/>
                <a:gd name="connsiteY13" fmla="*/ 632012 h 2289707"/>
                <a:gd name="connsiteX14" fmla="*/ 270455 w 2623690"/>
                <a:gd name="connsiteY14" fmla="*/ 672353 h 2289707"/>
                <a:gd name="connsiteX15" fmla="*/ 243561 w 2623690"/>
                <a:gd name="connsiteY15" fmla="*/ 766483 h 2289707"/>
                <a:gd name="connsiteX16" fmla="*/ 189773 w 2623690"/>
                <a:gd name="connsiteY16" fmla="*/ 847165 h 2289707"/>
                <a:gd name="connsiteX17" fmla="*/ 135984 w 2623690"/>
                <a:gd name="connsiteY17" fmla="*/ 914400 h 2289707"/>
                <a:gd name="connsiteX18" fmla="*/ 109090 w 2623690"/>
                <a:gd name="connsiteY18" fmla="*/ 995083 h 2289707"/>
                <a:gd name="connsiteX19" fmla="*/ 82196 w 2623690"/>
                <a:gd name="connsiteY19" fmla="*/ 1035424 h 2289707"/>
                <a:gd name="connsiteX20" fmla="*/ 28408 w 2623690"/>
                <a:gd name="connsiteY20" fmla="*/ 1156447 h 2289707"/>
                <a:gd name="connsiteX21" fmla="*/ 14961 w 2623690"/>
                <a:gd name="connsiteY21" fmla="*/ 1250577 h 2289707"/>
                <a:gd name="connsiteX22" fmla="*/ 1514 w 2623690"/>
                <a:gd name="connsiteY22" fmla="*/ 1290918 h 2289707"/>
                <a:gd name="connsiteX23" fmla="*/ 41855 w 2623690"/>
                <a:gd name="connsiteY23" fmla="*/ 1667436 h 2289707"/>
                <a:gd name="connsiteX24" fmla="*/ 68749 w 2623690"/>
                <a:gd name="connsiteY24" fmla="*/ 1748118 h 2289707"/>
                <a:gd name="connsiteX25" fmla="*/ 82196 w 2623690"/>
                <a:gd name="connsiteY25" fmla="*/ 1788459 h 2289707"/>
                <a:gd name="connsiteX26" fmla="*/ 149431 w 2623690"/>
                <a:gd name="connsiteY26" fmla="*/ 1869141 h 2289707"/>
                <a:gd name="connsiteX27" fmla="*/ 189773 w 2623690"/>
                <a:gd name="connsiteY27" fmla="*/ 1936377 h 2289707"/>
                <a:gd name="connsiteX28" fmla="*/ 270455 w 2623690"/>
                <a:gd name="connsiteY28" fmla="*/ 1990165 h 2289707"/>
                <a:gd name="connsiteX29" fmla="*/ 324243 w 2623690"/>
                <a:gd name="connsiteY29" fmla="*/ 2070847 h 2289707"/>
                <a:gd name="connsiteX30" fmla="*/ 337690 w 2623690"/>
                <a:gd name="connsiteY30" fmla="*/ 2111188 h 2289707"/>
                <a:gd name="connsiteX31" fmla="*/ 391478 w 2623690"/>
                <a:gd name="connsiteY31" fmla="*/ 2124636 h 2289707"/>
                <a:gd name="connsiteX32" fmla="*/ 499055 w 2623690"/>
                <a:gd name="connsiteY32" fmla="*/ 2178424 h 2289707"/>
                <a:gd name="connsiteX33" fmla="*/ 579737 w 2623690"/>
                <a:gd name="connsiteY33" fmla="*/ 2205318 h 2289707"/>
                <a:gd name="connsiteX34" fmla="*/ 620078 w 2623690"/>
                <a:gd name="connsiteY34" fmla="*/ 2218765 h 2289707"/>
                <a:gd name="connsiteX35" fmla="*/ 687314 w 2623690"/>
                <a:gd name="connsiteY35" fmla="*/ 2232212 h 2289707"/>
                <a:gd name="connsiteX36" fmla="*/ 727655 w 2623690"/>
                <a:gd name="connsiteY36" fmla="*/ 2245659 h 2289707"/>
                <a:gd name="connsiteX37" fmla="*/ 835231 w 2623690"/>
                <a:gd name="connsiteY37" fmla="*/ 2259106 h 2289707"/>
                <a:gd name="connsiteX38" fmla="*/ 1117620 w 2623690"/>
                <a:gd name="connsiteY38" fmla="*/ 2272553 h 2289707"/>
                <a:gd name="connsiteX39" fmla="*/ 1198302 w 2623690"/>
                <a:gd name="connsiteY39" fmla="*/ 2245659 h 2289707"/>
                <a:gd name="connsiteX40" fmla="*/ 1238643 w 2623690"/>
                <a:gd name="connsiteY40" fmla="*/ 2232212 h 2289707"/>
                <a:gd name="connsiteX41" fmla="*/ 1359667 w 2623690"/>
                <a:gd name="connsiteY41" fmla="*/ 2245659 h 2289707"/>
                <a:gd name="connsiteX42" fmla="*/ 1488533 w 2623690"/>
                <a:gd name="connsiteY42" fmla="*/ 2187016 h 2289707"/>
                <a:gd name="connsiteX43" fmla="*/ 1588268 w 2623690"/>
                <a:gd name="connsiteY43" fmla="*/ 2130052 h 2289707"/>
                <a:gd name="connsiteX44" fmla="*/ 1675298 w 2623690"/>
                <a:gd name="connsiteY44" fmla="*/ 2109508 h 2289707"/>
                <a:gd name="connsiteX45" fmla="*/ 1695843 w 2623690"/>
                <a:gd name="connsiteY45" fmla="*/ 2111188 h 2289707"/>
                <a:gd name="connsiteX46" fmla="*/ 1776526 w 2623690"/>
                <a:gd name="connsiteY46" fmla="*/ 2084294 h 2289707"/>
                <a:gd name="connsiteX47" fmla="*/ 1857208 w 2623690"/>
                <a:gd name="connsiteY47" fmla="*/ 2043953 h 2289707"/>
                <a:gd name="connsiteX48" fmla="*/ 1897549 w 2623690"/>
                <a:gd name="connsiteY48" fmla="*/ 2017059 h 2289707"/>
                <a:gd name="connsiteX49" fmla="*/ 1937890 w 2623690"/>
                <a:gd name="connsiteY49" fmla="*/ 2003612 h 2289707"/>
                <a:gd name="connsiteX50" fmla="*/ 2005126 w 2623690"/>
                <a:gd name="connsiteY50" fmla="*/ 1949824 h 2289707"/>
                <a:gd name="connsiteX51" fmla="*/ 2045467 w 2623690"/>
                <a:gd name="connsiteY51" fmla="*/ 1922930 h 2289707"/>
                <a:gd name="connsiteX52" fmla="*/ 2072361 w 2623690"/>
                <a:gd name="connsiteY52" fmla="*/ 1882588 h 2289707"/>
                <a:gd name="connsiteX53" fmla="*/ 2153043 w 2623690"/>
                <a:gd name="connsiteY53" fmla="*/ 1842247 h 2289707"/>
                <a:gd name="connsiteX54" fmla="*/ 2179937 w 2623690"/>
                <a:gd name="connsiteY54" fmla="*/ 1801906 h 2289707"/>
                <a:gd name="connsiteX55" fmla="*/ 2220278 w 2623690"/>
                <a:gd name="connsiteY55" fmla="*/ 1788459 h 2289707"/>
                <a:gd name="connsiteX56" fmla="*/ 2274067 w 2623690"/>
                <a:gd name="connsiteY56" fmla="*/ 1734671 h 2289707"/>
                <a:gd name="connsiteX57" fmla="*/ 2300961 w 2623690"/>
                <a:gd name="connsiteY57" fmla="*/ 1694330 h 2289707"/>
                <a:gd name="connsiteX58" fmla="*/ 2368196 w 2623690"/>
                <a:gd name="connsiteY58" fmla="*/ 1640541 h 2289707"/>
                <a:gd name="connsiteX59" fmla="*/ 2462326 w 2623690"/>
                <a:gd name="connsiteY59" fmla="*/ 1532965 h 2289707"/>
                <a:gd name="connsiteX60" fmla="*/ 2502667 w 2623690"/>
                <a:gd name="connsiteY60" fmla="*/ 1452283 h 2289707"/>
                <a:gd name="connsiteX61" fmla="*/ 2529561 w 2623690"/>
                <a:gd name="connsiteY61" fmla="*/ 1371600 h 2289707"/>
                <a:gd name="connsiteX62" fmla="*/ 2569902 w 2623690"/>
                <a:gd name="connsiteY62" fmla="*/ 1250577 h 2289707"/>
                <a:gd name="connsiteX63" fmla="*/ 2610243 w 2623690"/>
                <a:gd name="connsiteY63" fmla="*/ 1129553 h 2289707"/>
                <a:gd name="connsiteX64" fmla="*/ 2623690 w 2623690"/>
                <a:gd name="connsiteY64" fmla="*/ 1089212 h 2289707"/>
                <a:gd name="connsiteX65" fmla="*/ 2610243 w 2623690"/>
                <a:gd name="connsiteY65" fmla="*/ 914400 h 2289707"/>
                <a:gd name="connsiteX66" fmla="*/ 2583349 w 2623690"/>
                <a:gd name="connsiteY66" fmla="*/ 820271 h 2289707"/>
                <a:gd name="connsiteX67" fmla="*/ 2543008 w 2623690"/>
                <a:gd name="connsiteY67" fmla="*/ 658906 h 2289707"/>
                <a:gd name="connsiteX68" fmla="*/ 2516114 w 2623690"/>
                <a:gd name="connsiteY68" fmla="*/ 618565 h 2289707"/>
                <a:gd name="connsiteX69" fmla="*/ 2502667 w 2623690"/>
                <a:gd name="connsiteY69" fmla="*/ 578224 h 2289707"/>
                <a:gd name="connsiteX70" fmla="*/ 2462326 w 2623690"/>
                <a:gd name="connsiteY70" fmla="*/ 551330 h 2289707"/>
                <a:gd name="connsiteX71" fmla="*/ 2395090 w 2623690"/>
                <a:gd name="connsiteY71" fmla="*/ 457200 h 2289707"/>
                <a:gd name="connsiteX72" fmla="*/ 2354749 w 2623690"/>
                <a:gd name="connsiteY72" fmla="*/ 376518 h 2289707"/>
                <a:gd name="connsiteX73" fmla="*/ 2314408 w 2623690"/>
                <a:gd name="connsiteY73" fmla="*/ 363071 h 2289707"/>
                <a:gd name="connsiteX74" fmla="*/ 2247173 w 2623690"/>
                <a:gd name="connsiteY74" fmla="*/ 295836 h 2289707"/>
                <a:gd name="connsiteX75" fmla="*/ 2220278 w 2623690"/>
                <a:gd name="connsiteY75" fmla="*/ 255494 h 2289707"/>
                <a:gd name="connsiteX76" fmla="*/ 2179937 w 2623690"/>
                <a:gd name="connsiteY76" fmla="*/ 215153 h 2289707"/>
                <a:gd name="connsiteX77" fmla="*/ 2166490 w 2623690"/>
                <a:gd name="connsiteY77" fmla="*/ 174812 h 2289707"/>
                <a:gd name="connsiteX78" fmla="*/ 2085808 w 2623690"/>
                <a:gd name="connsiteY78" fmla="*/ 147918 h 2289707"/>
                <a:gd name="connsiteX79" fmla="*/ 2005126 w 2623690"/>
                <a:gd name="connsiteY79" fmla="*/ 107577 h 2289707"/>
                <a:gd name="connsiteX80" fmla="*/ 1978231 w 2623690"/>
                <a:gd name="connsiteY80" fmla="*/ 80683 h 2289707"/>
                <a:gd name="connsiteX81" fmla="*/ 1695843 w 2623690"/>
                <a:gd name="connsiteY81" fmla="*/ 40341 h 2289707"/>
                <a:gd name="connsiteX82" fmla="*/ 1642055 w 2623690"/>
                <a:gd name="connsiteY82" fmla="*/ 26894 h 2289707"/>
                <a:gd name="connsiteX83" fmla="*/ 1601714 w 2623690"/>
                <a:gd name="connsiteY83" fmla="*/ 13447 h 2289707"/>
                <a:gd name="connsiteX84" fmla="*/ 1467243 w 2623690"/>
                <a:gd name="connsiteY84" fmla="*/ 0 h 2289707"/>
                <a:gd name="connsiteX85" fmla="*/ 1225196 w 2623690"/>
                <a:gd name="connsiteY85" fmla="*/ 13447 h 2289707"/>
                <a:gd name="connsiteX86" fmla="*/ 1184855 w 2623690"/>
                <a:gd name="connsiteY86" fmla="*/ 26894 h 2289707"/>
                <a:gd name="connsiteX87" fmla="*/ 1131067 w 2623690"/>
                <a:gd name="connsiteY87" fmla="*/ 40341 h 2289707"/>
                <a:gd name="connsiteX88" fmla="*/ 1050384 w 2623690"/>
                <a:gd name="connsiteY88" fmla="*/ 67236 h 2289707"/>
                <a:gd name="connsiteX89" fmla="*/ 929361 w 2623690"/>
                <a:gd name="connsiteY89" fmla="*/ 80683 h 2289707"/>
                <a:gd name="connsiteX0" fmla="*/ 929361 w 2623690"/>
                <a:gd name="connsiteY0" fmla="*/ 80683 h 2289707"/>
                <a:gd name="connsiteX1" fmla="*/ 862126 w 2623690"/>
                <a:gd name="connsiteY1" fmla="*/ 107577 h 2289707"/>
                <a:gd name="connsiteX2" fmla="*/ 821784 w 2623690"/>
                <a:gd name="connsiteY2" fmla="*/ 121024 h 2289707"/>
                <a:gd name="connsiteX3" fmla="*/ 754549 w 2623690"/>
                <a:gd name="connsiteY3" fmla="*/ 174812 h 2289707"/>
                <a:gd name="connsiteX4" fmla="*/ 714208 w 2623690"/>
                <a:gd name="connsiteY4" fmla="*/ 215153 h 2289707"/>
                <a:gd name="connsiteX5" fmla="*/ 673867 w 2623690"/>
                <a:gd name="connsiteY5" fmla="*/ 242047 h 2289707"/>
                <a:gd name="connsiteX6" fmla="*/ 606631 w 2623690"/>
                <a:gd name="connsiteY6" fmla="*/ 309283 h 2289707"/>
                <a:gd name="connsiteX7" fmla="*/ 525949 w 2623690"/>
                <a:gd name="connsiteY7" fmla="*/ 363071 h 2289707"/>
                <a:gd name="connsiteX8" fmla="*/ 472161 w 2623690"/>
                <a:gd name="connsiteY8" fmla="*/ 430306 h 2289707"/>
                <a:gd name="connsiteX9" fmla="*/ 445267 w 2623690"/>
                <a:gd name="connsiteY9" fmla="*/ 470647 h 2289707"/>
                <a:gd name="connsiteX10" fmla="*/ 404926 w 2623690"/>
                <a:gd name="connsiteY10" fmla="*/ 497541 h 2289707"/>
                <a:gd name="connsiteX11" fmla="*/ 351137 w 2623690"/>
                <a:gd name="connsiteY11" fmla="*/ 564777 h 2289707"/>
                <a:gd name="connsiteX12" fmla="*/ 310796 w 2623690"/>
                <a:gd name="connsiteY12" fmla="*/ 591671 h 2289707"/>
                <a:gd name="connsiteX13" fmla="*/ 297349 w 2623690"/>
                <a:gd name="connsiteY13" fmla="*/ 632012 h 2289707"/>
                <a:gd name="connsiteX14" fmla="*/ 270455 w 2623690"/>
                <a:gd name="connsiteY14" fmla="*/ 672353 h 2289707"/>
                <a:gd name="connsiteX15" fmla="*/ 243561 w 2623690"/>
                <a:gd name="connsiteY15" fmla="*/ 766483 h 2289707"/>
                <a:gd name="connsiteX16" fmla="*/ 189773 w 2623690"/>
                <a:gd name="connsiteY16" fmla="*/ 847165 h 2289707"/>
                <a:gd name="connsiteX17" fmla="*/ 135984 w 2623690"/>
                <a:gd name="connsiteY17" fmla="*/ 914400 h 2289707"/>
                <a:gd name="connsiteX18" fmla="*/ 109090 w 2623690"/>
                <a:gd name="connsiteY18" fmla="*/ 995083 h 2289707"/>
                <a:gd name="connsiteX19" fmla="*/ 82196 w 2623690"/>
                <a:gd name="connsiteY19" fmla="*/ 1035424 h 2289707"/>
                <a:gd name="connsiteX20" fmla="*/ 28408 w 2623690"/>
                <a:gd name="connsiteY20" fmla="*/ 1156447 h 2289707"/>
                <a:gd name="connsiteX21" fmla="*/ 14961 w 2623690"/>
                <a:gd name="connsiteY21" fmla="*/ 1250577 h 2289707"/>
                <a:gd name="connsiteX22" fmla="*/ 1514 w 2623690"/>
                <a:gd name="connsiteY22" fmla="*/ 1290918 h 2289707"/>
                <a:gd name="connsiteX23" fmla="*/ 41855 w 2623690"/>
                <a:gd name="connsiteY23" fmla="*/ 1667436 h 2289707"/>
                <a:gd name="connsiteX24" fmla="*/ 68749 w 2623690"/>
                <a:gd name="connsiteY24" fmla="*/ 1748118 h 2289707"/>
                <a:gd name="connsiteX25" fmla="*/ 82196 w 2623690"/>
                <a:gd name="connsiteY25" fmla="*/ 1788459 h 2289707"/>
                <a:gd name="connsiteX26" fmla="*/ 149431 w 2623690"/>
                <a:gd name="connsiteY26" fmla="*/ 1869141 h 2289707"/>
                <a:gd name="connsiteX27" fmla="*/ 189773 w 2623690"/>
                <a:gd name="connsiteY27" fmla="*/ 1936377 h 2289707"/>
                <a:gd name="connsiteX28" fmla="*/ 270455 w 2623690"/>
                <a:gd name="connsiteY28" fmla="*/ 1990165 h 2289707"/>
                <a:gd name="connsiteX29" fmla="*/ 324243 w 2623690"/>
                <a:gd name="connsiteY29" fmla="*/ 2070847 h 2289707"/>
                <a:gd name="connsiteX30" fmla="*/ 337690 w 2623690"/>
                <a:gd name="connsiteY30" fmla="*/ 2111188 h 2289707"/>
                <a:gd name="connsiteX31" fmla="*/ 391478 w 2623690"/>
                <a:gd name="connsiteY31" fmla="*/ 2124636 h 2289707"/>
                <a:gd name="connsiteX32" fmla="*/ 499055 w 2623690"/>
                <a:gd name="connsiteY32" fmla="*/ 2178424 h 2289707"/>
                <a:gd name="connsiteX33" fmla="*/ 579737 w 2623690"/>
                <a:gd name="connsiteY33" fmla="*/ 2205318 h 2289707"/>
                <a:gd name="connsiteX34" fmla="*/ 620078 w 2623690"/>
                <a:gd name="connsiteY34" fmla="*/ 2218765 h 2289707"/>
                <a:gd name="connsiteX35" fmla="*/ 687314 w 2623690"/>
                <a:gd name="connsiteY35" fmla="*/ 2232212 h 2289707"/>
                <a:gd name="connsiteX36" fmla="*/ 727655 w 2623690"/>
                <a:gd name="connsiteY36" fmla="*/ 2245659 h 2289707"/>
                <a:gd name="connsiteX37" fmla="*/ 835231 w 2623690"/>
                <a:gd name="connsiteY37" fmla="*/ 2259106 h 2289707"/>
                <a:gd name="connsiteX38" fmla="*/ 1117620 w 2623690"/>
                <a:gd name="connsiteY38" fmla="*/ 2272553 h 2289707"/>
                <a:gd name="connsiteX39" fmla="*/ 1198302 w 2623690"/>
                <a:gd name="connsiteY39" fmla="*/ 2245659 h 2289707"/>
                <a:gd name="connsiteX40" fmla="*/ 1238643 w 2623690"/>
                <a:gd name="connsiteY40" fmla="*/ 2232212 h 2289707"/>
                <a:gd name="connsiteX41" fmla="*/ 1359667 w 2623690"/>
                <a:gd name="connsiteY41" fmla="*/ 2245659 h 2289707"/>
                <a:gd name="connsiteX42" fmla="*/ 1488533 w 2623690"/>
                <a:gd name="connsiteY42" fmla="*/ 2187016 h 2289707"/>
                <a:gd name="connsiteX43" fmla="*/ 1588268 w 2623690"/>
                <a:gd name="connsiteY43" fmla="*/ 2130052 h 2289707"/>
                <a:gd name="connsiteX44" fmla="*/ 1675298 w 2623690"/>
                <a:gd name="connsiteY44" fmla="*/ 2109508 h 2289707"/>
                <a:gd name="connsiteX45" fmla="*/ 1695843 w 2623690"/>
                <a:gd name="connsiteY45" fmla="*/ 2111188 h 2289707"/>
                <a:gd name="connsiteX46" fmla="*/ 1773352 w 2623690"/>
                <a:gd name="connsiteY46" fmla="*/ 2058894 h 2289707"/>
                <a:gd name="connsiteX47" fmla="*/ 1857208 w 2623690"/>
                <a:gd name="connsiteY47" fmla="*/ 2043953 h 2289707"/>
                <a:gd name="connsiteX48" fmla="*/ 1897549 w 2623690"/>
                <a:gd name="connsiteY48" fmla="*/ 2017059 h 2289707"/>
                <a:gd name="connsiteX49" fmla="*/ 1937890 w 2623690"/>
                <a:gd name="connsiteY49" fmla="*/ 2003612 h 2289707"/>
                <a:gd name="connsiteX50" fmla="*/ 2005126 w 2623690"/>
                <a:gd name="connsiteY50" fmla="*/ 1949824 h 2289707"/>
                <a:gd name="connsiteX51" fmla="*/ 2045467 w 2623690"/>
                <a:gd name="connsiteY51" fmla="*/ 1922930 h 2289707"/>
                <a:gd name="connsiteX52" fmla="*/ 2072361 w 2623690"/>
                <a:gd name="connsiteY52" fmla="*/ 1882588 h 2289707"/>
                <a:gd name="connsiteX53" fmla="*/ 2153043 w 2623690"/>
                <a:gd name="connsiteY53" fmla="*/ 1842247 h 2289707"/>
                <a:gd name="connsiteX54" fmla="*/ 2179937 w 2623690"/>
                <a:gd name="connsiteY54" fmla="*/ 1801906 h 2289707"/>
                <a:gd name="connsiteX55" fmla="*/ 2220278 w 2623690"/>
                <a:gd name="connsiteY55" fmla="*/ 1788459 h 2289707"/>
                <a:gd name="connsiteX56" fmla="*/ 2274067 w 2623690"/>
                <a:gd name="connsiteY56" fmla="*/ 1734671 h 2289707"/>
                <a:gd name="connsiteX57" fmla="*/ 2300961 w 2623690"/>
                <a:gd name="connsiteY57" fmla="*/ 1694330 h 2289707"/>
                <a:gd name="connsiteX58" fmla="*/ 2368196 w 2623690"/>
                <a:gd name="connsiteY58" fmla="*/ 1640541 h 2289707"/>
                <a:gd name="connsiteX59" fmla="*/ 2462326 w 2623690"/>
                <a:gd name="connsiteY59" fmla="*/ 1532965 h 2289707"/>
                <a:gd name="connsiteX60" fmla="*/ 2502667 w 2623690"/>
                <a:gd name="connsiteY60" fmla="*/ 1452283 h 2289707"/>
                <a:gd name="connsiteX61" fmla="*/ 2529561 w 2623690"/>
                <a:gd name="connsiteY61" fmla="*/ 1371600 h 2289707"/>
                <a:gd name="connsiteX62" fmla="*/ 2569902 w 2623690"/>
                <a:gd name="connsiteY62" fmla="*/ 1250577 h 2289707"/>
                <a:gd name="connsiteX63" fmla="*/ 2610243 w 2623690"/>
                <a:gd name="connsiteY63" fmla="*/ 1129553 h 2289707"/>
                <a:gd name="connsiteX64" fmla="*/ 2623690 w 2623690"/>
                <a:gd name="connsiteY64" fmla="*/ 1089212 h 2289707"/>
                <a:gd name="connsiteX65" fmla="*/ 2610243 w 2623690"/>
                <a:gd name="connsiteY65" fmla="*/ 914400 h 2289707"/>
                <a:gd name="connsiteX66" fmla="*/ 2583349 w 2623690"/>
                <a:gd name="connsiteY66" fmla="*/ 820271 h 2289707"/>
                <a:gd name="connsiteX67" fmla="*/ 2543008 w 2623690"/>
                <a:gd name="connsiteY67" fmla="*/ 658906 h 2289707"/>
                <a:gd name="connsiteX68" fmla="*/ 2516114 w 2623690"/>
                <a:gd name="connsiteY68" fmla="*/ 618565 h 2289707"/>
                <a:gd name="connsiteX69" fmla="*/ 2502667 w 2623690"/>
                <a:gd name="connsiteY69" fmla="*/ 578224 h 2289707"/>
                <a:gd name="connsiteX70" fmla="*/ 2462326 w 2623690"/>
                <a:gd name="connsiteY70" fmla="*/ 551330 h 2289707"/>
                <a:gd name="connsiteX71" fmla="*/ 2395090 w 2623690"/>
                <a:gd name="connsiteY71" fmla="*/ 457200 h 2289707"/>
                <a:gd name="connsiteX72" fmla="*/ 2354749 w 2623690"/>
                <a:gd name="connsiteY72" fmla="*/ 376518 h 2289707"/>
                <a:gd name="connsiteX73" fmla="*/ 2314408 w 2623690"/>
                <a:gd name="connsiteY73" fmla="*/ 363071 h 2289707"/>
                <a:gd name="connsiteX74" fmla="*/ 2247173 w 2623690"/>
                <a:gd name="connsiteY74" fmla="*/ 295836 h 2289707"/>
                <a:gd name="connsiteX75" fmla="*/ 2220278 w 2623690"/>
                <a:gd name="connsiteY75" fmla="*/ 255494 h 2289707"/>
                <a:gd name="connsiteX76" fmla="*/ 2179937 w 2623690"/>
                <a:gd name="connsiteY76" fmla="*/ 215153 h 2289707"/>
                <a:gd name="connsiteX77" fmla="*/ 2166490 w 2623690"/>
                <a:gd name="connsiteY77" fmla="*/ 174812 h 2289707"/>
                <a:gd name="connsiteX78" fmla="*/ 2085808 w 2623690"/>
                <a:gd name="connsiteY78" fmla="*/ 147918 h 2289707"/>
                <a:gd name="connsiteX79" fmla="*/ 2005126 w 2623690"/>
                <a:gd name="connsiteY79" fmla="*/ 107577 h 2289707"/>
                <a:gd name="connsiteX80" fmla="*/ 1978231 w 2623690"/>
                <a:gd name="connsiteY80" fmla="*/ 80683 h 2289707"/>
                <a:gd name="connsiteX81" fmla="*/ 1695843 w 2623690"/>
                <a:gd name="connsiteY81" fmla="*/ 40341 h 2289707"/>
                <a:gd name="connsiteX82" fmla="*/ 1642055 w 2623690"/>
                <a:gd name="connsiteY82" fmla="*/ 26894 h 2289707"/>
                <a:gd name="connsiteX83" fmla="*/ 1601714 w 2623690"/>
                <a:gd name="connsiteY83" fmla="*/ 13447 h 2289707"/>
                <a:gd name="connsiteX84" fmla="*/ 1467243 w 2623690"/>
                <a:gd name="connsiteY84" fmla="*/ 0 h 2289707"/>
                <a:gd name="connsiteX85" fmla="*/ 1225196 w 2623690"/>
                <a:gd name="connsiteY85" fmla="*/ 13447 h 2289707"/>
                <a:gd name="connsiteX86" fmla="*/ 1184855 w 2623690"/>
                <a:gd name="connsiteY86" fmla="*/ 26894 h 2289707"/>
                <a:gd name="connsiteX87" fmla="*/ 1131067 w 2623690"/>
                <a:gd name="connsiteY87" fmla="*/ 40341 h 2289707"/>
                <a:gd name="connsiteX88" fmla="*/ 1050384 w 2623690"/>
                <a:gd name="connsiteY88" fmla="*/ 67236 h 2289707"/>
                <a:gd name="connsiteX89" fmla="*/ 929361 w 2623690"/>
                <a:gd name="connsiteY89" fmla="*/ 80683 h 2289707"/>
                <a:gd name="connsiteX0" fmla="*/ 929361 w 2623690"/>
                <a:gd name="connsiteY0" fmla="*/ 80683 h 2289707"/>
                <a:gd name="connsiteX1" fmla="*/ 862126 w 2623690"/>
                <a:gd name="connsiteY1" fmla="*/ 107577 h 2289707"/>
                <a:gd name="connsiteX2" fmla="*/ 821784 w 2623690"/>
                <a:gd name="connsiteY2" fmla="*/ 121024 h 2289707"/>
                <a:gd name="connsiteX3" fmla="*/ 754549 w 2623690"/>
                <a:gd name="connsiteY3" fmla="*/ 174812 h 2289707"/>
                <a:gd name="connsiteX4" fmla="*/ 714208 w 2623690"/>
                <a:gd name="connsiteY4" fmla="*/ 215153 h 2289707"/>
                <a:gd name="connsiteX5" fmla="*/ 673867 w 2623690"/>
                <a:gd name="connsiteY5" fmla="*/ 242047 h 2289707"/>
                <a:gd name="connsiteX6" fmla="*/ 606631 w 2623690"/>
                <a:gd name="connsiteY6" fmla="*/ 309283 h 2289707"/>
                <a:gd name="connsiteX7" fmla="*/ 525949 w 2623690"/>
                <a:gd name="connsiteY7" fmla="*/ 363071 h 2289707"/>
                <a:gd name="connsiteX8" fmla="*/ 472161 w 2623690"/>
                <a:gd name="connsiteY8" fmla="*/ 430306 h 2289707"/>
                <a:gd name="connsiteX9" fmla="*/ 445267 w 2623690"/>
                <a:gd name="connsiteY9" fmla="*/ 470647 h 2289707"/>
                <a:gd name="connsiteX10" fmla="*/ 404926 w 2623690"/>
                <a:gd name="connsiteY10" fmla="*/ 497541 h 2289707"/>
                <a:gd name="connsiteX11" fmla="*/ 351137 w 2623690"/>
                <a:gd name="connsiteY11" fmla="*/ 564777 h 2289707"/>
                <a:gd name="connsiteX12" fmla="*/ 310796 w 2623690"/>
                <a:gd name="connsiteY12" fmla="*/ 591671 h 2289707"/>
                <a:gd name="connsiteX13" fmla="*/ 297349 w 2623690"/>
                <a:gd name="connsiteY13" fmla="*/ 632012 h 2289707"/>
                <a:gd name="connsiteX14" fmla="*/ 270455 w 2623690"/>
                <a:gd name="connsiteY14" fmla="*/ 672353 h 2289707"/>
                <a:gd name="connsiteX15" fmla="*/ 243561 w 2623690"/>
                <a:gd name="connsiteY15" fmla="*/ 766483 h 2289707"/>
                <a:gd name="connsiteX16" fmla="*/ 189773 w 2623690"/>
                <a:gd name="connsiteY16" fmla="*/ 847165 h 2289707"/>
                <a:gd name="connsiteX17" fmla="*/ 135984 w 2623690"/>
                <a:gd name="connsiteY17" fmla="*/ 914400 h 2289707"/>
                <a:gd name="connsiteX18" fmla="*/ 109090 w 2623690"/>
                <a:gd name="connsiteY18" fmla="*/ 995083 h 2289707"/>
                <a:gd name="connsiteX19" fmla="*/ 82196 w 2623690"/>
                <a:gd name="connsiteY19" fmla="*/ 1035424 h 2289707"/>
                <a:gd name="connsiteX20" fmla="*/ 28408 w 2623690"/>
                <a:gd name="connsiteY20" fmla="*/ 1156447 h 2289707"/>
                <a:gd name="connsiteX21" fmla="*/ 14961 w 2623690"/>
                <a:gd name="connsiteY21" fmla="*/ 1250577 h 2289707"/>
                <a:gd name="connsiteX22" fmla="*/ 1514 w 2623690"/>
                <a:gd name="connsiteY22" fmla="*/ 1290918 h 2289707"/>
                <a:gd name="connsiteX23" fmla="*/ 41855 w 2623690"/>
                <a:gd name="connsiteY23" fmla="*/ 1667436 h 2289707"/>
                <a:gd name="connsiteX24" fmla="*/ 68749 w 2623690"/>
                <a:gd name="connsiteY24" fmla="*/ 1748118 h 2289707"/>
                <a:gd name="connsiteX25" fmla="*/ 82196 w 2623690"/>
                <a:gd name="connsiteY25" fmla="*/ 1788459 h 2289707"/>
                <a:gd name="connsiteX26" fmla="*/ 149431 w 2623690"/>
                <a:gd name="connsiteY26" fmla="*/ 1869141 h 2289707"/>
                <a:gd name="connsiteX27" fmla="*/ 189773 w 2623690"/>
                <a:gd name="connsiteY27" fmla="*/ 1936377 h 2289707"/>
                <a:gd name="connsiteX28" fmla="*/ 270455 w 2623690"/>
                <a:gd name="connsiteY28" fmla="*/ 1990165 h 2289707"/>
                <a:gd name="connsiteX29" fmla="*/ 324243 w 2623690"/>
                <a:gd name="connsiteY29" fmla="*/ 2070847 h 2289707"/>
                <a:gd name="connsiteX30" fmla="*/ 337690 w 2623690"/>
                <a:gd name="connsiteY30" fmla="*/ 2111188 h 2289707"/>
                <a:gd name="connsiteX31" fmla="*/ 391478 w 2623690"/>
                <a:gd name="connsiteY31" fmla="*/ 2124636 h 2289707"/>
                <a:gd name="connsiteX32" fmla="*/ 499055 w 2623690"/>
                <a:gd name="connsiteY32" fmla="*/ 2178424 h 2289707"/>
                <a:gd name="connsiteX33" fmla="*/ 579737 w 2623690"/>
                <a:gd name="connsiteY33" fmla="*/ 2205318 h 2289707"/>
                <a:gd name="connsiteX34" fmla="*/ 620078 w 2623690"/>
                <a:gd name="connsiteY34" fmla="*/ 2218765 h 2289707"/>
                <a:gd name="connsiteX35" fmla="*/ 687314 w 2623690"/>
                <a:gd name="connsiteY35" fmla="*/ 2232212 h 2289707"/>
                <a:gd name="connsiteX36" fmla="*/ 727655 w 2623690"/>
                <a:gd name="connsiteY36" fmla="*/ 2245659 h 2289707"/>
                <a:gd name="connsiteX37" fmla="*/ 835231 w 2623690"/>
                <a:gd name="connsiteY37" fmla="*/ 2259106 h 2289707"/>
                <a:gd name="connsiteX38" fmla="*/ 1117620 w 2623690"/>
                <a:gd name="connsiteY38" fmla="*/ 2272553 h 2289707"/>
                <a:gd name="connsiteX39" fmla="*/ 1198302 w 2623690"/>
                <a:gd name="connsiteY39" fmla="*/ 2245659 h 2289707"/>
                <a:gd name="connsiteX40" fmla="*/ 1238643 w 2623690"/>
                <a:gd name="connsiteY40" fmla="*/ 2232212 h 2289707"/>
                <a:gd name="connsiteX41" fmla="*/ 1359667 w 2623690"/>
                <a:gd name="connsiteY41" fmla="*/ 2245659 h 2289707"/>
                <a:gd name="connsiteX42" fmla="*/ 1488533 w 2623690"/>
                <a:gd name="connsiteY42" fmla="*/ 2187016 h 2289707"/>
                <a:gd name="connsiteX43" fmla="*/ 1588268 w 2623690"/>
                <a:gd name="connsiteY43" fmla="*/ 2130052 h 2289707"/>
                <a:gd name="connsiteX44" fmla="*/ 1675298 w 2623690"/>
                <a:gd name="connsiteY44" fmla="*/ 2109508 h 2289707"/>
                <a:gd name="connsiteX45" fmla="*/ 1695843 w 2623690"/>
                <a:gd name="connsiteY45" fmla="*/ 2111188 h 2289707"/>
                <a:gd name="connsiteX46" fmla="*/ 1773352 w 2623690"/>
                <a:gd name="connsiteY46" fmla="*/ 2058894 h 2289707"/>
                <a:gd name="connsiteX47" fmla="*/ 1885782 w 2623690"/>
                <a:gd name="connsiteY47" fmla="*/ 2009030 h 2289707"/>
                <a:gd name="connsiteX48" fmla="*/ 1897549 w 2623690"/>
                <a:gd name="connsiteY48" fmla="*/ 2017059 h 2289707"/>
                <a:gd name="connsiteX49" fmla="*/ 1937890 w 2623690"/>
                <a:gd name="connsiteY49" fmla="*/ 2003612 h 2289707"/>
                <a:gd name="connsiteX50" fmla="*/ 2005126 w 2623690"/>
                <a:gd name="connsiteY50" fmla="*/ 1949824 h 2289707"/>
                <a:gd name="connsiteX51" fmla="*/ 2045467 w 2623690"/>
                <a:gd name="connsiteY51" fmla="*/ 1922930 h 2289707"/>
                <a:gd name="connsiteX52" fmla="*/ 2072361 w 2623690"/>
                <a:gd name="connsiteY52" fmla="*/ 1882588 h 2289707"/>
                <a:gd name="connsiteX53" fmla="*/ 2153043 w 2623690"/>
                <a:gd name="connsiteY53" fmla="*/ 1842247 h 2289707"/>
                <a:gd name="connsiteX54" fmla="*/ 2179937 w 2623690"/>
                <a:gd name="connsiteY54" fmla="*/ 1801906 h 2289707"/>
                <a:gd name="connsiteX55" fmla="*/ 2220278 w 2623690"/>
                <a:gd name="connsiteY55" fmla="*/ 1788459 h 2289707"/>
                <a:gd name="connsiteX56" fmla="*/ 2274067 w 2623690"/>
                <a:gd name="connsiteY56" fmla="*/ 1734671 h 2289707"/>
                <a:gd name="connsiteX57" fmla="*/ 2300961 w 2623690"/>
                <a:gd name="connsiteY57" fmla="*/ 1694330 h 2289707"/>
                <a:gd name="connsiteX58" fmla="*/ 2368196 w 2623690"/>
                <a:gd name="connsiteY58" fmla="*/ 1640541 h 2289707"/>
                <a:gd name="connsiteX59" fmla="*/ 2462326 w 2623690"/>
                <a:gd name="connsiteY59" fmla="*/ 1532965 h 2289707"/>
                <a:gd name="connsiteX60" fmla="*/ 2502667 w 2623690"/>
                <a:gd name="connsiteY60" fmla="*/ 1452283 h 2289707"/>
                <a:gd name="connsiteX61" fmla="*/ 2529561 w 2623690"/>
                <a:gd name="connsiteY61" fmla="*/ 1371600 h 2289707"/>
                <a:gd name="connsiteX62" fmla="*/ 2569902 w 2623690"/>
                <a:gd name="connsiteY62" fmla="*/ 1250577 h 2289707"/>
                <a:gd name="connsiteX63" fmla="*/ 2610243 w 2623690"/>
                <a:gd name="connsiteY63" fmla="*/ 1129553 h 2289707"/>
                <a:gd name="connsiteX64" fmla="*/ 2623690 w 2623690"/>
                <a:gd name="connsiteY64" fmla="*/ 1089212 h 2289707"/>
                <a:gd name="connsiteX65" fmla="*/ 2610243 w 2623690"/>
                <a:gd name="connsiteY65" fmla="*/ 914400 h 2289707"/>
                <a:gd name="connsiteX66" fmla="*/ 2583349 w 2623690"/>
                <a:gd name="connsiteY66" fmla="*/ 820271 h 2289707"/>
                <a:gd name="connsiteX67" fmla="*/ 2543008 w 2623690"/>
                <a:gd name="connsiteY67" fmla="*/ 658906 h 2289707"/>
                <a:gd name="connsiteX68" fmla="*/ 2516114 w 2623690"/>
                <a:gd name="connsiteY68" fmla="*/ 618565 h 2289707"/>
                <a:gd name="connsiteX69" fmla="*/ 2502667 w 2623690"/>
                <a:gd name="connsiteY69" fmla="*/ 578224 h 2289707"/>
                <a:gd name="connsiteX70" fmla="*/ 2462326 w 2623690"/>
                <a:gd name="connsiteY70" fmla="*/ 551330 h 2289707"/>
                <a:gd name="connsiteX71" fmla="*/ 2395090 w 2623690"/>
                <a:gd name="connsiteY71" fmla="*/ 457200 h 2289707"/>
                <a:gd name="connsiteX72" fmla="*/ 2354749 w 2623690"/>
                <a:gd name="connsiteY72" fmla="*/ 376518 h 2289707"/>
                <a:gd name="connsiteX73" fmla="*/ 2314408 w 2623690"/>
                <a:gd name="connsiteY73" fmla="*/ 363071 h 2289707"/>
                <a:gd name="connsiteX74" fmla="*/ 2247173 w 2623690"/>
                <a:gd name="connsiteY74" fmla="*/ 295836 h 2289707"/>
                <a:gd name="connsiteX75" fmla="*/ 2220278 w 2623690"/>
                <a:gd name="connsiteY75" fmla="*/ 255494 h 2289707"/>
                <a:gd name="connsiteX76" fmla="*/ 2179937 w 2623690"/>
                <a:gd name="connsiteY76" fmla="*/ 215153 h 2289707"/>
                <a:gd name="connsiteX77" fmla="*/ 2166490 w 2623690"/>
                <a:gd name="connsiteY77" fmla="*/ 174812 h 2289707"/>
                <a:gd name="connsiteX78" fmla="*/ 2085808 w 2623690"/>
                <a:gd name="connsiteY78" fmla="*/ 147918 h 2289707"/>
                <a:gd name="connsiteX79" fmla="*/ 2005126 w 2623690"/>
                <a:gd name="connsiteY79" fmla="*/ 107577 h 2289707"/>
                <a:gd name="connsiteX80" fmla="*/ 1978231 w 2623690"/>
                <a:gd name="connsiteY80" fmla="*/ 80683 h 2289707"/>
                <a:gd name="connsiteX81" fmla="*/ 1695843 w 2623690"/>
                <a:gd name="connsiteY81" fmla="*/ 40341 h 2289707"/>
                <a:gd name="connsiteX82" fmla="*/ 1642055 w 2623690"/>
                <a:gd name="connsiteY82" fmla="*/ 26894 h 2289707"/>
                <a:gd name="connsiteX83" fmla="*/ 1601714 w 2623690"/>
                <a:gd name="connsiteY83" fmla="*/ 13447 h 2289707"/>
                <a:gd name="connsiteX84" fmla="*/ 1467243 w 2623690"/>
                <a:gd name="connsiteY84" fmla="*/ 0 h 2289707"/>
                <a:gd name="connsiteX85" fmla="*/ 1225196 w 2623690"/>
                <a:gd name="connsiteY85" fmla="*/ 13447 h 2289707"/>
                <a:gd name="connsiteX86" fmla="*/ 1184855 w 2623690"/>
                <a:gd name="connsiteY86" fmla="*/ 26894 h 2289707"/>
                <a:gd name="connsiteX87" fmla="*/ 1131067 w 2623690"/>
                <a:gd name="connsiteY87" fmla="*/ 40341 h 2289707"/>
                <a:gd name="connsiteX88" fmla="*/ 1050384 w 2623690"/>
                <a:gd name="connsiteY88" fmla="*/ 67236 h 2289707"/>
                <a:gd name="connsiteX89" fmla="*/ 929361 w 2623690"/>
                <a:gd name="connsiteY89" fmla="*/ 80683 h 2289707"/>
                <a:gd name="connsiteX0" fmla="*/ 929361 w 2623690"/>
                <a:gd name="connsiteY0" fmla="*/ 80683 h 2289707"/>
                <a:gd name="connsiteX1" fmla="*/ 862126 w 2623690"/>
                <a:gd name="connsiteY1" fmla="*/ 107577 h 2289707"/>
                <a:gd name="connsiteX2" fmla="*/ 821784 w 2623690"/>
                <a:gd name="connsiteY2" fmla="*/ 121024 h 2289707"/>
                <a:gd name="connsiteX3" fmla="*/ 754549 w 2623690"/>
                <a:gd name="connsiteY3" fmla="*/ 174812 h 2289707"/>
                <a:gd name="connsiteX4" fmla="*/ 714208 w 2623690"/>
                <a:gd name="connsiteY4" fmla="*/ 215153 h 2289707"/>
                <a:gd name="connsiteX5" fmla="*/ 673867 w 2623690"/>
                <a:gd name="connsiteY5" fmla="*/ 242047 h 2289707"/>
                <a:gd name="connsiteX6" fmla="*/ 606631 w 2623690"/>
                <a:gd name="connsiteY6" fmla="*/ 309283 h 2289707"/>
                <a:gd name="connsiteX7" fmla="*/ 525949 w 2623690"/>
                <a:gd name="connsiteY7" fmla="*/ 363071 h 2289707"/>
                <a:gd name="connsiteX8" fmla="*/ 472161 w 2623690"/>
                <a:gd name="connsiteY8" fmla="*/ 430306 h 2289707"/>
                <a:gd name="connsiteX9" fmla="*/ 445267 w 2623690"/>
                <a:gd name="connsiteY9" fmla="*/ 470647 h 2289707"/>
                <a:gd name="connsiteX10" fmla="*/ 404926 w 2623690"/>
                <a:gd name="connsiteY10" fmla="*/ 497541 h 2289707"/>
                <a:gd name="connsiteX11" fmla="*/ 351137 w 2623690"/>
                <a:gd name="connsiteY11" fmla="*/ 564777 h 2289707"/>
                <a:gd name="connsiteX12" fmla="*/ 310796 w 2623690"/>
                <a:gd name="connsiteY12" fmla="*/ 591671 h 2289707"/>
                <a:gd name="connsiteX13" fmla="*/ 297349 w 2623690"/>
                <a:gd name="connsiteY13" fmla="*/ 632012 h 2289707"/>
                <a:gd name="connsiteX14" fmla="*/ 270455 w 2623690"/>
                <a:gd name="connsiteY14" fmla="*/ 672353 h 2289707"/>
                <a:gd name="connsiteX15" fmla="*/ 243561 w 2623690"/>
                <a:gd name="connsiteY15" fmla="*/ 766483 h 2289707"/>
                <a:gd name="connsiteX16" fmla="*/ 189773 w 2623690"/>
                <a:gd name="connsiteY16" fmla="*/ 847165 h 2289707"/>
                <a:gd name="connsiteX17" fmla="*/ 135984 w 2623690"/>
                <a:gd name="connsiteY17" fmla="*/ 914400 h 2289707"/>
                <a:gd name="connsiteX18" fmla="*/ 109090 w 2623690"/>
                <a:gd name="connsiteY18" fmla="*/ 995083 h 2289707"/>
                <a:gd name="connsiteX19" fmla="*/ 82196 w 2623690"/>
                <a:gd name="connsiteY19" fmla="*/ 1035424 h 2289707"/>
                <a:gd name="connsiteX20" fmla="*/ 28408 w 2623690"/>
                <a:gd name="connsiteY20" fmla="*/ 1156447 h 2289707"/>
                <a:gd name="connsiteX21" fmla="*/ 14961 w 2623690"/>
                <a:gd name="connsiteY21" fmla="*/ 1250577 h 2289707"/>
                <a:gd name="connsiteX22" fmla="*/ 1514 w 2623690"/>
                <a:gd name="connsiteY22" fmla="*/ 1290918 h 2289707"/>
                <a:gd name="connsiteX23" fmla="*/ 41855 w 2623690"/>
                <a:gd name="connsiteY23" fmla="*/ 1667436 h 2289707"/>
                <a:gd name="connsiteX24" fmla="*/ 68749 w 2623690"/>
                <a:gd name="connsiteY24" fmla="*/ 1748118 h 2289707"/>
                <a:gd name="connsiteX25" fmla="*/ 82196 w 2623690"/>
                <a:gd name="connsiteY25" fmla="*/ 1788459 h 2289707"/>
                <a:gd name="connsiteX26" fmla="*/ 149431 w 2623690"/>
                <a:gd name="connsiteY26" fmla="*/ 1869141 h 2289707"/>
                <a:gd name="connsiteX27" fmla="*/ 189773 w 2623690"/>
                <a:gd name="connsiteY27" fmla="*/ 1936377 h 2289707"/>
                <a:gd name="connsiteX28" fmla="*/ 270455 w 2623690"/>
                <a:gd name="connsiteY28" fmla="*/ 1990165 h 2289707"/>
                <a:gd name="connsiteX29" fmla="*/ 324243 w 2623690"/>
                <a:gd name="connsiteY29" fmla="*/ 2070847 h 2289707"/>
                <a:gd name="connsiteX30" fmla="*/ 337690 w 2623690"/>
                <a:gd name="connsiteY30" fmla="*/ 2111188 h 2289707"/>
                <a:gd name="connsiteX31" fmla="*/ 391478 w 2623690"/>
                <a:gd name="connsiteY31" fmla="*/ 2124636 h 2289707"/>
                <a:gd name="connsiteX32" fmla="*/ 499055 w 2623690"/>
                <a:gd name="connsiteY32" fmla="*/ 2178424 h 2289707"/>
                <a:gd name="connsiteX33" fmla="*/ 579737 w 2623690"/>
                <a:gd name="connsiteY33" fmla="*/ 2205318 h 2289707"/>
                <a:gd name="connsiteX34" fmla="*/ 620078 w 2623690"/>
                <a:gd name="connsiteY34" fmla="*/ 2218765 h 2289707"/>
                <a:gd name="connsiteX35" fmla="*/ 687314 w 2623690"/>
                <a:gd name="connsiteY35" fmla="*/ 2232212 h 2289707"/>
                <a:gd name="connsiteX36" fmla="*/ 727655 w 2623690"/>
                <a:gd name="connsiteY36" fmla="*/ 2245659 h 2289707"/>
                <a:gd name="connsiteX37" fmla="*/ 835231 w 2623690"/>
                <a:gd name="connsiteY37" fmla="*/ 2259106 h 2289707"/>
                <a:gd name="connsiteX38" fmla="*/ 1117620 w 2623690"/>
                <a:gd name="connsiteY38" fmla="*/ 2272553 h 2289707"/>
                <a:gd name="connsiteX39" fmla="*/ 1198302 w 2623690"/>
                <a:gd name="connsiteY39" fmla="*/ 2245659 h 2289707"/>
                <a:gd name="connsiteX40" fmla="*/ 1238643 w 2623690"/>
                <a:gd name="connsiteY40" fmla="*/ 2232212 h 2289707"/>
                <a:gd name="connsiteX41" fmla="*/ 1359667 w 2623690"/>
                <a:gd name="connsiteY41" fmla="*/ 2245659 h 2289707"/>
                <a:gd name="connsiteX42" fmla="*/ 1488533 w 2623690"/>
                <a:gd name="connsiteY42" fmla="*/ 2187016 h 2289707"/>
                <a:gd name="connsiteX43" fmla="*/ 1588268 w 2623690"/>
                <a:gd name="connsiteY43" fmla="*/ 2130052 h 2289707"/>
                <a:gd name="connsiteX44" fmla="*/ 1675298 w 2623690"/>
                <a:gd name="connsiteY44" fmla="*/ 2109508 h 2289707"/>
                <a:gd name="connsiteX45" fmla="*/ 1695843 w 2623690"/>
                <a:gd name="connsiteY45" fmla="*/ 2111188 h 2289707"/>
                <a:gd name="connsiteX46" fmla="*/ 1773352 w 2623690"/>
                <a:gd name="connsiteY46" fmla="*/ 2058894 h 2289707"/>
                <a:gd name="connsiteX47" fmla="*/ 1885782 w 2623690"/>
                <a:gd name="connsiteY47" fmla="*/ 2009030 h 2289707"/>
                <a:gd name="connsiteX48" fmla="*/ 1897549 w 2623690"/>
                <a:gd name="connsiteY48" fmla="*/ 2017059 h 2289707"/>
                <a:gd name="connsiteX49" fmla="*/ 1963290 w 2623690"/>
                <a:gd name="connsiteY49" fmla="*/ 1965512 h 2289707"/>
                <a:gd name="connsiteX50" fmla="*/ 2005126 w 2623690"/>
                <a:gd name="connsiteY50" fmla="*/ 1949824 h 2289707"/>
                <a:gd name="connsiteX51" fmla="*/ 2045467 w 2623690"/>
                <a:gd name="connsiteY51" fmla="*/ 1922930 h 2289707"/>
                <a:gd name="connsiteX52" fmla="*/ 2072361 w 2623690"/>
                <a:gd name="connsiteY52" fmla="*/ 1882588 h 2289707"/>
                <a:gd name="connsiteX53" fmla="*/ 2153043 w 2623690"/>
                <a:gd name="connsiteY53" fmla="*/ 1842247 h 2289707"/>
                <a:gd name="connsiteX54" fmla="*/ 2179937 w 2623690"/>
                <a:gd name="connsiteY54" fmla="*/ 1801906 h 2289707"/>
                <a:gd name="connsiteX55" fmla="*/ 2220278 w 2623690"/>
                <a:gd name="connsiteY55" fmla="*/ 1788459 h 2289707"/>
                <a:gd name="connsiteX56" fmla="*/ 2274067 w 2623690"/>
                <a:gd name="connsiteY56" fmla="*/ 1734671 h 2289707"/>
                <a:gd name="connsiteX57" fmla="*/ 2300961 w 2623690"/>
                <a:gd name="connsiteY57" fmla="*/ 1694330 h 2289707"/>
                <a:gd name="connsiteX58" fmla="*/ 2368196 w 2623690"/>
                <a:gd name="connsiteY58" fmla="*/ 1640541 h 2289707"/>
                <a:gd name="connsiteX59" fmla="*/ 2462326 w 2623690"/>
                <a:gd name="connsiteY59" fmla="*/ 1532965 h 2289707"/>
                <a:gd name="connsiteX60" fmla="*/ 2502667 w 2623690"/>
                <a:gd name="connsiteY60" fmla="*/ 1452283 h 2289707"/>
                <a:gd name="connsiteX61" fmla="*/ 2529561 w 2623690"/>
                <a:gd name="connsiteY61" fmla="*/ 1371600 h 2289707"/>
                <a:gd name="connsiteX62" fmla="*/ 2569902 w 2623690"/>
                <a:gd name="connsiteY62" fmla="*/ 1250577 h 2289707"/>
                <a:gd name="connsiteX63" fmla="*/ 2610243 w 2623690"/>
                <a:gd name="connsiteY63" fmla="*/ 1129553 h 2289707"/>
                <a:gd name="connsiteX64" fmla="*/ 2623690 w 2623690"/>
                <a:gd name="connsiteY64" fmla="*/ 1089212 h 2289707"/>
                <a:gd name="connsiteX65" fmla="*/ 2610243 w 2623690"/>
                <a:gd name="connsiteY65" fmla="*/ 914400 h 2289707"/>
                <a:gd name="connsiteX66" fmla="*/ 2583349 w 2623690"/>
                <a:gd name="connsiteY66" fmla="*/ 820271 h 2289707"/>
                <a:gd name="connsiteX67" fmla="*/ 2543008 w 2623690"/>
                <a:gd name="connsiteY67" fmla="*/ 658906 h 2289707"/>
                <a:gd name="connsiteX68" fmla="*/ 2516114 w 2623690"/>
                <a:gd name="connsiteY68" fmla="*/ 618565 h 2289707"/>
                <a:gd name="connsiteX69" fmla="*/ 2502667 w 2623690"/>
                <a:gd name="connsiteY69" fmla="*/ 578224 h 2289707"/>
                <a:gd name="connsiteX70" fmla="*/ 2462326 w 2623690"/>
                <a:gd name="connsiteY70" fmla="*/ 551330 h 2289707"/>
                <a:gd name="connsiteX71" fmla="*/ 2395090 w 2623690"/>
                <a:gd name="connsiteY71" fmla="*/ 457200 h 2289707"/>
                <a:gd name="connsiteX72" fmla="*/ 2354749 w 2623690"/>
                <a:gd name="connsiteY72" fmla="*/ 376518 h 2289707"/>
                <a:gd name="connsiteX73" fmla="*/ 2314408 w 2623690"/>
                <a:gd name="connsiteY73" fmla="*/ 363071 h 2289707"/>
                <a:gd name="connsiteX74" fmla="*/ 2247173 w 2623690"/>
                <a:gd name="connsiteY74" fmla="*/ 295836 h 2289707"/>
                <a:gd name="connsiteX75" fmla="*/ 2220278 w 2623690"/>
                <a:gd name="connsiteY75" fmla="*/ 255494 h 2289707"/>
                <a:gd name="connsiteX76" fmla="*/ 2179937 w 2623690"/>
                <a:gd name="connsiteY76" fmla="*/ 215153 h 2289707"/>
                <a:gd name="connsiteX77" fmla="*/ 2166490 w 2623690"/>
                <a:gd name="connsiteY77" fmla="*/ 174812 h 2289707"/>
                <a:gd name="connsiteX78" fmla="*/ 2085808 w 2623690"/>
                <a:gd name="connsiteY78" fmla="*/ 147918 h 2289707"/>
                <a:gd name="connsiteX79" fmla="*/ 2005126 w 2623690"/>
                <a:gd name="connsiteY79" fmla="*/ 107577 h 2289707"/>
                <a:gd name="connsiteX80" fmla="*/ 1978231 w 2623690"/>
                <a:gd name="connsiteY80" fmla="*/ 80683 h 2289707"/>
                <a:gd name="connsiteX81" fmla="*/ 1695843 w 2623690"/>
                <a:gd name="connsiteY81" fmla="*/ 40341 h 2289707"/>
                <a:gd name="connsiteX82" fmla="*/ 1642055 w 2623690"/>
                <a:gd name="connsiteY82" fmla="*/ 26894 h 2289707"/>
                <a:gd name="connsiteX83" fmla="*/ 1601714 w 2623690"/>
                <a:gd name="connsiteY83" fmla="*/ 13447 h 2289707"/>
                <a:gd name="connsiteX84" fmla="*/ 1467243 w 2623690"/>
                <a:gd name="connsiteY84" fmla="*/ 0 h 2289707"/>
                <a:gd name="connsiteX85" fmla="*/ 1225196 w 2623690"/>
                <a:gd name="connsiteY85" fmla="*/ 13447 h 2289707"/>
                <a:gd name="connsiteX86" fmla="*/ 1184855 w 2623690"/>
                <a:gd name="connsiteY86" fmla="*/ 26894 h 2289707"/>
                <a:gd name="connsiteX87" fmla="*/ 1131067 w 2623690"/>
                <a:gd name="connsiteY87" fmla="*/ 40341 h 2289707"/>
                <a:gd name="connsiteX88" fmla="*/ 1050384 w 2623690"/>
                <a:gd name="connsiteY88" fmla="*/ 67236 h 2289707"/>
                <a:gd name="connsiteX89" fmla="*/ 929361 w 2623690"/>
                <a:gd name="connsiteY89" fmla="*/ 80683 h 2289707"/>
                <a:gd name="connsiteX0" fmla="*/ 929361 w 2623690"/>
                <a:gd name="connsiteY0" fmla="*/ 80683 h 2289707"/>
                <a:gd name="connsiteX1" fmla="*/ 862126 w 2623690"/>
                <a:gd name="connsiteY1" fmla="*/ 107577 h 2289707"/>
                <a:gd name="connsiteX2" fmla="*/ 821784 w 2623690"/>
                <a:gd name="connsiteY2" fmla="*/ 121024 h 2289707"/>
                <a:gd name="connsiteX3" fmla="*/ 754549 w 2623690"/>
                <a:gd name="connsiteY3" fmla="*/ 174812 h 2289707"/>
                <a:gd name="connsiteX4" fmla="*/ 714208 w 2623690"/>
                <a:gd name="connsiteY4" fmla="*/ 215153 h 2289707"/>
                <a:gd name="connsiteX5" fmla="*/ 673867 w 2623690"/>
                <a:gd name="connsiteY5" fmla="*/ 242047 h 2289707"/>
                <a:gd name="connsiteX6" fmla="*/ 606631 w 2623690"/>
                <a:gd name="connsiteY6" fmla="*/ 309283 h 2289707"/>
                <a:gd name="connsiteX7" fmla="*/ 525949 w 2623690"/>
                <a:gd name="connsiteY7" fmla="*/ 363071 h 2289707"/>
                <a:gd name="connsiteX8" fmla="*/ 472161 w 2623690"/>
                <a:gd name="connsiteY8" fmla="*/ 430306 h 2289707"/>
                <a:gd name="connsiteX9" fmla="*/ 445267 w 2623690"/>
                <a:gd name="connsiteY9" fmla="*/ 470647 h 2289707"/>
                <a:gd name="connsiteX10" fmla="*/ 404926 w 2623690"/>
                <a:gd name="connsiteY10" fmla="*/ 497541 h 2289707"/>
                <a:gd name="connsiteX11" fmla="*/ 351137 w 2623690"/>
                <a:gd name="connsiteY11" fmla="*/ 564777 h 2289707"/>
                <a:gd name="connsiteX12" fmla="*/ 310796 w 2623690"/>
                <a:gd name="connsiteY12" fmla="*/ 591671 h 2289707"/>
                <a:gd name="connsiteX13" fmla="*/ 297349 w 2623690"/>
                <a:gd name="connsiteY13" fmla="*/ 632012 h 2289707"/>
                <a:gd name="connsiteX14" fmla="*/ 270455 w 2623690"/>
                <a:gd name="connsiteY14" fmla="*/ 672353 h 2289707"/>
                <a:gd name="connsiteX15" fmla="*/ 243561 w 2623690"/>
                <a:gd name="connsiteY15" fmla="*/ 766483 h 2289707"/>
                <a:gd name="connsiteX16" fmla="*/ 189773 w 2623690"/>
                <a:gd name="connsiteY16" fmla="*/ 847165 h 2289707"/>
                <a:gd name="connsiteX17" fmla="*/ 135984 w 2623690"/>
                <a:gd name="connsiteY17" fmla="*/ 914400 h 2289707"/>
                <a:gd name="connsiteX18" fmla="*/ 109090 w 2623690"/>
                <a:gd name="connsiteY18" fmla="*/ 995083 h 2289707"/>
                <a:gd name="connsiteX19" fmla="*/ 82196 w 2623690"/>
                <a:gd name="connsiteY19" fmla="*/ 1035424 h 2289707"/>
                <a:gd name="connsiteX20" fmla="*/ 28408 w 2623690"/>
                <a:gd name="connsiteY20" fmla="*/ 1156447 h 2289707"/>
                <a:gd name="connsiteX21" fmla="*/ 14961 w 2623690"/>
                <a:gd name="connsiteY21" fmla="*/ 1250577 h 2289707"/>
                <a:gd name="connsiteX22" fmla="*/ 1514 w 2623690"/>
                <a:gd name="connsiteY22" fmla="*/ 1290918 h 2289707"/>
                <a:gd name="connsiteX23" fmla="*/ 41855 w 2623690"/>
                <a:gd name="connsiteY23" fmla="*/ 1667436 h 2289707"/>
                <a:gd name="connsiteX24" fmla="*/ 68749 w 2623690"/>
                <a:gd name="connsiteY24" fmla="*/ 1748118 h 2289707"/>
                <a:gd name="connsiteX25" fmla="*/ 82196 w 2623690"/>
                <a:gd name="connsiteY25" fmla="*/ 1788459 h 2289707"/>
                <a:gd name="connsiteX26" fmla="*/ 149431 w 2623690"/>
                <a:gd name="connsiteY26" fmla="*/ 1869141 h 2289707"/>
                <a:gd name="connsiteX27" fmla="*/ 189773 w 2623690"/>
                <a:gd name="connsiteY27" fmla="*/ 1936377 h 2289707"/>
                <a:gd name="connsiteX28" fmla="*/ 270455 w 2623690"/>
                <a:gd name="connsiteY28" fmla="*/ 1990165 h 2289707"/>
                <a:gd name="connsiteX29" fmla="*/ 324243 w 2623690"/>
                <a:gd name="connsiteY29" fmla="*/ 2070847 h 2289707"/>
                <a:gd name="connsiteX30" fmla="*/ 337690 w 2623690"/>
                <a:gd name="connsiteY30" fmla="*/ 2111188 h 2289707"/>
                <a:gd name="connsiteX31" fmla="*/ 391478 w 2623690"/>
                <a:gd name="connsiteY31" fmla="*/ 2124636 h 2289707"/>
                <a:gd name="connsiteX32" fmla="*/ 499055 w 2623690"/>
                <a:gd name="connsiteY32" fmla="*/ 2178424 h 2289707"/>
                <a:gd name="connsiteX33" fmla="*/ 579737 w 2623690"/>
                <a:gd name="connsiteY33" fmla="*/ 2205318 h 2289707"/>
                <a:gd name="connsiteX34" fmla="*/ 620078 w 2623690"/>
                <a:gd name="connsiteY34" fmla="*/ 2218765 h 2289707"/>
                <a:gd name="connsiteX35" fmla="*/ 687314 w 2623690"/>
                <a:gd name="connsiteY35" fmla="*/ 2232212 h 2289707"/>
                <a:gd name="connsiteX36" fmla="*/ 727655 w 2623690"/>
                <a:gd name="connsiteY36" fmla="*/ 2245659 h 2289707"/>
                <a:gd name="connsiteX37" fmla="*/ 835231 w 2623690"/>
                <a:gd name="connsiteY37" fmla="*/ 2259106 h 2289707"/>
                <a:gd name="connsiteX38" fmla="*/ 1117620 w 2623690"/>
                <a:gd name="connsiteY38" fmla="*/ 2272553 h 2289707"/>
                <a:gd name="connsiteX39" fmla="*/ 1198302 w 2623690"/>
                <a:gd name="connsiteY39" fmla="*/ 2245659 h 2289707"/>
                <a:gd name="connsiteX40" fmla="*/ 1238643 w 2623690"/>
                <a:gd name="connsiteY40" fmla="*/ 2232212 h 2289707"/>
                <a:gd name="connsiteX41" fmla="*/ 1359667 w 2623690"/>
                <a:gd name="connsiteY41" fmla="*/ 2245659 h 2289707"/>
                <a:gd name="connsiteX42" fmla="*/ 1488533 w 2623690"/>
                <a:gd name="connsiteY42" fmla="*/ 2187016 h 2289707"/>
                <a:gd name="connsiteX43" fmla="*/ 1588268 w 2623690"/>
                <a:gd name="connsiteY43" fmla="*/ 2130052 h 2289707"/>
                <a:gd name="connsiteX44" fmla="*/ 1675298 w 2623690"/>
                <a:gd name="connsiteY44" fmla="*/ 2109508 h 2289707"/>
                <a:gd name="connsiteX45" fmla="*/ 1695843 w 2623690"/>
                <a:gd name="connsiteY45" fmla="*/ 2111188 h 2289707"/>
                <a:gd name="connsiteX46" fmla="*/ 1773352 w 2623690"/>
                <a:gd name="connsiteY46" fmla="*/ 2058894 h 2289707"/>
                <a:gd name="connsiteX47" fmla="*/ 1885782 w 2623690"/>
                <a:gd name="connsiteY47" fmla="*/ 2009030 h 2289707"/>
                <a:gd name="connsiteX48" fmla="*/ 1897549 w 2623690"/>
                <a:gd name="connsiteY48" fmla="*/ 2017059 h 2289707"/>
                <a:gd name="connsiteX49" fmla="*/ 1963290 w 2623690"/>
                <a:gd name="connsiteY49" fmla="*/ 1965512 h 2289707"/>
                <a:gd name="connsiteX50" fmla="*/ 2005126 w 2623690"/>
                <a:gd name="connsiteY50" fmla="*/ 1949824 h 2289707"/>
                <a:gd name="connsiteX51" fmla="*/ 2045467 w 2623690"/>
                <a:gd name="connsiteY51" fmla="*/ 1922930 h 2289707"/>
                <a:gd name="connsiteX52" fmla="*/ 2072361 w 2623690"/>
                <a:gd name="connsiteY52" fmla="*/ 1882588 h 2289707"/>
                <a:gd name="connsiteX53" fmla="*/ 2153043 w 2623690"/>
                <a:gd name="connsiteY53" fmla="*/ 1842247 h 2289707"/>
                <a:gd name="connsiteX54" fmla="*/ 2179937 w 2623690"/>
                <a:gd name="connsiteY54" fmla="*/ 1801906 h 2289707"/>
                <a:gd name="connsiteX55" fmla="*/ 2220278 w 2623690"/>
                <a:gd name="connsiteY55" fmla="*/ 1788459 h 2289707"/>
                <a:gd name="connsiteX56" fmla="*/ 2274067 w 2623690"/>
                <a:gd name="connsiteY56" fmla="*/ 1734671 h 2289707"/>
                <a:gd name="connsiteX57" fmla="*/ 2300961 w 2623690"/>
                <a:gd name="connsiteY57" fmla="*/ 1694330 h 2289707"/>
                <a:gd name="connsiteX58" fmla="*/ 2368196 w 2623690"/>
                <a:gd name="connsiteY58" fmla="*/ 1640541 h 2289707"/>
                <a:gd name="connsiteX59" fmla="*/ 2462326 w 2623690"/>
                <a:gd name="connsiteY59" fmla="*/ 1532965 h 2289707"/>
                <a:gd name="connsiteX60" fmla="*/ 2502667 w 2623690"/>
                <a:gd name="connsiteY60" fmla="*/ 1452283 h 2289707"/>
                <a:gd name="connsiteX61" fmla="*/ 2529561 w 2623690"/>
                <a:gd name="connsiteY61" fmla="*/ 1371600 h 2289707"/>
                <a:gd name="connsiteX62" fmla="*/ 2569902 w 2623690"/>
                <a:gd name="connsiteY62" fmla="*/ 1250577 h 2289707"/>
                <a:gd name="connsiteX63" fmla="*/ 2610243 w 2623690"/>
                <a:gd name="connsiteY63" fmla="*/ 1129553 h 2289707"/>
                <a:gd name="connsiteX64" fmla="*/ 2623690 w 2623690"/>
                <a:gd name="connsiteY64" fmla="*/ 1089212 h 2289707"/>
                <a:gd name="connsiteX65" fmla="*/ 2610243 w 2623690"/>
                <a:gd name="connsiteY65" fmla="*/ 914400 h 2289707"/>
                <a:gd name="connsiteX66" fmla="*/ 2583349 w 2623690"/>
                <a:gd name="connsiteY66" fmla="*/ 820271 h 2289707"/>
                <a:gd name="connsiteX67" fmla="*/ 2543008 w 2623690"/>
                <a:gd name="connsiteY67" fmla="*/ 658906 h 2289707"/>
                <a:gd name="connsiteX68" fmla="*/ 2516114 w 2623690"/>
                <a:gd name="connsiteY68" fmla="*/ 618565 h 2289707"/>
                <a:gd name="connsiteX69" fmla="*/ 2502667 w 2623690"/>
                <a:gd name="connsiteY69" fmla="*/ 578224 h 2289707"/>
                <a:gd name="connsiteX70" fmla="*/ 2462326 w 2623690"/>
                <a:gd name="connsiteY70" fmla="*/ 551330 h 2289707"/>
                <a:gd name="connsiteX71" fmla="*/ 2395090 w 2623690"/>
                <a:gd name="connsiteY71" fmla="*/ 457200 h 2289707"/>
                <a:gd name="connsiteX72" fmla="*/ 2354749 w 2623690"/>
                <a:gd name="connsiteY72" fmla="*/ 376518 h 2289707"/>
                <a:gd name="connsiteX73" fmla="*/ 2314408 w 2623690"/>
                <a:gd name="connsiteY73" fmla="*/ 363071 h 2289707"/>
                <a:gd name="connsiteX74" fmla="*/ 2247173 w 2623690"/>
                <a:gd name="connsiteY74" fmla="*/ 295836 h 2289707"/>
                <a:gd name="connsiteX75" fmla="*/ 2220278 w 2623690"/>
                <a:gd name="connsiteY75" fmla="*/ 255494 h 2289707"/>
                <a:gd name="connsiteX76" fmla="*/ 2179937 w 2623690"/>
                <a:gd name="connsiteY76" fmla="*/ 215153 h 2289707"/>
                <a:gd name="connsiteX77" fmla="*/ 2166490 w 2623690"/>
                <a:gd name="connsiteY77" fmla="*/ 174812 h 2289707"/>
                <a:gd name="connsiteX78" fmla="*/ 2085808 w 2623690"/>
                <a:gd name="connsiteY78" fmla="*/ 147918 h 2289707"/>
                <a:gd name="connsiteX79" fmla="*/ 2005126 w 2623690"/>
                <a:gd name="connsiteY79" fmla="*/ 107577 h 2289707"/>
                <a:gd name="connsiteX80" fmla="*/ 1978231 w 2623690"/>
                <a:gd name="connsiteY80" fmla="*/ 80683 h 2289707"/>
                <a:gd name="connsiteX81" fmla="*/ 1695843 w 2623690"/>
                <a:gd name="connsiteY81" fmla="*/ 40341 h 2289707"/>
                <a:gd name="connsiteX82" fmla="*/ 1642055 w 2623690"/>
                <a:gd name="connsiteY82" fmla="*/ 26894 h 2289707"/>
                <a:gd name="connsiteX83" fmla="*/ 1601714 w 2623690"/>
                <a:gd name="connsiteY83" fmla="*/ 13447 h 2289707"/>
                <a:gd name="connsiteX84" fmla="*/ 1467243 w 2623690"/>
                <a:gd name="connsiteY84" fmla="*/ 0 h 2289707"/>
                <a:gd name="connsiteX85" fmla="*/ 1225196 w 2623690"/>
                <a:gd name="connsiteY85" fmla="*/ 13447 h 2289707"/>
                <a:gd name="connsiteX86" fmla="*/ 1184855 w 2623690"/>
                <a:gd name="connsiteY86" fmla="*/ 26894 h 2289707"/>
                <a:gd name="connsiteX87" fmla="*/ 1131067 w 2623690"/>
                <a:gd name="connsiteY87" fmla="*/ 40341 h 2289707"/>
                <a:gd name="connsiteX88" fmla="*/ 1050384 w 2623690"/>
                <a:gd name="connsiteY88" fmla="*/ 67236 h 2289707"/>
                <a:gd name="connsiteX89" fmla="*/ 929361 w 2623690"/>
                <a:gd name="connsiteY89" fmla="*/ 80683 h 2289707"/>
                <a:gd name="connsiteX0" fmla="*/ 929361 w 2623690"/>
                <a:gd name="connsiteY0" fmla="*/ 80683 h 2289707"/>
                <a:gd name="connsiteX1" fmla="*/ 862126 w 2623690"/>
                <a:gd name="connsiteY1" fmla="*/ 107577 h 2289707"/>
                <a:gd name="connsiteX2" fmla="*/ 821784 w 2623690"/>
                <a:gd name="connsiteY2" fmla="*/ 121024 h 2289707"/>
                <a:gd name="connsiteX3" fmla="*/ 754549 w 2623690"/>
                <a:gd name="connsiteY3" fmla="*/ 174812 h 2289707"/>
                <a:gd name="connsiteX4" fmla="*/ 714208 w 2623690"/>
                <a:gd name="connsiteY4" fmla="*/ 215153 h 2289707"/>
                <a:gd name="connsiteX5" fmla="*/ 673867 w 2623690"/>
                <a:gd name="connsiteY5" fmla="*/ 242047 h 2289707"/>
                <a:gd name="connsiteX6" fmla="*/ 606631 w 2623690"/>
                <a:gd name="connsiteY6" fmla="*/ 309283 h 2289707"/>
                <a:gd name="connsiteX7" fmla="*/ 525949 w 2623690"/>
                <a:gd name="connsiteY7" fmla="*/ 363071 h 2289707"/>
                <a:gd name="connsiteX8" fmla="*/ 472161 w 2623690"/>
                <a:gd name="connsiteY8" fmla="*/ 430306 h 2289707"/>
                <a:gd name="connsiteX9" fmla="*/ 445267 w 2623690"/>
                <a:gd name="connsiteY9" fmla="*/ 470647 h 2289707"/>
                <a:gd name="connsiteX10" fmla="*/ 404926 w 2623690"/>
                <a:gd name="connsiteY10" fmla="*/ 497541 h 2289707"/>
                <a:gd name="connsiteX11" fmla="*/ 351137 w 2623690"/>
                <a:gd name="connsiteY11" fmla="*/ 564777 h 2289707"/>
                <a:gd name="connsiteX12" fmla="*/ 310796 w 2623690"/>
                <a:gd name="connsiteY12" fmla="*/ 591671 h 2289707"/>
                <a:gd name="connsiteX13" fmla="*/ 297349 w 2623690"/>
                <a:gd name="connsiteY13" fmla="*/ 632012 h 2289707"/>
                <a:gd name="connsiteX14" fmla="*/ 270455 w 2623690"/>
                <a:gd name="connsiteY14" fmla="*/ 672353 h 2289707"/>
                <a:gd name="connsiteX15" fmla="*/ 243561 w 2623690"/>
                <a:gd name="connsiteY15" fmla="*/ 766483 h 2289707"/>
                <a:gd name="connsiteX16" fmla="*/ 189773 w 2623690"/>
                <a:gd name="connsiteY16" fmla="*/ 847165 h 2289707"/>
                <a:gd name="connsiteX17" fmla="*/ 135984 w 2623690"/>
                <a:gd name="connsiteY17" fmla="*/ 914400 h 2289707"/>
                <a:gd name="connsiteX18" fmla="*/ 109090 w 2623690"/>
                <a:gd name="connsiteY18" fmla="*/ 995083 h 2289707"/>
                <a:gd name="connsiteX19" fmla="*/ 82196 w 2623690"/>
                <a:gd name="connsiteY19" fmla="*/ 1035424 h 2289707"/>
                <a:gd name="connsiteX20" fmla="*/ 28408 w 2623690"/>
                <a:gd name="connsiteY20" fmla="*/ 1156447 h 2289707"/>
                <a:gd name="connsiteX21" fmla="*/ 14961 w 2623690"/>
                <a:gd name="connsiteY21" fmla="*/ 1250577 h 2289707"/>
                <a:gd name="connsiteX22" fmla="*/ 1514 w 2623690"/>
                <a:gd name="connsiteY22" fmla="*/ 1290918 h 2289707"/>
                <a:gd name="connsiteX23" fmla="*/ 41855 w 2623690"/>
                <a:gd name="connsiteY23" fmla="*/ 1667436 h 2289707"/>
                <a:gd name="connsiteX24" fmla="*/ 68749 w 2623690"/>
                <a:gd name="connsiteY24" fmla="*/ 1748118 h 2289707"/>
                <a:gd name="connsiteX25" fmla="*/ 82196 w 2623690"/>
                <a:gd name="connsiteY25" fmla="*/ 1788459 h 2289707"/>
                <a:gd name="connsiteX26" fmla="*/ 149431 w 2623690"/>
                <a:gd name="connsiteY26" fmla="*/ 1869141 h 2289707"/>
                <a:gd name="connsiteX27" fmla="*/ 189773 w 2623690"/>
                <a:gd name="connsiteY27" fmla="*/ 1936377 h 2289707"/>
                <a:gd name="connsiteX28" fmla="*/ 270455 w 2623690"/>
                <a:gd name="connsiteY28" fmla="*/ 1990165 h 2289707"/>
                <a:gd name="connsiteX29" fmla="*/ 324243 w 2623690"/>
                <a:gd name="connsiteY29" fmla="*/ 2070847 h 2289707"/>
                <a:gd name="connsiteX30" fmla="*/ 337690 w 2623690"/>
                <a:gd name="connsiteY30" fmla="*/ 2111188 h 2289707"/>
                <a:gd name="connsiteX31" fmla="*/ 391478 w 2623690"/>
                <a:gd name="connsiteY31" fmla="*/ 2124636 h 2289707"/>
                <a:gd name="connsiteX32" fmla="*/ 499055 w 2623690"/>
                <a:gd name="connsiteY32" fmla="*/ 2178424 h 2289707"/>
                <a:gd name="connsiteX33" fmla="*/ 579737 w 2623690"/>
                <a:gd name="connsiteY33" fmla="*/ 2205318 h 2289707"/>
                <a:gd name="connsiteX34" fmla="*/ 620078 w 2623690"/>
                <a:gd name="connsiteY34" fmla="*/ 2218765 h 2289707"/>
                <a:gd name="connsiteX35" fmla="*/ 687314 w 2623690"/>
                <a:gd name="connsiteY35" fmla="*/ 2232212 h 2289707"/>
                <a:gd name="connsiteX36" fmla="*/ 727655 w 2623690"/>
                <a:gd name="connsiteY36" fmla="*/ 2245659 h 2289707"/>
                <a:gd name="connsiteX37" fmla="*/ 835231 w 2623690"/>
                <a:gd name="connsiteY37" fmla="*/ 2259106 h 2289707"/>
                <a:gd name="connsiteX38" fmla="*/ 1117620 w 2623690"/>
                <a:gd name="connsiteY38" fmla="*/ 2272553 h 2289707"/>
                <a:gd name="connsiteX39" fmla="*/ 1198302 w 2623690"/>
                <a:gd name="connsiteY39" fmla="*/ 2245659 h 2289707"/>
                <a:gd name="connsiteX40" fmla="*/ 1238643 w 2623690"/>
                <a:gd name="connsiteY40" fmla="*/ 2232212 h 2289707"/>
                <a:gd name="connsiteX41" fmla="*/ 1359667 w 2623690"/>
                <a:gd name="connsiteY41" fmla="*/ 2245659 h 2289707"/>
                <a:gd name="connsiteX42" fmla="*/ 1488533 w 2623690"/>
                <a:gd name="connsiteY42" fmla="*/ 2187016 h 2289707"/>
                <a:gd name="connsiteX43" fmla="*/ 1588268 w 2623690"/>
                <a:gd name="connsiteY43" fmla="*/ 2130052 h 2289707"/>
                <a:gd name="connsiteX44" fmla="*/ 1675298 w 2623690"/>
                <a:gd name="connsiteY44" fmla="*/ 2109508 h 2289707"/>
                <a:gd name="connsiteX45" fmla="*/ 1695843 w 2623690"/>
                <a:gd name="connsiteY45" fmla="*/ 2111188 h 2289707"/>
                <a:gd name="connsiteX46" fmla="*/ 1773352 w 2623690"/>
                <a:gd name="connsiteY46" fmla="*/ 2058894 h 2289707"/>
                <a:gd name="connsiteX47" fmla="*/ 1885782 w 2623690"/>
                <a:gd name="connsiteY47" fmla="*/ 2009030 h 2289707"/>
                <a:gd name="connsiteX48" fmla="*/ 1897549 w 2623690"/>
                <a:gd name="connsiteY48" fmla="*/ 2017059 h 2289707"/>
                <a:gd name="connsiteX49" fmla="*/ 1963290 w 2623690"/>
                <a:gd name="connsiteY49" fmla="*/ 1965512 h 2289707"/>
                <a:gd name="connsiteX50" fmla="*/ 2005126 w 2623690"/>
                <a:gd name="connsiteY50" fmla="*/ 1949824 h 2289707"/>
                <a:gd name="connsiteX51" fmla="*/ 2045467 w 2623690"/>
                <a:gd name="connsiteY51" fmla="*/ 1922930 h 2289707"/>
                <a:gd name="connsiteX52" fmla="*/ 2072361 w 2623690"/>
                <a:gd name="connsiteY52" fmla="*/ 1882588 h 2289707"/>
                <a:gd name="connsiteX53" fmla="*/ 2112702 w 2623690"/>
                <a:gd name="connsiteY53" fmla="*/ 1825811 h 2289707"/>
                <a:gd name="connsiteX54" fmla="*/ 2153043 w 2623690"/>
                <a:gd name="connsiteY54" fmla="*/ 1842247 h 2289707"/>
                <a:gd name="connsiteX55" fmla="*/ 2179937 w 2623690"/>
                <a:gd name="connsiteY55" fmla="*/ 1801906 h 2289707"/>
                <a:gd name="connsiteX56" fmla="*/ 2220278 w 2623690"/>
                <a:gd name="connsiteY56" fmla="*/ 1788459 h 2289707"/>
                <a:gd name="connsiteX57" fmla="*/ 2274067 w 2623690"/>
                <a:gd name="connsiteY57" fmla="*/ 1734671 h 2289707"/>
                <a:gd name="connsiteX58" fmla="*/ 2300961 w 2623690"/>
                <a:gd name="connsiteY58" fmla="*/ 1694330 h 2289707"/>
                <a:gd name="connsiteX59" fmla="*/ 2368196 w 2623690"/>
                <a:gd name="connsiteY59" fmla="*/ 1640541 h 2289707"/>
                <a:gd name="connsiteX60" fmla="*/ 2462326 w 2623690"/>
                <a:gd name="connsiteY60" fmla="*/ 1532965 h 2289707"/>
                <a:gd name="connsiteX61" fmla="*/ 2502667 w 2623690"/>
                <a:gd name="connsiteY61" fmla="*/ 1452283 h 2289707"/>
                <a:gd name="connsiteX62" fmla="*/ 2529561 w 2623690"/>
                <a:gd name="connsiteY62" fmla="*/ 1371600 h 2289707"/>
                <a:gd name="connsiteX63" fmla="*/ 2569902 w 2623690"/>
                <a:gd name="connsiteY63" fmla="*/ 1250577 h 2289707"/>
                <a:gd name="connsiteX64" fmla="*/ 2610243 w 2623690"/>
                <a:gd name="connsiteY64" fmla="*/ 1129553 h 2289707"/>
                <a:gd name="connsiteX65" fmla="*/ 2623690 w 2623690"/>
                <a:gd name="connsiteY65" fmla="*/ 1089212 h 2289707"/>
                <a:gd name="connsiteX66" fmla="*/ 2610243 w 2623690"/>
                <a:gd name="connsiteY66" fmla="*/ 914400 h 2289707"/>
                <a:gd name="connsiteX67" fmla="*/ 2583349 w 2623690"/>
                <a:gd name="connsiteY67" fmla="*/ 820271 h 2289707"/>
                <a:gd name="connsiteX68" fmla="*/ 2543008 w 2623690"/>
                <a:gd name="connsiteY68" fmla="*/ 658906 h 2289707"/>
                <a:gd name="connsiteX69" fmla="*/ 2516114 w 2623690"/>
                <a:gd name="connsiteY69" fmla="*/ 618565 h 2289707"/>
                <a:gd name="connsiteX70" fmla="*/ 2502667 w 2623690"/>
                <a:gd name="connsiteY70" fmla="*/ 578224 h 2289707"/>
                <a:gd name="connsiteX71" fmla="*/ 2462326 w 2623690"/>
                <a:gd name="connsiteY71" fmla="*/ 551330 h 2289707"/>
                <a:gd name="connsiteX72" fmla="*/ 2395090 w 2623690"/>
                <a:gd name="connsiteY72" fmla="*/ 457200 h 2289707"/>
                <a:gd name="connsiteX73" fmla="*/ 2354749 w 2623690"/>
                <a:gd name="connsiteY73" fmla="*/ 376518 h 2289707"/>
                <a:gd name="connsiteX74" fmla="*/ 2314408 w 2623690"/>
                <a:gd name="connsiteY74" fmla="*/ 363071 h 2289707"/>
                <a:gd name="connsiteX75" fmla="*/ 2247173 w 2623690"/>
                <a:gd name="connsiteY75" fmla="*/ 295836 h 2289707"/>
                <a:gd name="connsiteX76" fmla="*/ 2220278 w 2623690"/>
                <a:gd name="connsiteY76" fmla="*/ 255494 h 2289707"/>
                <a:gd name="connsiteX77" fmla="*/ 2179937 w 2623690"/>
                <a:gd name="connsiteY77" fmla="*/ 215153 h 2289707"/>
                <a:gd name="connsiteX78" fmla="*/ 2166490 w 2623690"/>
                <a:gd name="connsiteY78" fmla="*/ 174812 h 2289707"/>
                <a:gd name="connsiteX79" fmla="*/ 2085808 w 2623690"/>
                <a:gd name="connsiteY79" fmla="*/ 147918 h 2289707"/>
                <a:gd name="connsiteX80" fmla="*/ 2005126 w 2623690"/>
                <a:gd name="connsiteY80" fmla="*/ 107577 h 2289707"/>
                <a:gd name="connsiteX81" fmla="*/ 1978231 w 2623690"/>
                <a:gd name="connsiteY81" fmla="*/ 80683 h 2289707"/>
                <a:gd name="connsiteX82" fmla="*/ 1695843 w 2623690"/>
                <a:gd name="connsiteY82" fmla="*/ 40341 h 2289707"/>
                <a:gd name="connsiteX83" fmla="*/ 1642055 w 2623690"/>
                <a:gd name="connsiteY83" fmla="*/ 26894 h 2289707"/>
                <a:gd name="connsiteX84" fmla="*/ 1601714 w 2623690"/>
                <a:gd name="connsiteY84" fmla="*/ 13447 h 2289707"/>
                <a:gd name="connsiteX85" fmla="*/ 1467243 w 2623690"/>
                <a:gd name="connsiteY85" fmla="*/ 0 h 2289707"/>
                <a:gd name="connsiteX86" fmla="*/ 1225196 w 2623690"/>
                <a:gd name="connsiteY86" fmla="*/ 13447 h 2289707"/>
                <a:gd name="connsiteX87" fmla="*/ 1184855 w 2623690"/>
                <a:gd name="connsiteY87" fmla="*/ 26894 h 2289707"/>
                <a:gd name="connsiteX88" fmla="*/ 1131067 w 2623690"/>
                <a:gd name="connsiteY88" fmla="*/ 40341 h 2289707"/>
                <a:gd name="connsiteX89" fmla="*/ 1050384 w 2623690"/>
                <a:gd name="connsiteY89" fmla="*/ 67236 h 2289707"/>
                <a:gd name="connsiteX90" fmla="*/ 929361 w 2623690"/>
                <a:gd name="connsiteY90" fmla="*/ 80683 h 2289707"/>
                <a:gd name="connsiteX0" fmla="*/ 929361 w 2623690"/>
                <a:gd name="connsiteY0" fmla="*/ 80683 h 2289707"/>
                <a:gd name="connsiteX1" fmla="*/ 862126 w 2623690"/>
                <a:gd name="connsiteY1" fmla="*/ 107577 h 2289707"/>
                <a:gd name="connsiteX2" fmla="*/ 821784 w 2623690"/>
                <a:gd name="connsiteY2" fmla="*/ 121024 h 2289707"/>
                <a:gd name="connsiteX3" fmla="*/ 754549 w 2623690"/>
                <a:gd name="connsiteY3" fmla="*/ 174812 h 2289707"/>
                <a:gd name="connsiteX4" fmla="*/ 714208 w 2623690"/>
                <a:gd name="connsiteY4" fmla="*/ 215153 h 2289707"/>
                <a:gd name="connsiteX5" fmla="*/ 673867 w 2623690"/>
                <a:gd name="connsiteY5" fmla="*/ 242047 h 2289707"/>
                <a:gd name="connsiteX6" fmla="*/ 606631 w 2623690"/>
                <a:gd name="connsiteY6" fmla="*/ 309283 h 2289707"/>
                <a:gd name="connsiteX7" fmla="*/ 525949 w 2623690"/>
                <a:gd name="connsiteY7" fmla="*/ 363071 h 2289707"/>
                <a:gd name="connsiteX8" fmla="*/ 472161 w 2623690"/>
                <a:gd name="connsiteY8" fmla="*/ 430306 h 2289707"/>
                <a:gd name="connsiteX9" fmla="*/ 445267 w 2623690"/>
                <a:gd name="connsiteY9" fmla="*/ 470647 h 2289707"/>
                <a:gd name="connsiteX10" fmla="*/ 404926 w 2623690"/>
                <a:gd name="connsiteY10" fmla="*/ 497541 h 2289707"/>
                <a:gd name="connsiteX11" fmla="*/ 351137 w 2623690"/>
                <a:gd name="connsiteY11" fmla="*/ 564777 h 2289707"/>
                <a:gd name="connsiteX12" fmla="*/ 310796 w 2623690"/>
                <a:gd name="connsiteY12" fmla="*/ 591671 h 2289707"/>
                <a:gd name="connsiteX13" fmla="*/ 297349 w 2623690"/>
                <a:gd name="connsiteY13" fmla="*/ 632012 h 2289707"/>
                <a:gd name="connsiteX14" fmla="*/ 270455 w 2623690"/>
                <a:gd name="connsiteY14" fmla="*/ 672353 h 2289707"/>
                <a:gd name="connsiteX15" fmla="*/ 243561 w 2623690"/>
                <a:gd name="connsiteY15" fmla="*/ 766483 h 2289707"/>
                <a:gd name="connsiteX16" fmla="*/ 189773 w 2623690"/>
                <a:gd name="connsiteY16" fmla="*/ 847165 h 2289707"/>
                <a:gd name="connsiteX17" fmla="*/ 135984 w 2623690"/>
                <a:gd name="connsiteY17" fmla="*/ 914400 h 2289707"/>
                <a:gd name="connsiteX18" fmla="*/ 109090 w 2623690"/>
                <a:gd name="connsiteY18" fmla="*/ 995083 h 2289707"/>
                <a:gd name="connsiteX19" fmla="*/ 82196 w 2623690"/>
                <a:gd name="connsiteY19" fmla="*/ 1035424 h 2289707"/>
                <a:gd name="connsiteX20" fmla="*/ 28408 w 2623690"/>
                <a:gd name="connsiteY20" fmla="*/ 1156447 h 2289707"/>
                <a:gd name="connsiteX21" fmla="*/ 14961 w 2623690"/>
                <a:gd name="connsiteY21" fmla="*/ 1250577 h 2289707"/>
                <a:gd name="connsiteX22" fmla="*/ 1514 w 2623690"/>
                <a:gd name="connsiteY22" fmla="*/ 1290918 h 2289707"/>
                <a:gd name="connsiteX23" fmla="*/ 41855 w 2623690"/>
                <a:gd name="connsiteY23" fmla="*/ 1667436 h 2289707"/>
                <a:gd name="connsiteX24" fmla="*/ 68749 w 2623690"/>
                <a:gd name="connsiteY24" fmla="*/ 1748118 h 2289707"/>
                <a:gd name="connsiteX25" fmla="*/ 82196 w 2623690"/>
                <a:gd name="connsiteY25" fmla="*/ 1788459 h 2289707"/>
                <a:gd name="connsiteX26" fmla="*/ 149431 w 2623690"/>
                <a:gd name="connsiteY26" fmla="*/ 1869141 h 2289707"/>
                <a:gd name="connsiteX27" fmla="*/ 189773 w 2623690"/>
                <a:gd name="connsiteY27" fmla="*/ 1936377 h 2289707"/>
                <a:gd name="connsiteX28" fmla="*/ 270455 w 2623690"/>
                <a:gd name="connsiteY28" fmla="*/ 1990165 h 2289707"/>
                <a:gd name="connsiteX29" fmla="*/ 324243 w 2623690"/>
                <a:gd name="connsiteY29" fmla="*/ 2070847 h 2289707"/>
                <a:gd name="connsiteX30" fmla="*/ 337690 w 2623690"/>
                <a:gd name="connsiteY30" fmla="*/ 2111188 h 2289707"/>
                <a:gd name="connsiteX31" fmla="*/ 391478 w 2623690"/>
                <a:gd name="connsiteY31" fmla="*/ 2124636 h 2289707"/>
                <a:gd name="connsiteX32" fmla="*/ 499055 w 2623690"/>
                <a:gd name="connsiteY32" fmla="*/ 2178424 h 2289707"/>
                <a:gd name="connsiteX33" fmla="*/ 579737 w 2623690"/>
                <a:gd name="connsiteY33" fmla="*/ 2205318 h 2289707"/>
                <a:gd name="connsiteX34" fmla="*/ 620078 w 2623690"/>
                <a:gd name="connsiteY34" fmla="*/ 2218765 h 2289707"/>
                <a:gd name="connsiteX35" fmla="*/ 687314 w 2623690"/>
                <a:gd name="connsiteY35" fmla="*/ 2232212 h 2289707"/>
                <a:gd name="connsiteX36" fmla="*/ 727655 w 2623690"/>
                <a:gd name="connsiteY36" fmla="*/ 2245659 h 2289707"/>
                <a:gd name="connsiteX37" fmla="*/ 835231 w 2623690"/>
                <a:gd name="connsiteY37" fmla="*/ 2259106 h 2289707"/>
                <a:gd name="connsiteX38" fmla="*/ 1117620 w 2623690"/>
                <a:gd name="connsiteY38" fmla="*/ 2272553 h 2289707"/>
                <a:gd name="connsiteX39" fmla="*/ 1198302 w 2623690"/>
                <a:gd name="connsiteY39" fmla="*/ 2245659 h 2289707"/>
                <a:gd name="connsiteX40" fmla="*/ 1238643 w 2623690"/>
                <a:gd name="connsiteY40" fmla="*/ 2232212 h 2289707"/>
                <a:gd name="connsiteX41" fmla="*/ 1359667 w 2623690"/>
                <a:gd name="connsiteY41" fmla="*/ 2245659 h 2289707"/>
                <a:gd name="connsiteX42" fmla="*/ 1488533 w 2623690"/>
                <a:gd name="connsiteY42" fmla="*/ 2187016 h 2289707"/>
                <a:gd name="connsiteX43" fmla="*/ 1588268 w 2623690"/>
                <a:gd name="connsiteY43" fmla="*/ 2130052 h 2289707"/>
                <a:gd name="connsiteX44" fmla="*/ 1675298 w 2623690"/>
                <a:gd name="connsiteY44" fmla="*/ 2109508 h 2289707"/>
                <a:gd name="connsiteX45" fmla="*/ 1695843 w 2623690"/>
                <a:gd name="connsiteY45" fmla="*/ 2111188 h 2289707"/>
                <a:gd name="connsiteX46" fmla="*/ 1773352 w 2623690"/>
                <a:gd name="connsiteY46" fmla="*/ 2058894 h 2289707"/>
                <a:gd name="connsiteX47" fmla="*/ 1885782 w 2623690"/>
                <a:gd name="connsiteY47" fmla="*/ 2009030 h 2289707"/>
                <a:gd name="connsiteX48" fmla="*/ 1897549 w 2623690"/>
                <a:gd name="connsiteY48" fmla="*/ 2017059 h 2289707"/>
                <a:gd name="connsiteX49" fmla="*/ 1963290 w 2623690"/>
                <a:gd name="connsiteY49" fmla="*/ 1965512 h 2289707"/>
                <a:gd name="connsiteX50" fmla="*/ 2005126 w 2623690"/>
                <a:gd name="connsiteY50" fmla="*/ 1949824 h 2289707"/>
                <a:gd name="connsiteX51" fmla="*/ 2045467 w 2623690"/>
                <a:gd name="connsiteY51" fmla="*/ 1922930 h 2289707"/>
                <a:gd name="connsiteX52" fmla="*/ 2072361 w 2623690"/>
                <a:gd name="connsiteY52" fmla="*/ 1882588 h 2289707"/>
                <a:gd name="connsiteX53" fmla="*/ 2112702 w 2623690"/>
                <a:gd name="connsiteY53" fmla="*/ 1825811 h 2289707"/>
                <a:gd name="connsiteX54" fmla="*/ 2162569 w 2623690"/>
                <a:gd name="connsiteY54" fmla="*/ 1794622 h 2289707"/>
                <a:gd name="connsiteX55" fmla="*/ 2179937 w 2623690"/>
                <a:gd name="connsiteY55" fmla="*/ 1801906 h 2289707"/>
                <a:gd name="connsiteX56" fmla="*/ 2220278 w 2623690"/>
                <a:gd name="connsiteY56" fmla="*/ 1788459 h 2289707"/>
                <a:gd name="connsiteX57" fmla="*/ 2274067 w 2623690"/>
                <a:gd name="connsiteY57" fmla="*/ 1734671 h 2289707"/>
                <a:gd name="connsiteX58" fmla="*/ 2300961 w 2623690"/>
                <a:gd name="connsiteY58" fmla="*/ 1694330 h 2289707"/>
                <a:gd name="connsiteX59" fmla="*/ 2368196 w 2623690"/>
                <a:gd name="connsiteY59" fmla="*/ 1640541 h 2289707"/>
                <a:gd name="connsiteX60" fmla="*/ 2462326 w 2623690"/>
                <a:gd name="connsiteY60" fmla="*/ 1532965 h 2289707"/>
                <a:gd name="connsiteX61" fmla="*/ 2502667 w 2623690"/>
                <a:gd name="connsiteY61" fmla="*/ 1452283 h 2289707"/>
                <a:gd name="connsiteX62" fmla="*/ 2529561 w 2623690"/>
                <a:gd name="connsiteY62" fmla="*/ 1371600 h 2289707"/>
                <a:gd name="connsiteX63" fmla="*/ 2569902 w 2623690"/>
                <a:gd name="connsiteY63" fmla="*/ 1250577 h 2289707"/>
                <a:gd name="connsiteX64" fmla="*/ 2610243 w 2623690"/>
                <a:gd name="connsiteY64" fmla="*/ 1129553 h 2289707"/>
                <a:gd name="connsiteX65" fmla="*/ 2623690 w 2623690"/>
                <a:gd name="connsiteY65" fmla="*/ 1089212 h 2289707"/>
                <a:gd name="connsiteX66" fmla="*/ 2610243 w 2623690"/>
                <a:gd name="connsiteY66" fmla="*/ 914400 h 2289707"/>
                <a:gd name="connsiteX67" fmla="*/ 2583349 w 2623690"/>
                <a:gd name="connsiteY67" fmla="*/ 820271 h 2289707"/>
                <a:gd name="connsiteX68" fmla="*/ 2543008 w 2623690"/>
                <a:gd name="connsiteY68" fmla="*/ 658906 h 2289707"/>
                <a:gd name="connsiteX69" fmla="*/ 2516114 w 2623690"/>
                <a:gd name="connsiteY69" fmla="*/ 618565 h 2289707"/>
                <a:gd name="connsiteX70" fmla="*/ 2502667 w 2623690"/>
                <a:gd name="connsiteY70" fmla="*/ 578224 h 2289707"/>
                <a:gd name="connsiteX71" fmla="*/ 2462326 w 2623690"/>
                <a:gd name="connsiteY71" fmla="*/ 551330 h 2289707"/>
                <a:gd name="connsiteX72" fmla="*/ 2395090 w 2623690"/>
                <a:gd name="connsiteY72" fmla="*/ 457200 h 2289707"/>
                <a:gd name="connsiteX73" fmla="*/ 2354749 w 2623690"/>
                <a:gd name="connsiteY73" fmla="*/ 376518 h 2289707"/>
                <a:gd name="connsiteX74" fmla="*/ 2314408 w 2623690"/>
                <a:gd name="connsiteY74" fmla="*/ 363071 h 2289707"/>
                <a:gd name="connsiteX75" fmla="*/ 2247173 w 2623690"/>
                <a:gd name="connsiteY75" fmla="*/ 295836 h 2289707"/>
                <a:gd name="connsiteX76" fmla="*/ 2220278 w 2623690"/>
                <a:gd name="connsiteY76" fmla="*/ 255494 h 2289707"/>
                <a:gd name="connsiteX77" fmla="*/ 2179937 w 2623690"/>
                <a:gd name="connsiteY77" fmla="*/ 215153 h 2289707"/>
                <a:gd name="connsiteX78" fmla="*/ 2166490 w 2623690"/>
                <a:gd name="connsiteY78" fmla="*/ 174812 h 2289707"/>
                <a:gd name="connsiteX79" fmla="*/ 2085808 w 2623690"/>
                <a:gd name="connsiteY79" fmla="*/ 147918 h 2289707"/>
                <a:gd name="connsiteX80" fmla="*/ 2005126 w 2623690"/>
                <a:gd name="connsiteY80" fmla="*/ 107577 h 2289707"/>
                <a:gd name="connsiteX81" fmla="*/ 1978231 w 2623690"/>
                <a:gd name="connsiteY81" fmla="*/ 80683 h 2289707"/>
                <a:gd name="connsiteX82" fmla="*/ 1695843 w 2623690"/>
                <a:gd name="connsiteY82" fmla="*/ 40341 h 2289707"/>
                <a:gd name="connsiteX83" fmla="*/ 1642055 w 2623690"/>
                <a:gd name="connsiteY83" fmla="*/ 26894 h 2289707"/>
                <a:gd name="connsiteX84" fmla="*/ 1601714 w 2623690"/>
                <a:gd name="connsiteY84" fmla="*/ 13447 h 2289707"/>
                <a:gd name="connsiteX85" fmla="*/ 1467243 w 2623690"/>
                <a:gd name="connsiteY85" fmla="*/ 0 h 2289707"/>
                <a:gd name="connsiteX86" fmla="*/ 1225196 w 2623690"/>
                <a:gd name="connsiteY86" fmla="*/ 13447 h 2289707"/>
                <a:gd name="connsiteX87" fmla="*/ 1184855 w 2623690"/>
                <a:gd name="connsiteY87" fmla="*/ 26894 h 2289707"/>
                <a:gd name="connsiteX88" fmla="*/ 1131067 w 2623690"/>
                <a:gd name="connsiteY88" fmla="*/ 40341 h 2289707"/>
                <a:gd name="connsiteX89" fmla="*/ 1050384 w 2623690"/>
                <a:gd name="connsiteY89" fmla="*/ 67236 h 2289707"/>
                <a:gd name="connsiteX90" fmla="*/ 929361 w 2623690"/>
                <a:gd name="connsiteY90" fmla="*/ 80683 h 2289707"/>
                <a:gd name="connsiteX0" fmla="*/ 929361 w 2623690"/>
                <a:gd name="connsiteY0" fmla="*/ 80683 h 2289707"/>
                <a:gd name="connsiteX1" fmla="*/ 862126 w 2623690"/>
                <a:gd name="connsiteY1" fmla="*/ 107577 h 2289707"/>
                <a:gd name="connsiteX2" fmla="*/ 821784 w 2623690"/>
                <a:gd name="connsiteY2" fmla="*/ 121024 h 2289707"/>
                <a:gd name="connsiteX3" fmla="*/ 754549 w 2623690"/>
                <a:gd name="connsiteY3" fmla="*/ 174812 h 2289707"/>
                <a:gd name="connsiteX4" fmla="*/ 714208 w 2623690"/>
                <a:gd name="connsiteY4" fmla="*/ 215153 h 2289707"/>
                <a:gd name="connsiteX5" fmla="*/ 673867 w 2623690"/>
                <a:gd name="connsiteY5" fmla="*/ 242047 h 2289707"/>
                <a:gd name="connsiteX6" fmla="*/ 606631 w 2623690"/>
                <a:gd name="connsiteY6" fmla="*/ 309283 h 2289707"/>
                <a:gd name="connsiteX7" fmla="*/ 525949 w 2623690"/>
                <a:gd name="connsiteY7" fmla="*/ 363071 h 2289707"/>
                <a:gd name="connsiteX8" fmla="*/ 472161 w 2623690"/>
                <a:gd name="connsiteY8" fmla="*/ 430306 h 2289707"/>
                <a:gd name="connsiteX9" fmla="*/ 445267 w 2623690"/>
                <a:gd name="connsiteY9" fmla="*/ 470647 h 2289707"/>
                <a:gd name="connsiteX10" fmla="*/ 404926 w 2623690"/>
                <a:gd name="connsiteY10" fmla="*/ 497541 h 2289707"/>
                <a:gd name="connsiteX11" fmla="*/ 351137 w 2623690"/>
                <a:gd name="connsiteY11" fmla="*/ 564777 h 2289707"/>
                <a:gd name="connsiteX12" fmla="*/ 310796 w 2623690"/>
                <a:gd name="connsiteY12" fmla="*/ 591671 h 2289707"/>
                <a:gd name="connsiteX13" fmla="*/ 297349 w 2623690"/>
                <a:gd name="connsiteY13" fmla="*/ 632012 h 2289707"/>
                <a:gd name="connsiteX14" fmla="*/ 270455 w 2623690"/>
                <a:gd name="connsiteY14" fmla="*/ 672353 h 2289707"/>
                <a:gd name="connsiteX15" fmla="*/ 243561 w 2623690"/>
                <a:gd name="connsiteY15" fmla="*/ 766483 h 2289707"/>
                <a:gd name="connsiteX16" fmla="*/ 189773 w 2623690"/>
                <a:gd name="connsiteY16" fmla="*/ 847165 h 2289707"/>
                <a:gd name="connsiteX17" fmla="*/ 135984 w 2623690"/>
                <a:gd name="connsiteY17" fmla="*/ 914400 h 2289707"/>
                <a:gd name="connsiteX18" fmla="*/ 109090 w 2623690"/>
                <a:gd name="connsiteY18" fmla="*/ 995083 h 2289707"/>
                <a:gd name="connsiteX19" fmla="*/ 82196 w 2623690"/>
                <a:gd name="connsiteY19" fmla="*/ 1035424 h 2289707"/>
                <a:gd name="connsiteX20" fmla="*/ 28408 w 2623690"/>
                <a:gd name="connsiteY20" fmla="*/ 1156447 h 2289707"/>
                <a:gd name="connsiteX21" fmla="*/ 14961 w 2623690"/>
                <a:gd name="connsiteY21" fmla="*/ 1250577 h 2289707"/>
                <a:gd name="connsiteX22" fmla="*/ 1514 w 2623690"/>
                <a:gd name="connsiteY22" fmla="*/ 1290918 h 2289707"/>
                <a:gd name="connsiteX23" fmla="*/ 41855 w 2623690"/>
                <a:gd name="connsiteY23" fmla="*/ 1667436 h 2289707"/>
                <a:gd name="connsiteX24" fmla="*/ 68749 w 2623690"/>
                <a:gd name="connsiteY24" fmla="*/ 1748118 h 2289707"/>
                <a:gd name="connsiteX25" fmla="*/ 82196 w 2623690"/>
                <a:gd name="connsiteY25" fmla="*/ 1788459 h 2289707"/>
                <a:gd name="connsiteX26" fmla="*/ 149431 w 2623690"/>
                <a:gd name="connsiteY26" fmla="*/ 1869141 h 2289707"/>
                <a:gd name="connsiteX27" fmla="*/ 189773 w 2623690"/>
                <a:gd name="connsiteY27" fmla="*/ 1936377 h 2289707"/>
                <a:gd name="connsiteX28" fmla="*/ 270455 w 2623690"/>
                <a:gd name="connsiteY28" fmla="*/ 1990165 h 2289707"/>
                <a:gd name="connsiteX29" fmla="*/ 324243 w 2623690"/>
                <a:gd name="connsiteY29" fmla="*/ 2070847 h 2289707"/>
                <a:gd name="connsiteX30" fmla="*/ 337690 w 2623690"/>
                <a:gd name="connsiteY30" fmla="*/ 2111188 h 2289707"/>
                <a:gd name="connsiteX31" fmla="*/ 391478 w 2623690"/>
                <a:gd name="connsiteY31" fmla="*/ 2124636 h 2289707"/>
                <a:gd name="connsiteX32" fmla="*/ 499055 w 2623690"/>
                <a:gd name="connsiteY32" fmla="*/ 2178424 h 2289707"/>
                <a:gd name="connsiteX33" fmla="*/ 579737 w 2623690"/>
                <a:gd name="connsiteY33" fmla="*/ 2205318 h 2289707"/>
                <a:gd name="connsiteX34" fmla="*/ 620078 w 2623690"/>
                <a:gd name="connsiteY34" fmla="*/ 2218765 h 2289707"/>
                <a:gd name="connsiteX35" fmla="*/ 687314 w 2623690"/>
                <a:gd name="connsiteY35" fmla="*/ 2232212 h 2289707"/>
                <a:gd name="connsiteX36" fmla="*/ 727655 w 2623690"/>
                <a:gd name="connsiteY36" fmla="*/ 2245659 h 2289707"/>
                <a:gd name="connsiteX37" fmla="*/ 835231 w 2623690"/>
                <a:gd name="connsiteY37" fmla="*/ 2259106 h 2289707"/>
                <a:gd name="connsiteX38" fmla="*/ 1117620 w 2623690"/>
                <a:gd name="connsiteY38" fmla="*/ 2272553 h 2289707"/>
                <a:gd name="connsiteX39" fmla="*/ 1198302 w 2623690"/>
                <a:gd name="connsiteY39" fmla="*/ 2245659 h 2289707"/>
                <a:gd name="connsiteX40" fmla="*/ 1238643 w 2623690"/>
                <a:gd name="connsiteY40" fmla="*/ 2232212 h 2289707"/>
                <a:gd name="connsiteX41" fmla="*/ 1359667 w 2623690"/>
                <a:gd name="connsiteY41" fmla="*/ 2245659 h 2289707"/>
                <a:gd name="connsiteX42" fmla="*/ 1488533 w 2623690"/>
                <a:gd name="connsiteY42" fmla="*/ 2187016 h 2289707"/>
                <a:gd name="connsiteX43" fmla="*/ 1588268 w 2623690"/>
                <a:gd name="connsiteY43" fmla="*/ 2130052 h 2289707"/>
                <a:gd name="connsiteX44" fmla="*/ 1675298 w 2623690"/>
                <a:gd name="connsiteY44" fmla="*/ 2109508 h 2289707"/>
                <a:gd name="connsiteX45" fmla="*/ 1695843 w 2623690"/>
                <a:gd name="connsiteY45" fmla="*/ 2111188 h 2289707"/>
                <a:gd name="connsiteX46" fmla="*/ 1773352 w 2623690"/>
                <a:gd name="connsiteY46" fmla="*/ 2058894 h 2289707"/>
                <a:gd name="connsiteX47" fmla="*/ 1885782 w 2623690"/>
                <a:gd name="connsiteY47" fmla="*/ 2009030 h 2289707"/>
                <a:gd name="connsiteX48" fmla="*/ 1897549 w 2623690"/>
                <a:gd name="connsiteY48" fmla="*/ 2017059 h 2289707"/>
                <a:gd name="connsiteX49" fmla="*/ 1963290 w 2623690"/>
                <a:gd name="connsiteY49" fmla="*/ 1965512 h 2289707"/>
                <a:gd name="connsiteX50" fmla="*/ 2005126 w 2623690"/>
                <a:gd name="connsiteY50" fmla="*/ 1949824 h 2289707"/>
                <a:gd name="connsiteX51" fmla="*/ 2045467 w 2623690"/>
                <a:gd name="connsiteY51" fmla="*/ 1922930 h 2289707"/>
                <a:gd name="connsiteX52" fmla="*/ 2072361 w 2623690"/>
                <a:gd name="connsiteY52" fmla="*/ 1882588 h 2289707"/>
                <a:gd name="connsiteX53" fmla="*/ 2112702 w 2623690"/>
                <a:gd name="connsiteY53" fmla="*/ 1825811 h 2289707"/>
                <a:gd name="connsiteX54" fmla="*/ 2162569 w 2623690"/>
                <a:gd name="connsiteY54" fmla="*/ 1794622 h 2289707"/>
                <a:gd name="connsiteX55" fmla="*/ 2179937 w 2623690"/>
                <a:gd name="connsiteY55" fmla="*/ 1801906 h 2289707"/>
                <a:gd name="connsiteX56" fmla="*/ 2252027 w 2623690"/>
                <a:gd name="connsiteY56" fmla="*/ 1731310 h 2289707"/>
                <a:gd name="connsiteX57" fmla="*/ 2274067 w 2623690"/>
                <a:gd name="connsiteY57" fmla="*/ 1734671 h 2289707"/>
                <a:gd name="connsiteX58" fmla="*/ 2300961 w 2623690"/>
                <a:gd name="connsiteY58" fmla="*/ 1694330 h 2289707"/>
                <a:gd name="connsiteX59" fmla="*/ 2368196 w 2623690"/>
                <a:gd name="connsiteY59" fmla="*/ 1640541 h 2289707"/>
                <a:gd name="connsiteX60" fmla="*/ 2462326 w 2623690"/>
                <a:gd name="connsiteY60" fmla="*/ 1532965 h 2289707"/>
                <a:gd name="connsiteX61" fmla="*/ 2502667 w 2623690"/>
                <a:gd name="connsiteY61" fmla="*/ 1452283 h 2289707"/>
                <a:gd name="connsiteX62" fmla="*/ 2529561 w 2623690"/>
                <a:gd name="connsiteY62" fmla="*/ 1371600 h 2289707"/>
                <a:gd name="connsiteX63" fmla="*/ 2569902 w 2623690"/>
                <a:gd name="connsiteY63" fmla="*/ 1250577 h 2289707"/>
                <a:gd name="connsiteX64" fmla="*/ 2610243 w 2623690"/>
                <a:gd name="connsiteY64" fmla="*/ 1129553 h 2289707"/>
                <a:gd name="connsiteX65" fmla="*/ 2623690 w 2623690"/>
                <a:gd name="connsiteY65" fmla="*/ 1089212 h 2289707"/>
                <a:gd name="connsiteX66" fmla="*/ 2610243 w 2623690"/>
                <a:gd name="connsiteY66" fmla="*/ 914400 h 2289707"/>
                <a:gd name="connsiteX67" fmla="*/ 2583349 w 2623690"/>
                <a:gd name="connsiteY67" fmla="*/ 820271 h 2289707"/>
                <a:gd name="connsiteX68" fmla="*/ 2543008 w 2623690"/>
                <a:gd name="connsiteY68" fmla="*/ 658906 h 2289707"/>
                <a:gd name="connsiteX69" fmla="*/ 2516114 w 2623690"/>
                <a:gd name="connsiteY69" fmla="*/ 618565 h 2289707"/>
                <a:gd name="connsiteX70" fmla="*/ 2502667 w 2623690"/>
                <a:gd name="connsiteY70" fmla="*/ 578224 h 2289707"/>
                <a:gd name="connsiteX71" fmla="*/ 2462326 w 2623690"/>
                <a:gd name="connsiteY71" fmla="*/ 551330 h 2289707"/>
                <a:gd name="connsiteX72" fmla="*/ 2395090 w 2623690"/>
                <a:gd name="connsiteY72" fmla="*/ 457200 h 2289707"/>
                <a:gd name="connsiteX73" fmla="*/ 2354749 w 2623690"/>
                <a:gd name="connsiteY73" fmla="*/ 376518 h 2289707"/>
                <a:gd name="connsiteX74" fmla="*/ 2314408 w 2623690"/>
                <a:gd name="connsiteY74" fmla="*/ 363071 h 2289707"/>
                <a:gd name="connsiteX75" fmla="*/ 2247173 w 2623690"/>
                <a:gd name="connsiteY75" fmla="*/ 295836 h 2289707"/>
                <a:gd name="connsiteX76" fmla="*/ 2220278 w 2623690"/>
                <a:gd name="connsiteY76" fmla="*/ 255494 h 2289707"/>
                <a:gd name="connsiteX77" fmla="*/ 2179937 w 2623690"/>
                <a:gd name="connsiteY77" fmla="*/ 215153 h 2289707"/>
                <a:gd name="connsiteX78" fmla="*/ 2166490 w 2623690"/>
                <a:gd name="connsiteY78" fmla="*/ 174812 h 2289707"/>
                <a:gd name="connsiteX79" fmla="*/ 2085808 w 2623690"/>
                <a:gd name="connsiteY79" fmla="*/ 147918 h 2289707"/>
                <a:gd name="connsiteX80" fmla="*/ 2005126 w 2623690"/>
                <a:gd name="connsiteY80" fmla="*/ 107577 h 2289707"/>
                <a:gd name="connsiteX81" fmla="*/ 1978231 w 2623690"/>
                <a:gd name="connsiteY81" fmla="*/ 80683 h 2289707"/>
                <a:gd name="connsiteX82" fmla="*/ 1695843 w 2623690"/>
                <a:gd name="connsiteY82" fmla="*/ 40341 h 2289707"/>
                <a:gd name="connsiteX83" fmla="*/ 1642055 w 2623690"/>
                <a:gd name="connsiteY83" fmla="*/ 26894 h 2289707"/>
                <a:gd name="connsiteX84" fmla="*/ 1601714 w 2623690"/>
                <a:gd name="connsiteY84" fmla="*/ 13447 h 2289707"/>
                <a:gd name="connsiteX85" fmla="*/ 1467243 w 2623690"/>
                <a:gd name="connsiteY85" fmla="*/ 0 h 2289707"/>
                <a:gd name="connsiteX86" fmla="*/ 1225196 w 2623690"/>
                <a:gd name="connsiteY86" fmla="*/ 13447 h 2289707"/>
                <a:gd name="connsiteX87" fmla="*/ 1184855 w 2623690"/>
                <a:gd name="connsiteY87" fmla="*/ 26894 h 2289707"/>
                <a:gd name="connsiteX88" fmla="*/ 1131067 w 2623690"/>
                <a:gd name="connsiteY88" fmla="*/ 40341 h 2289707"/>
                <a:gd name="connsiteX89" fmla="*/ 1050384 w 2623690"/>
                <a:gd name="connsiteY89" fmla="*/ 67236 h 2289707"/>
                <a:gd name="connsiteX90" fmla="*/ 929361 w 2623690"/>
                <a:gd name="connsiteY90" fmla="*/ 80683 h 2289707"/>
                <a:gd name="connsiteX0" fmla="*/ 929361 w 2623690"/>
                <a:gd name="connsiteY0" fmla="*/ 80683 h 2289707"/>
                <a:gd name="connsiteX1" fmla="*/ 862126 w 2623690"/>
                <a:gd name="connsiteY1" fmla="*/ 107577 h 2289707"/>
                <a:gd name="connsiteX2" fmla="*/ 821784 w 2623690"/>
                <a:gd name="connsiteY2" fmla="*/ 121024 h 2289707"/>
                <a:gd name="connsiteX3" fmla="*/ 754549 w 2623690"/>
                <a:gd name="connsiteY3" fmla="*/ 174812 h 2289707"/>
                <a:gd name="connsiteX4" fmla="*/ 714208 w 2623690"/>
                <a:gd name="connsiteY4" fmla="*/ 215153 h 2289707"/>
                <a:gd name="connsiteX5" fmla="*/ 673867 w 2623690"/>
                <a:gd name="connsiteY5" fmla="*/ 242047 h 2289707"/>
                <a:gd name="connsiteX6" fmla="*/ 606631 w 2623690"/>
                <a:gd name="connsiteY6" fmla="*/ 309283 h 2289707"/>
                <a:gd name="connsiteX7" fmla="*/ 525949 w 2623690"/>
                <a:gd name="connsiteY7" fmla="*/ 363071 h 2289707"/>
                <a:gd name="connsiteX8" fmla="*/ 472161 w 2623690"/>
                <a:gd name="connsiteY8" fmla="*/ 430306 h 2289707"/>
                <a:gd name="connsiteX9" fmla="*/ 445267 w 2623690"/>
                <a:gd name="connsiteY9" fmla="*/ 470647 h 2289707"/>
                <a:gd name="connsiteX10" fmla="*/ 404926 w 2623690"/>
                <a:gd name="connsiteY10" fmla="*/ 497541 h 2289707"/>
                <a:gd name="connsiteX11" fmla="*/ 351137 w 2623690"/>
                <a:gd name="connsiteY11" fmla="*/ 564777 h 2289707"/>
                <a:gd name="connsiteX12" fmla="*/ 310796 w 2623690"/>
                <a:gd name="connsiteY12" fmla="*/ 591671 h 2289707"/>
                <a:gd name="connsiteX13" fmla="*/ 297349 w 2623690"/>
                <a:gd name="connsiteY13" fmla="*/ 632012 h 2289707"/>
                <a:gd name="connsiteX14" fmla="*/ 270455 w 2623690"/>
                <a:gd name="connsiteY14" fmla="*/ 672353 h 2289707"/>
                <a:gd name="connsiteX15" fmla="*/ 243561 w 2623690"/>
                <a:gd name="connsiteY15" fmla="*/ 766483 h 2289707"/>
                <a:gd name="connsiteX16" fmla="*/ 189773 w 2623690"/>
                <a:gd name="connsiteY16" fmla="*/ 847165 h 2289707"/>
                <a:gd name="connsiteX17" fmla="*/ 135984 w 2623690"/>
                <a:gd name="connsiteY17" fmla="*/ 914400 h 2289707"/>
                <a:gd name="connsiteX18" fmla="*/ 109090 w 2623690"/>
                <a:gd name="connsiteY18" fmla="*/ 995083 h 2289707"/>
                <a:gd name="connsiteX19" fmla="*/ 82196 w 2623690"/>
                <a:gd name="connsiteY19" fmla="*/ 1035424 h 2289707"/>
                <a:gd name="connsiteX20" fmla="*/ 28408 w 2623690"/>
                <a:gd name="connsiteY20" fmla="*/ 1156447 h 2289707"/>
                <a:gd name="connsiteX21" fmla="*/ 14961 w 2623690"/>
                <a:gd name="connsiteY21" fmla="*/ 1250577 h 2289707"/>
                <a:gd name="connsiteX22" fmla="*/ 1514 w 2623690"/>
                <a:gd name="connsiteY22" fmla="*/ 1290918 h 2289707"/>
                <a:gd name="connsiteX23" fmla="*/ 41855 w 2623690"/>
                <a:gd name="connsiteY23" fmla="*/ 1667436 h 2289707"/>
                <a:gd name="connsiteX24" fmla="*/ 68749 w 2623690"/>
                <a:gd name="connsiteY24" fmla="*/ 1748118 h 2289707"/>
                <a:gd name="connsiteX25" fmla="*/ 82196 w 2623690"/>
                <a:gd name="connsiteY25" fmla="*/ 1788459 h 2289707"/>
                <a:gd name="connsiteX26" fmla="*/ 149431 w 2623690"/>
                <a:gd name="connsiteY26" fmla="*/ 1869141 h 2289707"/>
                <a:gd name="connsiteX27" fmla="*/ 189773 w 2623690"/>
                <a:gd name="connsiteY27" fmla="*/ 1936377 h 2289707"/>
                <a:gd name="connsiteX28" fmla="*/ 270455 w 2623690"/>
                <a:gd name="connsiteY28" fmla="*/ 1990165 h 2289707"/>
                <a:gd name="connsiteX29" fmla="*/ 324243 w 2623690"/>
                <a:gd name="connsiteY29" fmla="*/ 2070847 h 2289707"/>
                <a:gd name="connsiteX30" fmla="*/ 337690 w 2623690"/>
                <a:gd name="connsiteY30" fmla="*/ 2111188 h 2289707"/>
                <a:gd name="connsiteX31" fmla="*/ 391478 w 2623690"/>
                <a:gd name="connsiteY31" fmla="*/ 2124636 h 2289707"/>
                <a:gd name="connsiteX32" fmla="*/ 499055 w 2623690"/>
                <a:gd name="connsiteY32" fmla="*/ 2178424 h 2289707"/>
                <a:gd name="connsiteX33" fmla="*/ 579737 w 2623690"/>
                <a:gd name="connsiteY33" fmla="*/ 2205318 h 2289707"/>
                <a:gd name="connsiteX34" fmla="*/ 620078 w 2623690"/>
                <a:gd name="connsiteY34" fmla="*/ 2218765 h 2289707"/>
                <a:gd name="connsiteX35" fmla="*/ 687314 w 2623690"/>
                <a:gd name="connsiteY35" fmla="*/ 2232212 h 2289707"/>
                <a:gd name="connsiteX36" fmla="*/ 727655 w 2623690"/>
                <a:gd name="connsiteY36" fmla="*/ 2245659 h 2289707"/>
                <a:gd name="connsiteX37" fmla="*/ 835231 w 2623690"/>
                <a:gd name="connsiteY37" fmla="*/ 2259106 h 2289707"/>
                <a:gd name="connsiteX38" fmla="*/ 1117620 w 2623690"/>
                <a:gd name="connsiteY38" fmla="*/ 2272553 h 2289707"/>
                <a:gd name="connsiteX39" fmla="*/ 1198302 w 2623690"/>
                <a:gd name="connsiteY39" fmla="*/ 2245659 h 2289707"/>
                <a:gd name="connsiteX40" fmla="*/ 1238643 w 2623690"/>
                <a:gd name="connsiteY40" fmla="*/ 2232212 h 2289707"/>
                <a:gd name="connsiteX41" fmla="*/ 1353318 w 2623690"/>
                <a:gd name="connsiteY41" fmla="*/ 2210735 h 2289707"/>
                <a:gd name="connsiteX42" fmla="*/ 1488533 w 2623690"/>
                <a:gd name="connsiteY42" fmla="*/ 2187016 h 2289707"/>
                <a:gd name="connsiteX43" fmla="*/ 1588268 w 2623690"/>
                <a:gd name="connsiteY43" fmla="*/ 2130052 h 2289707"/>
                <a:gd name="connsiteX44" fmla="*/ 1675298 w 2623690"/>
                <a:gd name="connsiteY44" fmla="*/ 2109508 h 2289707"/>
                <a:gd name="connsiteX45" fmla="*/ 1695843 w 2623690"/>
                <a:gd name="connsiteY45" fmla="*/ 2111188 h 2289707"/>
                <a:gd name="connsiteX46" fmla="*/ 1773352 w 2623690"/>
                <a:gd name="connsiteY46" fmla="*/ 2058894 h 2289707"/>
                <a:gd name="connsiteX47" fmla="*/ 1885782 w 2623690"/>
                <a:gd name="connsiteY47" fmla="*/ 2009030 h 2289707"/>
                <a:gd name="connsiteX48" fmla="*/ 1897549 w 2623690"/>
                <a:gd name="connsiteY48" fmla="*/ 2017059 h 2289707"/>
                <a:gd name="connsiteX49" fmla="*/ 1963290 w 2623690"/>
                <a:gd name="connsiteY49" fmla="*/ 1965512 h 2289707"/>
                <a:gd name="connsiteX50" fmla="*/ 2005126 w 2623690"/>
                <a:gd name="connsiteY50" fmla="*/ 1949824 h 2289707"/>
                <a:gd name="connsiteX51" fmla="*/ 2045467 w 2623690"/>
                <a:gd name="connsiteY51" fmla="*/ 1922930 h 2289707"/>
                <a:gd name="connsiteX52" fmla="*/ 2072361 w 2623690"/>
                <a:gd name="connsiteY52" fmla="*/ 1882588 h 2289707"/>
                <a:gd name="connsiteX53" fmla="*/ 2112702 w 2623690"/>
                <a:gd name="connsiteY53" fmla="*/ 1825811 h 2289707"/>
                <a:gd name="connsiteX54" fmla="*/ 2162569 w 2623690"/>
                <a:gd name="connsiteY54" fmla="*/ 1794622 h 2289707"/>
                <a:gd name="connsiteX55" fmla="*/ 2179937 w 2623690"/>
                <a:gd name="connsiteY55" fmla="*/ 1801906 h 2289707"/>
                <a:gd name="connsiteX56" fmla="*/ 2252027 w 2623690"/>
                <a:gd name="connsiteY56" fmla="*/ 1731310 h 2289707"/>
                <a:gd name="connsiteX57" fmla="*/ 2274067 w 2623690"/>
                <a:gd name="connsiteY57" fmla="*/ 1734671 h 2289707"/>
                <a:gd name="connsiteX58" fmla="*/ 2300961 w 2623690"/>
                <a:gd name="connsiteY58" fmla="*/ 1694330 h 2289707"/>
                <a:gd name="connsiteX59" fmla="*/ 2368196 w 2623690"/>
                <a:gd name="connsiteY59" fmla="*/ 1640541 h 2289707"/>
                <a:gd name="connsiteX60" fmla="*/ 2462326 w 2623690"/>
                <a:gd name="connsiteY60" fmla="*/ 1532965 h 2289707"/>
                <a:gd name="connsiteX61" fmla="*/ 2502667 w 2623690"/>
                <a:gd name="connsiteY61" fmla="*/ 1452283 h 2289707"/>
                <a:gd name="connsiteX62" fmla="*/ 2529561 w 2623690"/>
                <a:gd name="connsiteY62" fmla="*/ 1371600 h 2289707"/>
                <a:gd name="connsiteX63" fmla="*/ 2569902 w 2623690"/>
                <a:gd name="connsiteY63" fmla="*/ 1250577 h 2289707"/>
                <a:gd name="connsiteX64" fmla="*/ 2610243 w 2623690"/>
                <a:gd name="connsiteY64" fmla="*/ 1129553 h 2289707"/>
                <a:gd name="connsiteX65" fmla="*/ 2623690 w 2623690"/>
                <a:gd name="connsiteY65" fmla="*/ 1089212 h 2289707"/>
                <a:gd name="connsiteX66" fmla="*/ 2610243 w 2623690"/>
                <a:gd name="connsiteY66" fmla="*/ 914400 h 2289707"/>
                <a:gd name="connsiteX67" fmla="*/ 2583349 w 2623690"/>
                <a:gd name="connsiteY67" fmla="*/ 820271 h 2289707"/>
                <a:gd name="connsiteX68" fmla="*/ 2543008 w 2623690"/>
                <a:gd name="connsiteY68" fmla="*/ 658906 h 2289707"/>
                <a:gd name="connsiteX69" fmla="*/ 2516114 w 2623690"/>
                <a:gd name="connsiteY69" fmla="*/ 618565 h 2289707"/>
                <a:gd name="connsiteX70" fmla="*/ 2502667 w 2623690"/>
                <a:gd name="connsiteY70" fmla="*/ 578224 h 2289707"/>
                <a:gd name="connsiteX71" fmla="*/ 2462326 w 2623690"/>
                <a:gd name="connsiteY71" fmla="*/ 551330 h 2289707"/>
                <a:gd name="connsiteX72" fmla="*/ 2395090 w 2623690"/>
                <a:gd name="connsiteY72" fmla="*/ 457200 h 2289707"/>
                <a:gd name="connsiteX73" fmla="*/ 2354749 w 2623690"/>
                <a:gd name="connsiteY73" fmla="*/ 376518 h 2289707"/>
                <a:gd name="connsiteX74" fmla="*/ 2314408 w 2623690"/>
                <a:gd name="connsiteY74" fmla="*/ 363071 h 2289707"/>
                <a:gd name="connsiteX75" fmla="*/ 2247173 w 2623690"/>
                <a:gd name="connsiteY75" fmla="*/ 295836 h 2289707"/>
                <a:gd name="connsiteX76" fmla="*/ 2220278 w 2623690"/>
                <a:gd name="connsiteY76" fmla="*/ 255494 h 2289707"/>
                <a:gd name="connsiteX77" fmla="*/ 2179937 w 2623690"/>
                <a:gd name="connsiteY77" fmla="*/ 215153 h 2289707"/>
                <a:gd name="connsiteX78" fmla="*/ 2166490 w 2623690"/>
                <a:gd name="connsiteY78" fmla="*/ 174812 h 2289707"/>
                <a:gd name="connsiteX79" fmla="*/ 2085808 w 2623690"/>
                <a:gd name="connsiteY79" fmla="*/ 147918 h 2289707"/>
                <a:gd name="connsiteX80" fmla="*/ 2005126 w 2623690"/>
                <a:gd name="connsiteY80" fmla="*/ 107577 h 2289707"/>
                <a:gd name="connsiteX81" fmla="*/ 1978231 w 2623690"/>
                <a:gd name="connsiteY81" fmla="*/ 80683 h 2289707"/>
                <a:gd name="connsiteX82" fmla="*/ 1695843 w 2623690"/>
                <a:gd name="connsiteY82" fmla="*/ 40341 h 2289707"/>
                <a:gd name="connsiteX83" fmla="*/ 1642055 w 2623690"/>
                <a:gd name="connsiteY83" fmla="*/ 26894 h 2289707"/>
                <a:gd name="connsiteX84" fmla="*/ 1601714 w 2623690"/>
                <a:gd name="connsiteY84" fmla="*/ 13447 h 2289707"/>
                <a:gd name="connsiteX85" fmla="*/ 1467243 w 2623690"/>
                <a:gd name="connsiteY85" fmla="*/ 0 h 2289707"/>
                <a:gd name="connsiteX86" fmla="*/ 1225196 w 2623690"/>
                <a:gd name="connsiteY86" fmla="*/ 13447 h 2289707"/>
                <a:gd name="connsiteX87" fmla="*/ 1184855 w 2623690"/>
                <a:gd name="connsiteY87" fmla="*/ 26894 h 2289707"/>
                <a:gd name="connsiteX88" fmla="*/ 1131067 w 2623690"/>
                <a:gd name="connsiteY88" fmla="*/ 40341 h 2289707"/>
                <a:gd name="connsiteX89" fmla="*/ 1050384 w 2623690"/>
                <a:gd name="connsiteY89" fmla="*/ 67236 h 2289707"/>
                <a:gd name="connsiteX90" fmla="*/ 929361 w 2623690"/>
                <a:gd name="connsiteY90" fmla="*/ 80683 h 2289707"/>
                <a:gd name="connsiteX0" fmla="*/ 929361 w 2623690"/>
                <a:gd name="connsiteY0" fmla="*/ 80683 h 2289707"/>
                <a:gd name="connsiteX1" fmla="*/ 862126 w 2623690"/>
                <a:gd name="connsiteY1" fmla="*/ 107577 h 2289707"/>
                <a:gd name="connsiteX2" fmla="*/ 821784 w 2623690"/>
                <a:gd name="connsiteY2" fmla="*/ 121024 h 2289707"/>
                <a:gd name="connsiteX3" fmla="*/ 754549 w 2623690"/>
                <a:gd name="connsiteY3" fmla="*/ 174812 h 2289707"/>
                <a:gd name="connsiteX4" fmla="*/ 714208 w 2623690"/>
                <a:gd name="connsiteY4" fmla="*/ 215153 h 2289707"/>
                <a:gd name="connsiteX5" fmla="*/ 673867 w 2623690"/>
                <a:gd name="connsiteY5" fmla="*/ 242047 h 2289707"/>
                <a:gd name="connsiteX6" fmla="*/ 606631 w 2623690"/>
                <a:gd name="connsiteY6" fmla="*/ 309283 h 2289707"/>
                <a:gd name="connsiteX7" fmla="*/ 525949 w 2623690"/>
                <a:gd name="connsiteY7" fmla="*/ 363071 h 2289707"/>
                <a:gd name="connsiteX8" fmla="*/ 472161 w 2623690"/>
                <a:gd name="connsiteY8" fmla="*/ 430306 h 2289707"/>
                <a:gd name="connsiteX9" fmla="*/ 445267 w 2623690"/>
                <a:gd name="connsiteY9" fmla="*/ 470647 h 2289707"/>
                <a:gd name="connsiteX10" fmla="*/ 404926 w 2623690"/>
                <a:gd name="connsiteY10" fmla="*/ 497541 h 2289707"/>
                <a:gd name="connsiteX11" fmla="*/ 351137 w 2623690"/>
                <a:gd name="connsiteY11" fmla="*/ 564777 h 2289707"/>
                <a:gd name="connsiteX12" fmla="*/ 310796 w 2623690"/>
                <a:gd name="connsiteY12" fmla="*/ 591671 h 2289707"/>
                <a:gd name="connsiteX13" fmla="*/ 297349 w 2623690"/>
                <a:gd name="connsiteY13" fmla="*/ 632012 h 2289707"/>
                <a:gd name="connsiteX14" fmla="*/ 270455 w 2623690"/>
                <a:gd name="connsiteY14" fmla="*/ 672353 h 2289707"/>
                <a:gd name="connsiteX15" fmla="*/ 243561 w 2623690"/>
                <a:gd name="connsiteY15" fmla="*/ 766483 h 2289707"/>
                <a:gd name="connsiteX16" fmla="*/ 189773 w 2623690"/>
                <a:gd name="connsiteY16" fmla="*/ 847165 h 2289707"/>
                <a:gd name="connsiteX17" fmla="*/ 135984 w 2623690"/>
                <a:gd name="connsiteY17" fmla="*/ 914400 h 2289707"/>
                <a:gd name="connsiteX18" fmla="*/ 109090 w 2623690"/>
                <a:gd name="connsiteY18" fmla="*/ 995083 h 2289707"/>
                <a:gd name="connsiteX19" fmla="*/ 82196 w 2623690"/>
                <a:gd name="connsiteY19" fmla="*/ 1035424 h 2289707"/>
                <a:gd name="connsiteX20" fmla="*/ 28408 w 2623690"/>
                <a:gd name="connsiteY20" fmla="*/ 1156447 h 2289707"/>
                <a:gd name="connsiteX21" fmla="*/ 14961 w 2623690"/>
                <a:gd name="connsiteY21" fmla="*/ 1250577 h 2289707"/>
                <a:gd name="connsiteX22" fmla="*/ 1514 w 2623690"/>
                <a:gd name="connsiteY22" fmla="*/ 1290918 h 2289707"/>
                <a:gd name="connsiteX23" fmla="*/ 41855 w 2623690"/>
                <a:gd name="connsiteY23" fmla="*/ 1667436 h 2289707"/>
                <a:gd name="connsiteX24" fmla="*/ 68749 w 2623690"/>
                <a:gd name="connsiteY24" fmla="*/ 1748118 h 2289707"/>
                <a:gd name="connsiteX25" fmla="*/ 82196 w 2623690"/>
                <a:gd name="connsiteY25" fmla="*/ 1788459 h 2289707"/>
                <a:gd name="connsiteX26" fmla="*/ 149431 w 2623690"/>
                <a:gd name="connsiteY26" fmla="*/ 1869141 h 2289707"/>
                <a:gd name="connsiteX27" fmla="*/ 189773 w 2623690"/>
                <a:gd name="connsiteY27" fmla="*/ 1936377 h 2289707"/>
                <a:gd name="connsiteX28" fmla="*/ 235529 w 2623690"/>
                <a:gd name="connsiteY28" fmla="*/ 2006040 h 2289707"/>
                <a:gd name="connsiteX29" fmla="*/ 324243 w 2623690"/>
                <a:gd name="connsiteY29" fmla="*/ 2070847 h 2289707"/>
                <a:gd name="connsiteX30" fmla="*/ 337690 w 2623690"/>
                <a:gd name="connsiteY30" fmla="*/ 2111188 h 2289707"/>
                <a:gd name="connsiteX31" fmla="*/ 391478 w 2623690"/>
                <a:gd name="connsiteY31" fmla="*/ 2124636 h 2289707"/>
                <a:gd name="connsiteX32" fmla="*/ 499055 w 2623690"/>
                <a:gd name="connsiteY32" fmla="*/ 2178424 h 2289707"/>
                <a:gd name="connsiteX33" fmla="*/ 579737 w 2623690"/>
                <a:gd name="connsiteY33" fmla="*/ 2205318 h 2289707"/>
                <a:gd name="connsiteX34" fmla="*/ 620078 w 2623690"/>
                <a:gd name="connsiteY34" fmla="*/ 2218765 h 2289707"/>
                <a:gd name="connsiteX35" fmla="*/ 687314 w 2623690"/>
                <a:gd name="connsiteY35" fmla="*/ 2232212 h 2289707"/>
                <a:gd name="connsiteX36" fmla="*/ 727655 w 2623690"/>
                <a:gd name="connsiteY36" fmla="*/ 2245659 h 2289707"/>
                <a:gd name="connsiteX37" fmla="*/ 835231 w 2623690"/>
                <a:gd name="connsiteY37" fmla="*/ 2259106 h 2289707"/>
                <a:gd name="connsiteX38" fmla="*/ 1117620 w 2623690"/>
                <a:gd name="connsiteY38" fmla="*/ 2272553 h 2289707"/>
                <a:gd name="connsiteX39" fmla="*/ 1198302 w 2623690"/>
                <a:gd name="connsiteY39" fmla="*/ 2245659 h 2289707"/>
                <a:gd name="connsiteX40" fmla="*/ 1238643 w 2623690"/>
                <a:gd name="connsiteY40" fmla="*/ 2232212 h 2289707"/>
                <a:gd name="connsiteX41" fmla="*/ 1353318 w 2623690"/>
                <a:gd name="connsiteY41" fmla="*/ 2210735 h 2289707"/>
                <a:gd name="connsiteX42" fmla="*/ 1488533 w 2623690"/>
                <a:gd name="connsiteY42" fmla="*/ 2187016 h 2289707"/>
                <a:gd name="connsiteX43" fmla="*/ 1588268 w 2623690"/>
                <a:gd name="connsiteY43" fmla="*/ 2130052 h 2289707"/>
                <a:gd name="connsiteX44" fmla="*/ 1675298 w 2623690"/>
                <a:gd name="connsiteY44" fmla="*/ 2109508 h 2289707"/>
                <a:gd name="connsiteX45" fmla="*/ 1695843 w 2623690"/>
                <a:gd name="connsiteY45" fmla="*/ 2111188 h 2289707"/>
                <a:gd name="connsiteX46" fmla="*/ 1773352 w 2623690"/>
                <a:gd name="connsiteY46" fmla="*/ 2058894 h 2289707"/>
                <a:gd name="connsiteX47" fmla="*/ 1885782 w 2623690"/>
                <a:gd name="connsiteY47" fmla="*/ 2009030 h 2289707"/>
                <a:gd name="connsiteX48" fmla="*/ 1897549 w 2623690"/>
                <a:gd name="connsiteY48" fmla="*/ 2017059 h 2289707"/>
                <a:gd name="connsiteX49" fmla="*/ 1963290 w 2623690"/>
                <a:gd name="connsiteY49" fmla="*/ 1965512 h 2289707"/>
                <a:gd name="connsiteX50" fmla="*/ 2005126 w 2623690"/>
                <a:gd name="connsiteY50" fmla="*/ 1949824 h 2289707"/>
                <a:gd name="connsiteX51" fmla="*/ 2045467 w 2623690"/>
                <a:gd name="connsiteY51" fmla="*/ 1922930 h 2289707"/>
                <a:gd name="connsiteX52" fmla="*/ 2072361 w 2623690"/>
                <a:gd name="connsiteY52" fmla="*/ 1882588 h 2289707"/>
                <a:gd name="connsiteX53" fmla="*/ 2112702 w 2623690"/>
                <a:gd name="connsiteY53" fmla="*/ 1825811 h 2289707"/>
                <a:gd name="connsiteX54" fmla="*/ 2162569 w 2623690"/>
                <a:gd name="connsiteY54" fmla="*/ 1794622 h 2289707"/>
                <a:gd name="connsiteX55" fmla="*/ 2179937 w 2623690"/>
                <a:gd name="connsiteY55" fmla="*/ 1801906 h 2289707"/>
                <a:gd name="connsiteX56" fmla="*/ 2252027 w 2623690"/>
                <a:gd name="connsiteY56" fmla="*/ 1731310 h 2289707"/>
                <a:gd name="connsiteX57" fmla="*/ 2274067 w 2623690"/>
                <a:gd name="connsiteY57" fmla="*/ 1734671 h 2289707"/>
                <a:gd name="connsiteX58" fmla="*/ 2300961 w 2623690"/>
                <a:gd name="connsiteY58" fmla="*/ 1694330 h 2289707"/>
                <a:gd name="connsiteX59" fmla="*/ 2368196 w 2623690"/>
                <a:gd name="connsiteY59" fmla="*/ 1640541 h 2289707"/>
                <a:gd name="connsiteX60" fmla="*/ 2462326 w 2623690"/>
                <a:gd name="connsiteY60" fmla="*/ 1532965 h 2289707"/>
                <a:gd name="connsiteX61" fmla="*/ 2502667 w 2623690"/>
                <a:gd name="connsiteY61" fmla="*/ 1452283 h 2289707"/>
                <a:gd name="connsiteX62" fmla="*/ 2529561 w 2623690"/>
                <a:gd name="connsiteY62" fmla="*/ 1371600 h 2289707"/>
                <a:gd name="connsiteX63" fmla="*/ 2569902 w 2623690"/>
                <a:gd name="connsiteY63" fmla="*/ 1250577 h 2289707"/>
                <a:gd name="connsiteX64" fmla="*/ 2610243 w 2623690"/>
                <a:gd name="connsiteY64" fmla="*/ 1129553 h 2289707"/>
                <a:gd name="connsiteX65" fmla="*/ 2623690 w 2623690"/>
                <a:gd name="connsiteY65" fmla="*/ 1089212 h 2289707"/>
                <a:gd name="connsiteX66" fmla="*/ 2610243 w 2623690"/>
                <a:gd name="connsiteY66" fmla="*/ 914400 h 2289707"/>
                <a:gd name="connsiteX67" fmla="*/ 2583349 w 2623690"/>
                <a:gd name="connsiteY67" fmla="*/ 820271 h 2289707"/>
                <a:gd name="connsiteX68" fmla="*/ 2543008 w 2623690"/>
                <a:gd name="connsiteY68" fmla="*/ 658906 h 2289707"/>
                <a:gd name="connsiteX69" fmla="*/ 2516114 w 2623690"/>
                <a:gd name="connsiteY69" fmla="*/ 618565 h 2289707"/>
                <a:gd name="connsiteX70" fmla="*/ 2502667 w 2623690"/>
                <a:gd name="connsiteY70" fmla="*/ 578224 h 2289707"/>
                <a:gd name="connsiteX71" fmla="*/ 2462326 w 2623690"/>
                <a:gd name="connsiteY71" fmla="*/ 551330 h 2289707"/>
                <a:gd name="connsiteX72" fmla="*/ 2395090 w 2623690"/>
                <a:gd name="connsiteY72" fmla="*/ 457200 h 2289707"/>
                <a:gd name="connsiteX73" fmla="*/ 2354749 w 2623690"/>
                <a:gd name="connsiteY73" fmla="*/ 376518 h 2289707"/>
                <a:gd name="connsiteX74" fmla="*/ 2314408 w 2623690"/>
                <a:gd name="connsiteY74" fmla="*/ 363071 h 2289707"/>
                <a:gd name="connsiteX75" fmla="*/ 2247173 w 2623690"/>
                <a:gd name="connsiteY75" fmla="*/ 295836 h 2289707"/>
                <a:gd name="connsiteX76" fmla="*/ 2220278 w 2623690"/>
                <a:gd name="connsiteY76" fmla="*/ 255494 h 2289707"/>
                <a:gd name="connsiteX77" fmla="*/ 2179937 w 2623690"/>
                <a:gd name="connsiteY77" fmla="*/ 215153 h 2289707"/>
                <a:gd name="connsiteX78" fmla="*/ 2166490 w 2623690"/>
                <a:gd name="connsiteY78" fmla="*/ 174812 h 2289707"/>
                <a:gd name="connsiteX79" fmla="*/ 2085808 w 2623690"/>
                <a:gd name="connsiteY79" fmla="*/ 147918 h 2289707"/>
                <a:gd name="connsiteX80" fmla="*/ 2005126 w 2623690"/>
                <a:gd name="connsiteY80" fmla="*/ 107577 h 2289707"/>
                <a:gd name="connsiteX81" fmla="*/ 1978231 w 2623690"/>
                <a:gd name="connsiteY81" fmla="*/ 80683 h 2289707"/>
                <a:gd name="connsiteX82" fmla="*/ 1695843 w 2623690"/>
                <a:gd name="connsiteY82" fmla="*/ 40341 h 2289707"/>
                <a:gd name="connsiteX83" fmla="*/ 1642055 w 2623690"/>
                <a:gd name="connsiteY83" fmla="*/ 26894 h 2289707"/>
                <a:gd name="connsiteX84" fmla="*/ 1601714 w 2623690"/>
                <a:gd name="connsiteY84" fmla="*/ 13447 h 2289707"/>
                <a:gd name="connsiteX85" fmla="*/ 1467243 w 2623690"/>
                <a:gd name="connsiteY85" fmla="*/ 0 h 2289707"/>
                <a:gd name="connsiteX86" fmla="*/ 1225196 w 2623690"/>
                <a:gd name="connsiteY86" fmla="*/ 13447 h 2289707"/>
                <a:gd name="connsiteX87" fmla="*/ 1184855 w 2623690"/>
                <a:gd name="connsiteY87" fmla="*/ 26894 h 2289707"/>
                <a:gd name="connsiteX88" fmla="*/ 1131067 w 2623690"/>
                <a:gd name="connsiteY88" fmla="*/ 40341 h 2289707"/>
                <a:gd name="connsiteX89" fmla="*/ 1050384 w 2623690"/>
                <a:gd name="connsiteY89" fmla="*/ 67236 h 2289707"/>
                <a:gd name="connsiteX90" fmla="*/ 929361 w 2623690"/>
                <a:gd name="connsiteY90" fmla="*/ 80683 h 2289707"/>
                <a:gd name="connsiteX0" fmla="*/ 929361 w 2623690"/>
                <a:gd name="connsiteY0" fmla="*/ 80683 h 2289707"/>
                <a:gd name="connsiteX1" fmla="*/ 862126 w 2623690"/>
                <a:gd name="connsiteY1" fmla="*/ 107577 h 2289707"/>
                <a:gd name="connsiteX2" fmla="*/ 821784 w 2623690"/>
                <a:gd name="connsiteY2" fmla="*/ 121024 h 2289707"/>
                <a:gd name="connsiteX3" fmla="*/ 754549 w 2623690"/>
                <a:gd name="connsiteY3" fmla="*/ 174812 h 2289707"/>
                <a:gd name="connsiteX4" fmla="*/ 714208 w 2623690"/>
                <a:gd name="connsiteY4" fmla="*/ 215153 h 2289707"/>
                <a:gd name="connsiteX5" fmla="*/ 673867 w 2623690"/>
                <a:gd name="connsiteY5" fmla="*/ 242047 h 2289707"/>
                <a:gd name="connsiteX6" fmla="*/ 606631 w 2623690"/>
                <a:gd name="connsiteY6" fmla="*/ 309283 h 2289707"/>
                <a:gd name="connsiteX7" fmla="*/ 525949 w 2623690"/>
                <a:gd name="connsiteY7" fmla="*/ 363071 h 2289707"/>
                <a:gd name="connsiteX8" fmla="*/ 472161 w 2623690"/>
                <a:gd name="connsiteY8" fmla="*/ 430306 h 2289707"/>
                <a:gd name="connsiteX9" fmla="*/ 445267 w 2623690"/>
                <a:gd name="connsiteY9" fmla="*/ 470647 h 2289707"/>
                <a:gd name="connsiteX10" fmla="*/ 404926 w 2623690"/>
                <a:gd name="connsiteY10" fmla="*/ 497541 h 2289707"/>
                <a:gd name="connsiteX11" fmla="*/ 351137 w 2623690"/>
                <a:gd name="connsiteY11" fmla="*/ 564777 h 2289707"/>
                <a:gd name="connsiteX12" fmla="*/ 310796 w 2623690"/>
                <a:gd name="connsiteY12" fmla="*/ 591671 h 2289707"/>
                <a:gd name="connsiteX13" fmla="*/ 297349 w 2623690"/>
                <a:gd name="connsiteY13" fmla="*/ 632012 h 2289707"/>
                <a:gd name="connsiteX14" fmla="*/ 270455 w 2623690"/>
                <a:gd name="connsiteY14" fmla="*/ 672353 h 2289707"/>
                <a:gd name="connsiteX15" fmla="*/ 243561 w 2623690"/>
                <a:gd name="connsiteY15" fmla="*/ 766483 h 2289707"/>
                <a:gd name="connsiteX16" fmla="*/ 189773 w 2623690"/>
                <a:gd name="connsiteY16" fmla="*/ 847165 h 2289707"/>
                <a:gd name="connsiteX17" fmla="*/ 135984 w 2623690"/>
                <a:gd name="connsiteY17" fmla="*/ 914400 h 2289707"/>
                <a:gd name="connsiteX18" fmla="*/ 109090 w 2623690"/>
                <a:gd name="connsiteY18" fmla="*/ 995083 h 2289707"/>
                <a:gd name="connsiteX19" fmla="*/ 82196 w 2623690"/>
                <a:gd name="connsiteY19" fmla="*/ 1035424 h 2289707"/>
                <a:gd name="connsiteX20" fmla="*/ 28408 w 2623690"/>
                <a:gd name="connsiteY20" fmla="*/ 1156447 h 2289707"/>
                <a:gd name="connsiteX21" fmla="*/ 14961 w 2623690"/>
                <a:gd name="connsiteY21" fmla="*/ 1250577 h 2289707"/>
                <a:gd name="connsiteX22" fmla="*/ 1514 w 2623690"/>
                <a:gd name="connsiteY22" fmla="*/ 1290918 h 2289707"/>
                <a:gd name="connsiteX23" fmla="*/ 41855 w 2623690"/>
                <a:gd name="connsiteY23" fmla="*/ 1667436 h 2289707"/>
                <a:gd name="connsiteX24" fmla="*/ 68749 w 2623690"/>
                <a:gd name="connsiteY24" fmla="*/ 1748118 h 2289707"/>
                <a:gd name="connsiteX25" fmla="*/ 82196 w 2623690"/>
                <a:gd name="connsiteY25" fmla="*/ 1788459 h 2289707"/>
                <a:gd name="connsiteX26" fmla="*/ 149431 w 2623690"/>
                <a:gd name="connsiteY26" fmla="*/ 1869141 h 2289707"/>
                <a:gd name="connsiteX27" fmla="*/ 189773 w 2623690"/>
                <a:gd name="connsiteY27" fmla="*/ 1936377 h 2289707"/>
                <a:gd name="connsiteX28" fmla="*/ 235529 w 2623690"/>
                <a:gd name="connsiteY28" fmla="*/ 2006040 h 2289707"/>
                <a:gd name="connsiteX29" fmla="*/ 311543 w 2623690"/>
                <a:gd name="connsiteY29" fmla="*/ 2086723 h 2289707"/>
                <a:gd name="connsiteX30" fmla="*/ 337690 w 2623690"/>
                <a:gd name="connsiteY30" fmla="*/ 2111188 h 2289707"/>
                <a:gd name="connsiteX31" fmla="*/ 391478 w 2623690"/>
                <a:gd name="connsiteY31" fmla="*/ 2124636 h 2289707"/>
                <a:gd name="connsiteX32" fmla="*/ 499055 w 2623690"/>
                <a:gd name="connsiteY32" fmla="*/ 2178424 h 2289707"/>
                <a:gd name="connsiteX33" fmla="*/ 579737 w 2623690"/>
                <a:gd name="connsiteY33" fmla="*/ 2205318 h 2289707"/>
                <a:gd name="connsiteX34" fmla="*/ 620078 w 2623690"/>
                <a:gd name="connsiteY34" fmla="*/ 2218765 h 2289707"/>
                <a:gd name="connsiteX35" fmla="*/ 687314 w 2623690"/>
                <a:gd name="connsiteY35" fmla="*/ 2232212 h 2289707"/>
                <a:gd name="connsiteX36" fmla="*/ 727655 w 2623690"/>
                <a:gd name="connsiteY36" fmla="*/ 2245659 h 2289707"/>
                <a:gd name="connsiteX37" fmla="*/ 835231 w 2623690"/>
                <a:gd name="connsiteY37" fmla="*/ 2259106 h 2289707"/>
                <a:gd name="connsiteX38" fmla="*/ 1117620 w 2623690"/>
                <a:gd name="connsiteY38" fmla="*/ 2272553 h 2289707"/>
                <a:gd name="connsiteX39" fmla="*/ 1198302 w 2623690"/>
                <a:gd name="connsiteY39" fmla="*/ 2245659 h 2289707"/>
                <a:gd name="connsiteX40" fmla="*/ 1238643 w 2623690"/>
                <a:gd name="connsiteY40" fmla="*/ 2232212 h 2289707"/>
                <a:gd name="connsiteX41" fmla="*/ 1353318 w 2623690"/>
                <a:gd name="connsiteY41" fmla="*/ 2210735 h 2289707"/>
                <a:gd name="connsiteX42" fmla="*/ 1488533 w 2623690"/>
                <a:gd name="connsiteY42" fmla="*/ 2187016 h 2289707"/>
                <a:gd name="connsiteX43" fmla="*/ 1588268 w 2623690"/>
                <a:gd name="connsiteY43" fmla="*/ 2130052 h 2289707"/>
                <a:gd name="connsiteX44" fmla="*/ 1675298 w 2623690"/>
                <a:gd name="connsiteY44" fmla="*/ 2109508 h 2289707"/>
                <a:gd name="connsiteX45" fmla="*/ 1695843 w 2623690"/>
                <a:gd name="connsiteY45" fmla="*/ 2111188 h 2289707"/>
                <a:gd name="connsiteX46" fmla="*/ 1773352 w 2623690"/>
                <a:gd name="connsiteY46" fmla="*/ 2058894 h 2289707"/>
                <a:gd name="connsiteX47" fmla="*/ 1885782 w 2623690"/>
                <a:gd name="connsiteY47" fmla="*/ 2009030 h 2289707"/>
                <a:gd name="connsiteX48" fmla="*/ 1897549 w 2623690"/>
                <a:gd name="connsiteY48" fmla="*/ 2017059 h 2289707"/>
                <a:gd name="connsiteX49" fmla="*/ 1963290 w 2623690"/>
                <a:gd name="connsiteY49" fmla="*/ 1965512 h 2289707"/>
                <a:gd name="connsiteX50" fmla="*/ 2005126 w 2623690"/>
                <a:gd name="connsiteY50" fmla="*/ 1949824 h 2289707"/>
                <a:gd name="connsiteX51" fmla="*/ 2045467 w 2623690"/>
                <a:gd name="connsiteY51" fmla="*/ 1922930 h 2289707"/>
                <a:gd name="connsiteX52" fmla="*/ 2072361 w 2623690"/>
                <a:gd name="connsiteY52" fmla="*/ 1882588 h 2289707"/>
                <a:gd name="connsiteX53" fmla="*/ 2112702 w 2623690"/>
                <a:gd name="connsiteY53" fmla="*/ 1825811 h 2289707"/>
                <a:gd name="connsiteX54" fmla="*/ 2162569 w 2623690"/>
                <a:gd name="connsiteY54" fmla="*/ 1794622 h 2289707"/>
                <a:gd name="connsiteX55" fmla="*/ 2179937 w 2623690"/>
                <a:gd name="connsiteY55" fmla="*/ 1801906 h 2289707"/>
                <a:gd name="connsiteX56" fmla="*/ 2252027 w 2623690"/>
                <a:gd name="connsiteY56" fmla="*/ 1731310 h 2289707"/>
                <a:gd name="connsiteX57" fmla="*/ 2274067 w 2623690"/>
                <a:gd name="connsiteY57" fmla="*/ 1734671 h 2289707"/>
                <a:gd name="connsiteX58" fmla="*/ 2300961 w 2623690"/>
                <a:gd name="connsiteY58" fmla="*/ 1694330 h 2289707"/>
                <a:gd name="connsiteX59" fmla="*/ 2368196 w 2623690"/>
                <a:gd name="connsiteY59" fmla="*/ 1640541 h 2289707"/>
                <a:gd name="connsiteX60" fmla="*/ 2462326 w 2623690"/>
                <a:gd name="connsiteY60" fmla="*/ 1532965 h 2289707"/>
                <a:gd name="connsiteX61" fmla="*/ 2502667 w 2623690"/>
                <a:gd name="connsiteY61" fmla="*/ 1452283 h 2289707"/>
                <a:gd name="connsiteX62" fmla="*/ 2529561 w 2623690"/>
                <a:gd name="connsiteY62" fmla="*/ 1371600 h 2289707"/>
                <a:gd name="connsiteX63" fmla="*/ 2569902 w 2623690"/>
                <a:gd name="connsiteY63" fmla="*/ 1250577 h 2289707"/>
                <a:gd name="connsiteX64" fmla="*/ 2610243 w 2623690"/>
                <a:gd name="connsiteY64" fmla="*/ 1129553 h 2289707"/>
                <a:gd name="connsiteX65" fmla="*/ 2623690 w 2623690"/>
                <a:gd name="connsiteY65" fmla="*/ 1089212 h 2289707"/>
                <a:gd name="connsiteX66" fmla="*/ 2610243 w 2623690"/>
                <a:gd name="connsiteY66" fmla="*/ 914400 h 2289707"/>
                <a:gd name="connsiteX67" fmla="*/ 2583349 w 2623690"/>
                <a:gd name="connsiteY67" fmla="*/ 820271 h 2289707"/>
                <a:gd name="connsiteX68" fmla="*/ 2543008 w 2623690"/>
                <a:gd name="connsiteY68" fmla="*/ 658906 h 2289707"/>
                <a:gd name="connsiteX69" fmla="*/ 2516114 w 2623690"/>
                <a:gd name="connsiteY69" fmla="*/ 618565 h 2289707"/>
                <a:gd name="connsiteX70" fmla="*/ 2502667 w 2623690"/>
                <a:gd name="connsiteY70" fmla="*/ 578224 h 2289707"/>
                <a:gd name="connsiteX71" fmla="*/ 2462326 w 2623690"/>
                <a:gd name="connsiteY71" fmla="*/ 551330 h 2289707"/>
                <a:gd name="connsiteX72" fmla="*/ 2395090 w 2623690"/>
                <a:gd name="connsiteY72" fmla="*/ 457200 h 2289707"/>
                <a:gd name="connsiteX73" fmla="*/ 2354749 w 2623690"/>
                <a:gd name="connsiteY73" fmla="*/ 376518 h 2289707"/>
                <a:gd name="connsiteX74" fmla="*/ 2314408 w 2623690"/>
                <a:gd name="connsiteY74" fmla="*/ 363071 h 2289707"/>
                <a:gd name="connsiteX75" fmla="*/ 2247173 w 2623690"/>
                <a:gd name="connsiteY75" fmla="*/ 295836 h 2289707"/>
                <a:gd name="connsiteX76" fmla="*/ 2220278 w 2623690"/>
                <a:gd name="connsiteY76" fmla="*/ 255494 h 2289707"/>
                <a:gd name="connsiteX77" fmla="*/ 2179937 w 2623690"/>
                <a:gd name="connsiteY77" fmla="*/ 215153 h 2289707"/>
                <a:gd name="connsiteX78" fmla="*/ 2166490 w 2623690"/>
                <a:gd name="connsiteY78" fmla="*/ 174812 h 2289707"/>
                <a:gd name="connsiteX79" fmla="*/ 2085808 w 2623690"/>
                <a:gd name="connsiteY79" fmla="*/ 147918 h 2289707"/>
                <a:gd name="connsiteX80" fmla="*/ 2005126 w 2623690"/>
                <a:gd name="connsiteY80" fmla="*/ 107577 h 2289707"/>
                <a:gd name="connsiteX81" fmla="*/ 1978231 w 2623690"/>
                <a:gd name="connsiteY81" fmla="*/ 80683 h 2289707"/>
                <a:gd name="connsiteX82" fmla="*/ 1695843 w 2623690"/>
                <a:gd name="connsiteY82" fmla="*/ 40341 h 2289707"/>
                <a:gd name="connsiteX83" fmla="*/ 1642055 w 2623690"/>
                <a:gd name="connsiteY83" fmla="*/ 26894 h 2289707"/>
                <a:gd name="connsiteX84" fmla="*/ 1601714 w 2623690"/>
                <a:gd name="connsiteY84" fmla="*/ 13447 h 2289707"/>
                <a:gd name="connsiteX85" fmla="*/ 1467243 w 2623690"/>
                <a:gd name="connsiteY85" fmla="*/ 0 h 2289707"/>
                <a:gd name="connsiteX86" fmla="*/ 1225196 w 2623690"/>
                <a:gd name="connsiteY86" fmla="*/ 13447 h 2289707"/>
                <a:gd name="connsiteX87" fmla="*/ 1184855 w 2623690"/>
                <a:gd name="connsiteY87" fmla="*/ 26894 h 2289707"/>
                <a:gd name="connsiteX88" fmla="*/ 1131067 w 2623690"/>
                <a:gd name="connsiteY88" fmla="*/ 40341 h 2289707"/>
                <a:gd name="connsiteX89" fmla="*/ 1050384 w 2623690"/>
                <a:gd name="connsiteY89" fmla="*/ 67236 h 2289707"/>
                <a:gd name="connsiteX90" fmla="*/ 929361 w 2623690"/>
                <a:gd name="connsiteY90" fmla="*/ 80683 h 2289707"/>
                <a:gd name="connsiteX0" fmla="*/ 929361 w 2623690"/>
                <a:gd name="connsiteY0" fmla="*/ 80683 h 2289707"/>
                <a:gd name="connsiteX1" fmla="*/ 862126 w 2623690"/>
                <a:gd name="connsiteY1" fmla="*/ 107577 h 2289707"/>
                <a:gd name="connsiteX2" fmla="*/ 821784 w 2623690"/>
                <a:gd name="connsiteY2" fmla="*/ 121024 h 2289707"/>
                <a:gd name="connsiteX3" fmla="*/ 754549 w 2623690"/>
                <a:gd name="connsiteY3" fmla="*/ 174812 h 2289707"/>
                <a:gd name="connsiteX4" fmla="*/ 714208 w 2623690"/>
                <a:gd name="connsiteY4" fmla="*/ 215153 h 2289707"/>
                <a:gd name="connsiteX5" fmla="*/ 673867 w 2623690"/>
                <a:gd name="connsiteY5" fmla="*/ 242047 h 2289707"/>
                <a:gd name="connsiteX6" fmla="*/ 606631 w 2623690"/>
                <a:gd name="connsiteY6" fmla="*/ 309283 h 2289707"/>
                <a:gd name="connsiteX7" fmla="*/ 525949 w 2623690"/>
                <a:gd name="connsiteY7" fmla="*/ 363071 h 2289707"/>
                <a:gd name="connsiteX8" fmla="*/ 472161 w 2623690"/>
                <a:gd name="connsiteY8" fmla="*/ 430306 h 2289707"/>
                <a:gd name="connsiteX9" fmla="*/ 445267 w 2623690"/>
                <a:gd name="connsiteY9" fmla="*/ 470647 h 2289707"/>
                <a:gd name="connsiteX10" fmla="*/ 404926 w 2623690"/>
                <a:gd name="connsiteY10" fmla="*/ 497541 h 2289707"/>
                <a:gd name="connsiteX11" fmla="*/ 351137 w 2623690"/>
                <a:gd name="connsiteY11" fmla="*/ 564777 h 2289707"/>
                <a:gd name="connsiteX12" fmla="*/ 310796 w 2623690"/>
                <a:gd name="connsiteY12" fmla="*/ 591671 h 2289707"/>
                <a:gd name="connsiteX13" fmla="*/ 297349 w 2623690"/>
                <a:gd name="connsiteY13" fmla="*/ 632012 h 2289707"/>
                <a:gd name="connsiteX14" fmla="*/ 270455 w 2623690"/>
                <a:gd name="connsiteY14" fmla="*/ 672353 h 2289707"/>
                <a:gd name="connsiteX15" fmla="*/ 243561 w 2623690"/>
                <a:gd name="connsiteY15" fmla="*/ 766483 h 2289707"/>
                <a:gd name="connsiteX16" fmla="*/ 189773 w 2623690"/>
                <a:gd name="connsiteY16" fmla="*/ 847165 h 2289707"/>
                <a:gd name="connsiteX17" fmla="*/ 135984 w 2623690"/>
                <a:gd name="connsiteY17" fmla="*/ 914400 h 2289707"/>
                <a:gd name="connsiteX18" fmla="*/ 109090 w 2623690"/>
                <a:gd name="connsiteY18" fmla="*/ 995083 h 2289707"/>
                <a:gd name="connsiteX19" fmla="*/ 82196 w 2623690"/>
                <a:gd name="connsiteY19" fmla="*/ 1035424 h 2289707"/>
                <a:gd name="connsiteX20" fmla="*/ 28408 w 2623690"/>
                <a:gd name="connsiteY20" fmla="*/ 1156447 h 2289707"/>
                <a:gd name="connsiteX21" fmla="*/ 14961 w 2623690"/>
                <a:gd name="connsiteY21" fmla="*/ 1250577 h 2289707"/>
                <a:gd name="connsiteX22" fmla="*/ 1514 w 2623690"/>
                <a:gd name="connsiteY22" fmla="*/ 1290918 h 2289707"/>
                <a:gd name="connsiteX23" fmla="*/ 41855 w 2623690"/>
                <a:gd name="connsiteY23" fmla="*/ 1667436 h 2289707"/>
                <a:gd name="connsiteX24" fmla="*/ 68749 w 2623690"/>
                <a:gd name="connsiteY24" fmla="*/ 1748118 h 2289707"/>
                <a:gd name="connsiteX25" fmla="*/ 82196 w 2623690"/>
                <a:gd name="connsiteY25" fmla="*/ 1788459 h 2289707"/>
                <a:gd name="connsiteX26" fmla="*/ 149431 w 2623690"/>
                <a:gd name="connsiteY26" fmla="*/ 1869141 h 2289707"/>
                <a:gd name="connsiteX27" fmla="*/ 189773 w 2623690"/>
                <a:gd name="connsiteY27" fmla="*/ 1936377 h 2289707"/>
                <a:gd name="connsiteX28" fmla="*/ 235529 w 2623690"/>
                <a:gd name="connsiteY28" fmla="*/ 2006040 h 2289707"/>
                <a:gd name="connsiteX29" fmla="*/ 311543 w 2623690"/>
                <a:gd name="connsiteY29" fmla="*/ 2086723 h 2289707"/>
                <a:gd name="connsiteX30" fmla="*/ 337690 w 2623690"/>
                <a:gd name="connsiteY30" fmla="*/ 2111188 h 2289707"/>
                <a:gd name="connsiteX31" fmla="*/ 388304 w 2623690"/>
                <a:gd name="connsiteY31" fmla="*/ 2134160 h 2289707"/>
                <a:gd name="connsiteX32" fmla="*/ 499055 w 2623690"/>
                <a:gd name="connsiteY32" fmla="*/ 2178424 h 2289707"/>
                <a:gd name="connsiteX33" fmla="*/ 579737 w 2623690"/>
                <a:gd name="connsiteY33" fmla="*/ 2205318 h 2289707"/>
                <a:gd name="connsiteX34" fmla="*/ 620078 w 2623690"/>
                <a:gd name="connsiteY34" fmla="*/ 2218765 h 2289707"/>
                <a:gd name="connsiteX35" fmla="*/ 687314 w 2623690"/>
                <a:gd name="connsiteY35" fmla="*/ 2232212 h 2289707"/>
                <a:gd name="connsiteX36" fmla="*/ 727655 w 2623690"/>
                <a:gd name="connsiteY36" fmla="*/ 2245659 h 2289707"/>
                <a:gd name="connsiteX37" fmla="*/ 835231 w 2623690"/>
                <a:gd name="connsiteY37" fmla="*/ 2259106 h 2289707"/>
                <a:gd name="connsiteX38" fmla="*/ 1117620 w 2623690"/>
                <a:gd name="connsiteY38" fmla="*/ 2272553 h 2289707"/>
                <a:gd name="connsiteX39" fmla="*/ 1198302 w 2623690"/>
                <a:gd name="connsiteY39" fmla="*/ 2245659 h 2289707"/>
                <a:gd name="connsiteX40" fmla="*/ 1238643 w 2623690"/>
                <a:gd name="connsiteY40" fmla="*/ 2232212 h 2289707"/>
                <a:gd name="connsiteX41" fmla="*/ 1353318 w 2623690"/>
                <a:gd name="connsiteY41" fmla="*/ 2210735 h 2289707"/>
                <a:gd name="connsiteX42" fmla="*/ 1488533 w 2623690"/>
                <a:gd name="connsiteY42" fmla="*/ 2187016 h 2289707"/>
                <a:gd name="connsiteX43" fmla="*/ 1588268 w 2623690"/>
                <a:gd name="connsiteY43" fmla="*/ 2130052 h 2289707"/>
                <a:gd name="connsiteX44" fmla="*/ 1675298 w 2623690"/>
                <a:gd name="connsiteY44" fmla="*/ 2109508 h 2289707"/>
                <a:gd name="connsiteX45" fmla="*/ 1695843 w 2623690"/>
                <a:gd name="connsiteY45" fmla="*/ 2111188 h 2289707"/>
                <a:gd name="connsiteX46" fmla="*/ 1773352 w 2623690"/>
                <a:gd name="connsiteY46" fmla="*/ 2058894 h 2289707"/>
                <a:gd name="connsiteX47" fmla="*/ 1885782 w 2623690"/>
                <a:gd name="connsiteY47" fmla="*/ 2009030 h 2289707"/>
                <a:gd name="connsiteX48" fmla="*/ 1897549 w 2623690"/>
                <a:gd name="connsiteY48" fmla="*/ 2017059 h 2289707"/>
                <a:gd name="connsiteX49" fmla="*/ 1963290 w 2623690"/>
                <a:gd name="connsiteY49" fmla="*/ 1965512 h 2289707"/>
                <a:gd name="connsiteX50" fmla="*/ 2005126 w 2623690"/>
                <a:gd name="connsiteY50" fmla="*/ 1949824 h 2289707"/>
                <a:gd name="connsiteX51" fmla="*/ 2045467 w 2623690"/>
                <a:gd name="connsiteY51" fmla="*/ 1922930 h 2289707"/>
                <a:gd name="connsiteX52" fmla="*/ 2072361 w 2623690"/>
                <a:gd name="connsiteY52" fmla="*/ 1882588 h 2289707"/>
                <a:gd name="connsiteX53" fmla="*/ 2112702 w 2623690"/>
                <a:gd name="connsiteY53" fmla="*/ 1825811 h 2289707"/>
                <a:gd name="connsiteX54" fmla="*/ 2162569 w 2623690"/>
                <a:gd name="connsiteY54" fmla="*/ 1794622 h 2289707"/>
                <a:gd name="connsiteX55" fmla="*/ 2179937 w 2623690"/>
                <a:gd name="connsiteY55" fmla="*/ 1801906 h 2289707"/>
                <a:gd name="connsiteX56" fmla="*/ 2252027 w 2623690"/>
                <a:gd name="connsiteY56" fmla="*/ 1731310 h 2289707"/>
                <a:gd name="connsiteX57" fmla="*/ 2274067 w 2623690"/>
                <a:gd name="connsiteY57" fmla="*/ 1734671 h 2289707"/>
                <a:gd name="connsiteX58" fmla="*/ 2300961 w 2623690"/>
                <a:gd name="connsiteY58" fmla="*/ 1694330 h 2289707"/>
                <a:gd name="connsiteX59" fmla="*/ 2368196 w 2623690"/>
                <a:gd name="connsiteY59" fmla="*/ 1640541 h 2289707"/>
                <a:gd name="connsiteX60" fmla="*/ 2462326 w 2623690"/>
                <a:gd name="connsiteY60" fmla="*/ 1532965 h 2289707"/>
                <a:gd name="connsiteX61" fmla="*/ 2502667 w 2623690"/>
                <a:gd name="connsiteY61" fmla="*/ 1452283 h 2289707"/>
                <a:gd name="connsiteX62" fmla="*/ 2529561 w 2623690"/>
                <a:gd name="connsiteY62" fmla="*/ 1371600 h 2289707"/>
                <a:gd name="connsiteX63" fmla="*/ 2569902 w 2623690"/>
                <a:gd name="connsiteY63" fmla="*/ 1250577 h 2289707"/>
                <a:gd name="connsiteX64" fmla="*/ 2610243 w 2623690"/>
                <a:gd name="connsiteY64" fmla="*/ 1129553 h 2289707"/>
                <a:gd name="connsiteX65" fmla="*/ 2623690 w 2623690"/>
                <a:gd name="connsiteY65" fmla="*/ 1089212 h 2289707"/>
                <a:gd name="connsiteX66" fmla="*/ 2610243 w 2623690"/>
                <a:gd name="connsiteY66" fmla="*/ 914400 h 2289707"/>
                <a:gd name="connsiteX67" fmla="*/ 2583349 w 2623690"/>
                <a:gd name="connsiteY67" fmla="*/ 820271 h 2289707"/>
                <a:gd name="connsiteX68" fmla="*/ 2543008 w 2623690"/>
                <a:gd name="connsiteY68" fmla="*/ 658906 h 2289707"/>
                <a:gd name="connsiteX69" fmla="*/ 2516114 w 2623690"/>
                <a:gd name="connsiteY69" fmla="*/ 618565 h 2289707"/>
                <a:gd name="connsiteX70" fmla="*/ 2502667 w 2623690"/>
                <a:gd name="connsiteY70" fmla="*/ 578224 h 2289707"/>
                <a:gd name="connsiteX71" fmla="*/ 2462326 w 2623690"/>
                <a:gd name="connsiteY71" fmla="*/ 551330 h 2289707"/>
                <a:gd name="connsiteX72" fmla="*/ 2395090 w 2623690"/>
                <a:gd name="connsiteY72" fmla="*/ 457200 h 2289707"/>
                <a:gd name="connsiteX73" fmla="*/ 2354749 w 2623690"/>
                <a:gd name="connsiteY73" fmla="*/ 376518 h 2289707"/>
                <a:gd name="connsiteX74" fmla="*/ 2314408 w 2623690"/>
                <a:gd name="connsiteY74" fmla="*/ 363071 h 2289707"/>
                <a:gd name="connsiteX75" fmla="*/ 2247173 w 2623690"/>
                <a:gd name="connsiteY75" fmla="*/ 295836 h 2289707"/>
                <a:gd name="connsiteX76" fmla="*/ 2220278 w 2623690"/>
                <a:gd name="connsiteY76" fmla="*/ 255494 h 2289707"/>
                <a:gd name="connsiteX77" fmla="*/ 2179937 w 2623690"/>
                <a:gd name="connsiteY77" fmla="*/ 215153 h 2289707"/>
                <a:gd name="connsiteX78" fmla="*/ 2166490 w 2623690"/>
                <a:gd name="connsiteY78" fmla="*/ 174812 h 2289707"/>
                <a:gd name="connsiteX79" fmla="*/ 2085808 w 2623690"/>
                <a:gd name="connsiteY79" fmla="*/ 147918 h 2289707"/>
                <a:gd name="connsiteX80" fmla="*/ 2005126 w 2623690"/>
                <a:gd name="connsiteY80" fmla="*/ 107577 h 2289707"/>
                <a:gd name="connsiteX81" fmla="*/ 1978231 w 2623690"/>
                <a:gd name="connsiteY81" fmla="*/ 80683 h 2289707"/>
                <a:gd name="connsiteX82" fmla="*/ 1695843 w 2623690"/>
                <a:gd name="connsiteY82" fmla="*/ 40341 h 2289707"/>
                <a:gd name="connsiteX83" fmla="*/ 1642055 w 2623690"/>
                <a:gd name="connsiteY83" fmla="*/ 26894 h 2289707"/>
                <a:gd name="connsiteX84" fmla="*/ 1601714 w 2623690"/>
                <a:gd name="connsiteY84" fmla="*/ 13447 h 2289707"/>
                <a:gd name="connsiteX85" fmla="*/ 1467243 w 2623690"/>
                <a:gd name="connsiteY85" fmla="*/ 0 h 2289707"/>
                <a:gd name="connsiteX86" fmla="*/ 1225196 w 2623690"/>
                <a:gd name="connsiteY86" fmla="*/ 13447 h 2289707"/>
                <a:gd name="connsiteX87" fmla="*/ 1184855 w 2623690"/>
                <a:gd name="connsiteY87" fmla="*/ 26894 h 2289707"/>
                <a:gd name="connsiteX88" fmla="*/ 1131067 w 2623690"/>
                <a:gd name="connsiteY88" fmla="*/ 40341 h 2289707"/>
                <a:gd name="connsiteX89" fmla="*/ 1050384 w 2623690"/>
                <a:gd name="connsiteY89" fmla="*/ 67236 h 2289707"/>
                <a:gd name="connsiteX90" fmla="*/ 929361 w 2623690"/>
                <a:gd name="connsiteY90" fmla="*/ 80683 h 2289707"/>
                <a:gd name="connsiteX0" fmla="*/ 929361 w 2623690"/>
                <a:gd name="connsiteY0" fmla="*/ 80683 h 2289707"/>
                <a:gd name="connsiteX1" fmla="*/ 862126 w 2623690"/>
                <a:gd name="connsiteY1" fmla="*/ 107577 h 2289707"/>
                <a:gd name="connsiteX2" fmla="*/ 821784 w 2623690"/>
                <a:gd name="connsiteY2" fmla="*/ 121024 h 2289707"/>
                <a:gd name="connsiteX3" fmla="*/ 754549 w 2623690"/>
                <a:gd name="connsiteY3" fmla="*/ 174812 h 2289707"/>
                <a:gd name="connsiteX4" fmla="*/ 714208 w 2623690"/>
                <a:gd name="connsiteY4" fmla="*/ 215153 h 2289707"/>
                <a:gd name="connsiteX5" fmla="*/ 673867 w 2623690"/>
                <a:gd name="connsiteY5" fmla="*/ 242047 h 2289707"/>
                <a:gd name="connsiteX6" fmla="*/ 606631 w 2623690"/>
                <a:gd name="connsiteY6" fmla="*/ 309283 h 2289707"/>
                <a:gd name="connsiteX7" fmla="*/ 525949 w 2623690"/>
                <a:gd name="connsiteY7" fmla="*/ 363071 h 2289707"/>
                <a:gd name="connsiteX8" fmla="*/ 472161 w 2623690"/>
                <a:gd name="connsiteY8" fmla="*/ 430306 h 2289707"/>
                <a:gd name="connsiteX9" fmla="*/ 445267 w 2623690"/>
                <a:gd name="connsiteY9" fmla="*/ 470647 h 2289707"/>
                <a:gd name="connsiteX10" fmla="*/ 404926 w 2623690"/>
                <a:gd name="connsiteY10" fmla="*/ 497541 h 2289707"/>
                <a:gd name="connsiteX11" fmla="*/ 351137 w 2623690"/>
                <a:gd name="connsiteY11" fmla="*/ 564777 h 2289707"/>
                <a:gd name="connsiteX12" fmla="*/ 310796 w 2623690"/>
                <a:gd name="connsiteY12" fmla="*/ 591671 h 2289707"/>
                <a:gd name="connsiteX13" fmla="*/ 297349 w 2623690"/>
                <a:gd name="connsiteY13" fmla="*/ 632012 h 2289707"/>
                <a:gd name="connsiteX14" fmla="*/ 270455 w 2623690"/>
                <a:gd name="connsiteY14" fmla="*/ 672353 h 2289707"/>
                <a:gd name="connsiteX15" fmla="*/ 243561 w 2623690"/>
                <a:gd name="connsiteY15" fmla="*/ 766483 h 2289707"/>
                <a:gd name="connsiteX16" fmla="*/ 189773 w 2623690"/>
                <a:gd name="connsiteY16" fmla="*/ 847165 h 2289707"/>
                <a:gd name="connsiteX17" fmla="*/ 135984 w 2623690"/>
                <a:gd name="connsiteY17" fmla="*/ 914400 h 2289707"/>
                <a:gd name="connsiteX18" fmla="*/ 109090 w 2623690"/>
                <a:gd name="connsiteY18" fmla="*/ 995083 h 2289707"/>
                <a:gd name="connsiteX19" fmla="*/ 82196 w 2623690"/>
                <a:gd name="connsiteY19" fmla="*/ 1035424 h 2289707"/>
                <a:gd name="connsiteX20" fmla="*/ 28408 w 2623690"/>
                <a:gd name="connsiteY20" fmla="*/ 1156447 h 2289707"/>
                <a:gd name="connsiteX21" fmla="*/ 14961 w 2623690"/>
                <a:gd name="connsiteY21" fmla="*/ 1250577 h 2289707"/>
                <a:gd name="connsiteX22" fmla="*/ 1514 w 2623690"/>
                <a:gd name="connsiteY22" fmla="*/ 1290918 h 2289707"/>
                <a:gd name="connsiteX23" fmla="*/ 41855 w 2623690"/>
                <a:gd name="connsiteY23" fmla="*/ 1667436 h 2289707"/>
                <a:gd name="connsiteX24" fmla="*/ 68749 w 2623690"/>
                <a:gd name="connsiteY24" fmla="*/ 1748118 h 2289707"/>
                <a:gd name="connsiteX25" fmla="*/ 82196 w 2623690"/>
                <a:gd name="connsiteY25" fmla="*/ 1788459 h 2289707"/>
                <a:gd name="connsiteX26" fmla="*/ 149431 w 2623690"/>
                <a:gd name="connsiteY26" fmla="*/ 1869141 h 2289707"/>
                <a:gd name="connsiteX27" fmla="*/ 167548 w 2623690"/>
                <a:gd name="connsiteY27" fmla="*/ 1945903 h 2289707"/>
                <a:gd name="connsiteX28" fmla="*/ 235529 w 2623690"/>
                <a:gd name="connsiteY28" fmla="*/ 2006040 h 2289707"/>
                <a:gd name="connsiteX29" fmla="*/ 311543 w 2623690"/>
                <a:gd name="connsiteY29" fmla="*/ 2086723 h 2289707"/>
                <a:gd name="connsiteX30" fmla="*/ 337690 w 2623690"/>
                <a:gd name="connsiteY30" fmla="*/ 2111188 h 2289707"/>
                <a:gd name="connsiteX31" fmla="*/ 388304 w 2623690"/>
                <a:gd name="connsiteY31" fmla="*/ 2134160 h 2289707"/>
                <a:gd name="connsiteX32" fmla="*/ 499055 w 2623690"/>
                <a:gd name="connsiteY32" fmla="*/ 2178424 h 2289707"/>
                <a:gd name="connsiteX33" fmla="*/ 579737 w 2623690"/>
                <a:gd name="connsiteY33" fmla="*/ 2205318 h 2289707"/>
                <a:gd name="connsiteX34" fmla="*/ 620078 w 2623690"/>
                <a:gd name="connsiteY34" fmla="*/ 2218765 h 2289707"/>
                <a:gd name="connsiteX35" fmla="*/ 687314 w 2623690"/>
                <a:gd name="connsiteY35" fmla="*/ 2232212 h 2289707"/>
                <a:gd name="connsiteX36" fmla="*/ 727655 w 2623690"/>
                <a:gd name="connsiteY36" fmla="*/ 2245659 h 2289707"/>
                <a:gd name="connsiteX37" fmla="*/ 835231 w 2623690"/>
                <a:gd name="connsiteY37" fmla="*/ 2259106 h 2289707"/>
                <a:gd name="connsiteX38" fmla="*/ 1117620 w 2623690"/>
                <a:gd name="connsiteY38" fmla="*/ 2272553 h 2289707"/>
                <a:gd name="connsiteX39" fmla="*/ 1198302 w 2623690"/>
                <a:gd name="connsiteY39" fmla="*/ 2245659 h 2289707"/>
                <a:gd name="connsiteX40" fmla="*/ 1238643 w 2623690"/>
                <a:gd name="connsiteY40" fmla="*/ 2232212 h 2289707"/>
                <a:gd name="connsiteX41" fmla="*/ 1353318 w 2623690"/>
                <a:gd name="connsiteY41" fmla="*/ 2210735 h 2289707"/>
                <a:gd name="connsiteX42" fmla="*/ 1488533 w 2623690"/>
                <a:gd name="connsiteY42" fmla="*/ 2187016 h 2289707"/>
                <a:gd name="connsiteX43" fmla="*/ 1588268 w 2623690"/>
                <a:gd name="connsiteY43" fmla="*/ 2130052 h 2289707"/>
                <a:gd name="connsiteX44" fmla="*/ 1675298 w 2623690"/>
                <a:gd name="connsiteY44" fmla="*/ 2109508 h 2289707"/>
                <a:gd name="connsiteX45" fmla="*/ 1695843 w 2623690"/>
                <a:gd name="connsiteY45" fmla="*/ 2111188 h 2289707"/>
                <a:gd name="connsiteX46" fmla="*/ 1773352 w 2623690"/>
                <a:gd name="connsiteY46" fmla="*/ 2058894 h 2289707"/>
                <a:gd name="connsiteX47" fmla="*/ 1885782 w 2623690"/>
                <a:gd name="connsiteY47" fmla="*/ 2009030 h 2289707"/>
                <a:gd name="connsiteX48" fmla="*/ 1897549 w 2623690"/>
                <a:gd name="connsiteY48" fmla="*/ 2017059 h 2289707"/>
                <a:gd name="connsiteX49" fmla="*/ 1963290 w 2623690"/>
                <a:gd name="connsiteY49" fmla="*/ 1965512 h 2289707"/>
                <a:gd name="connsiteX50" fmla="*/ 2005126 w 2623690"/>
                <a:gd name="connsiteY50" fmla="*/ 1949824 h 2289707"/>
                <a:gd name="connsiteX51" fmla="*/ 2045467 w 2623690"/>
                <a:gd name="connsiteY51" fmla="*/ 1922930 h 2289707"/>
                <a:gd name="connsiteX52" fmla="*/ 2072361 w 2623690"/>
                <a:gd name="connsiteY52" fmla="*/ 1882588 h 2289707"/>
                <a:gd name="connsiteX53" fmla="*/ 2112702 w 2623690"/>
                <a:gd name="connsiteY53" fmla="*/ 1825811 h 2289707"/>
                <a:gd name="connsiteX54" fmla="*/ 2162569 w 2623690"/>
                <a:gd name="connsiteY54" fmla="*/ 1794622 h 2289707"/>
                <a:gd name="connsiteX55" fmla="*/ 2179937 w 2623690"/>
                <a:gd name="connsiteY55" fmla="*/ 1801906 h 2289707"/>
                <a:gd name="connsiteX56" fmla="*/ 2252027 w 2623690"/>
                <a:gd name="connsiteY56" fmla="*/ 1731310 h 2289707"/>
                <a:gd name="connsiteX57" fmla="*/ 2274067 w 2623690"/>
                <a:gd name="connsiteY57" fmla="*/ 1734671 h 2289707"/>
                <a:gd name="connsiteX58" fmla="*/ 2300961 w 2623690"/>
                <a:gd name="connsiteY58" fmla="*/ 1694330 h 2289707"/>
                <a:gd name="connsiteX59" fmla="*/ 2368196 w 2623690"/>
                <a:gd name="connsiteY59" fmla="*/ 1640541 h 2289707"/>
                <a:gd name="connsiteX60" fmla="*/ 2462326 w 2623690"/>
                <a:gd name="connsiteY60" fmla="*/ 1532965 h 2289707"/>
                <a:gd name="connsiteX61" fmla="*/ 2502667 w 2623690"/>
                <a:gd name="connsiteY61" fmla="*/ 1452283 h 2289707"/>
                <a:gd name="connsiteX62" fmla="*/ 2529561 w 2623690"/>
                <a:gd name="connsiteY62" fmla="*/ 1371600 h 2289707"/>
                <a:gd name="connsiteX63" fmla="*/ 2569902 w 2623690"/>
                <a:gd name="connsiteY63" fmla="*/ 1250577 h 2289707"/>
                <a:gd name="connsiteX64" fmla="*/ 2610243 w 2623690"/>
                <a:gd name="connsiteY64" fmla="*/ 1129553 h 2289707"/>
                <a:gd name="connsiteX65" fmla="*/ 2623690 w 2623690"/>
                <a:gd name="connsiteY65" fmla="*/ 1089212 h 2289707"/>
                <a:gd name="connsiteX66" fmla="*/ 2610243 w 2623690"/>
                <a:gd name="connsiteY66" fmla="*/ 914400 h 2289707"/>
                <a:gd name="connsiteX67" fmla="*/ 2583349 w 2623690"/>
                <a:gd name="connsiteY67" fmla="*/ 820271 h 2289707"/>
                <a:gd name="connsiteX68" fmla="*/ 2543008 w 2623690"/>
                <a:gd name="connsiteY68" fmla="*/ 658906 h 2289707"/>
                <a:gd name="connsiteX69" fmla="*/ 2516114 w 2623690"/>
                <a:gd name="connsiteY69" fmla="*/ 618565 h 2289707"/>
                <a:gd name="connsiteX70" fmla="*/ 2502667 w 2623690"/>
                <a:gd name="connsiteY70" fmla="*/ 578224 h 2289707"/>
                <a:gd name="connsiteX71" fmla="*/ 2462326 w 2623690"/>
                <a:gd name="connsiteY71" fmla="*/ 551330 h 2289707"/>
                <a:gd name="connsiteX72" fmla="*/ 2395090 w 2623690"/>
                <a:gd name="connsiteY72" fmla="*/ 457200 h 2289707"/>
                <a:gd name="connsiteX73" fmla="*/ 2354749 w 2623690"/>
                <a:gd name="connsiteY73" fmla="*/ 376518 h 2289707"/>
                <a:gd name="connsiteX74" fmla="*/ 2314408 w 2623690"/>
                <a:gd name="connsiteY74" fmla="*/ 363071 h 2289707"/>
                <a:gd name="connsiteX75" fmla="*/ 2247173 w 2623690"/>
                <a:gd name="connsiteY75" fmla="*/ 295836 h 2289707"/>
                <a:gd name="connsiteX76" fmla="*/ 2220278 w 2623690"/>
                <a:gd name="connsiteY76" fmla="*/ 255494 h 2289707"/>
                <a:gd name="connsiteX77" fmla="*/ 2179937 w 2623690"/>
                <a:gd name="connsiteY77" fmla="*/ 215153 h 2289707"/>
                <a:gd name="connsiteX78" fmla="*/ 2166490 w 2623690"/>
                <a:gd name="connsiteY78" fmla="*/ 174812 h 2289707"/>
                <a:gd name="connsiteX79" fmla="*/ 2085808 w 2623690"/>
                <a:gd name="connsiteY79" fmla="*/ 147918 h 2289707"/>
                <a:gd name="connsiteX80" fmla="*/ 2005126 w 2623690"/>
                <a:gd name="connsiteY80" fmla="*/ 107577 h 2289707"/>
                <a:gd name="connsiteX81" fmla="*/ 1978231 w 2623690"/>
                <a:gd name="connsiteY81" fmla="*/ 80683 h 2289707"/>
                <a:gd name="connsiteX82" fmla="*/ 1695843 w 2623690"/>
                <a:gd name="connsiteY82" fmla="*/ 40341 h 2289707"/>
                <a:gd name="connsiteX83" fmla="*/ 1642055 w 2623690"/>
                <a:gd name="connsiteY83" fmla="*/ 26894 h 2289707"/>
                <a:gd name="connsiteX84" fmla="*/ 1601714 w 2623690"/>
                <a:gd name="connsiteY84" fmla="*/ 13447 h 2289707"/>
                <a:gd name="connsiteX85" fmla="*/ 1467243 w 2623690"/>
                <a:gd name="connsiteY85" fmla="*/ 0 h 2289707"/>
                <a:gd name="connsiteX86" fmla="*/ 1225196 w 2623690"/>
                <a:gd name="connsiteY86" fmla="*/ 13447 h 2289707"/>
                <a:gd name="connsiteX87" fmla="*/ 1184855 w 2623690"/>
                <a:gd name="connsiteY87" fmla="*/ 26894 h 2289707"/>
                <a:gd name="connsiteX88" fmla="*/ 1131067 w 2623690"/>
                <a:gd name="connsiteY88" fmla="*/ 40341 h 2289707"/>
                <a:gd name="connsiteX89" fmla="*/ 1050384 w 2623690"/>
                <a:gd name="connsiteY89" fmla="*/ 67236 h 2289707"/>
                <a:gd name="connsiteX90" fmla="*/ 929361 w 2623690"/>
                <a:gd name="connsiteY90" fmla="*/ 80683 h 2289707"/>
                <a:gd name="connsiteX0" fmla="*/ 929361 w 2623690"/>
                <a:gd name="connsiteY0" fmla="*/ 80683 h 2289707"/>
                <a:gd name="connsiteX1" fmla="*/ 862126 w 2623690"/>
                <a:gd name="connsiteY1" fmla="*/ 107577 h 2289707"/>
                <a:gd name="connsiteX2" fmla="*/ 821784 w 2623690"/>
                <a:gd name="connsiteY2" fmla="*/ 121024 h 2289707"/>
                <a:gd name="connsiteX3" fmla="*/ 754549 w 2623690"/>
                <a:gd name="connsiteY3" fmla="*/ 174812 h 2289707"/>
                <a:gd name="connsiteX4" fmla="*/ 714208 w 2623690"/>
                <a:gd name="connsiteY4" fmla="*/ 215153 h 2289707"/>
                <a:gd name="connsiteX5" fmla="*/ 673867 w 2623690"/>
                <a:gd name="connsiteY5" fmla="*/ 242047 h 2289707"/>
                <a:gd name="connsiteX6" fmla="*/ 606631 w 2623690"/>
                <a:gd name="connsiteY6" fmla="*/ 309283 h 2289707"/>
                <a:gd name="connsiteX7" fmla="*/ 525949 w 2623690"/>
                <a:gd name="connsiteY7" fmla="*/ 363071 h 2289707"/>
                <a:gd name="connsiteX8" fmla="*/ 472161 w 2623690"/>
                <a:gd name="connsiteY8" fmla="*/ 430306 h 2289707"/>
                <a:gd name="connsiteX9" fmla="*/ 445267 w 2623690"/>
                <a:gd name="connsiteY9" fmla="*/ 470647 h 2289707"/>
                <a:gd name="connsiteX10" fmla="*/ 404926 w 2623690"/>
                <a:gd name="connsiteY10" fmla="*/ 497541 h 2289707"/>
                <a:gd name="connsiteX11" fmla="*/ 351137 w 2623690"/>
                <a:gd name="connsiteY11" fmla="*/ 564777 h 2289707"/>
                <a:gd name="connsiteX12" fmla="*/ 310796 w 2623690"/>
                <a:gd name="connsiteY12" fmla="*/ 591671 h 2289707"/>
                <a:gd name="connsiteX13" fmla="*/ 297349 w 2623690"/>
                <a:gd name="connsiteY13" fmla="*/ 632012 h 2289707"/>
                <a:gd name="connsiteX14" fmla="*/ 270455 w 2623690"/>
                <a:gd name="connsiteY14" fmla="*/ 672353 h 2289707"/>
                <a:gd name="connsiteX15" fmla="*/ 243561 w 2623690"/>
                <a:gd name="connsiteY15" fmla="*/ 766483 h 2289707"/>
                <a:gd name="connsiteX16" fmla="*/ 189773 w 2623690"/>
                <a:gd name="connsiteY16" fmla="*/ 847165 h 2289707"/>
                <a:gd name="connsiteX17" fmla="*/ 135984 w 2623690"/>
                <a:gd name="connsiteY17" fmla="*/ 914400 h 2289707"/>
                <a:gd name="connsiteX18" fmla="*/ 109090 w 2623690"/>
                <a:gd name="connsiteY18" fmla="*/ 995083 h 2289707"/>
                <a:gd name="connsiteX19" fmla="*/ 82196 w 2623690"/>
                <a:gd name="connsiteY19" fmla="*/ 1035424 h 2289707"/>
                <a:gd name="connsiteX20" fmla="*/ 28408 w 2623690"/>
                <a:gd name="connsiteY20" fmla="*/ 1156447 h 2289707"/>
                <a:gd name="connsiteX21" fmla="*/ 14961 w 2623690"/>
                <a:gd name="connsiteY21" fmla="*/ 1250577 h 2289707"/>
                <a:gd name="connsiteX22" fmla="*/ 1514 w 2623690"/>
                <a:gd name="connsiteY22" fmla="*/ 1290918 h 2289707"/>
                <a:gd name="connsiteX23" fmla="*/ 41855 w 2623690"/>
                <a:gd name="connsiteY23" fmla="*/ 1667436 h 2289707"/>
                <a:gd name="connsiteX24" fmla="*/ 68749 w 2623690"/>
                <a:gd name="connsiteY24" fmla="*/ 1748118 h 2289707"/>
                <a:gd name="connsiteX25" fmla="*/ 82196 w 2623690"/>
                <a:gd name="connsiteY25" fmla="*/ 1788459 h 2289707"/>
                <a:gd name="connsiteX26" fmla="*/ 149431 w 2623690"/>
                <a:gd name="connsiteY26" fmla="*/ 1869141 h 2289707"/>
                <a:gd name="connsiteX27" fmla="*/ 167548 w 2623690"/>
                <a:gd name="connsiteY27" fmla="*/ 1945903 h 2289707"/>
                <a:gd name="connsiteX28" fmla="*/ 226004 w 2623690"/>
                <a:gd name="connsiteY28" fmla="*/ 2009215 h 2289707"/>
                <a:gd name="connsiteX29" fmla="*/ 311543 w 2623690"/>
                <a:gd name="connsiteY29" fmla="*/ 2086723 h 2289707"/>
                <a:gd name="connsiteX30" fmla="*/ 337690 w 2623690"/>
                <a:gd name="connsiteY30" fmla="*/ 2111188 h 2289707"/>
                <a:gd name="connsiteX31" fmla="*/ 388304 w 2623690"/>
                <a:gd name="connsiteY31" fmla="*/ 2134160 h 2289707"/>
                <a:gd name="connsiteX32" fmla="*/ 499055 w 2623690"/>
                <a:gd name="connsiteY32" fmla="*/ 2178424 h 2289707"/>
                <a:gd name="connsiteX33" fmla="*/ 579737 w 2623690"/>
                <a:gd name="connsiteY33" fmla="*/ 2205318 h 2289707"/>
                <a:gd name="connsiteX34" fmla="*/ 620078 w 2623690"/>
                <a:gd name="connsiteY34" fmla="*/ 2218765 h 2289707"/>
                <a:gd name="connsiteX35" fmla="*/ 687314 w 2623690"/>
                <a:gd name="connsiteY35" fmla="*/ 2232212 h 2289707"/>
                <a:gd name="connsiteX36" fmla="*/ 727655 w 2623690"/>
                <a:gd name="connsiteY36" fmla="*/ 2245659 h 2289707"/>
                <a:gd name="connsiteX37" fmla="*/ 835231 w 2623690"/>
                <a:gd name="connsiteY37" fmla="*/ 2259106 h 2289707"/>
                <a:gd name="connsiteX38" fmla="*/ 1117620 w 2623690"/>
                <a:gd name="connsiteY38" fmla="*/ 2272553 h 2289707"/>
                <a:gd name="connsiteX39" fmla="*/ 1198302 w 2623690"/>
                <a:gd name="connsiteY39" fmla="*/ 2245659 h 2289707"/>
                <a:gd name="connsiteX40" fmla="*/ 1238643 w 2623690"/>
                <a:gd name="connsiteY40" fmla="*/ 2232212 h 2289707"/>
                <a:gd name="connsiteX41" fmla="*/ 1353318 w 2623690"/>
                <a:gd name="connsiteY41" fmla="*/ 2210735 h 2289707"/>
                <a:gd name="connsiteX42" fmla="*/ 1488533 w 2623690"/>
                <a:gd name="connsiteY42" fmla="*/ 2187016 h 2289707"/>
                <a:gd name="connsiteX43" fmla="*/ 1588268 w 2623690"/>
                <a:gd name="connsiteY43" fmla="*/ 2130052 h 2289707"/>
                <a:gd name="connsiteX44" fmla="*/ 1675298 w 2623690"/>
                <a:gd name="connsiteY44" fmla="*/ 2109508 h 2289707"/>
                <a:gd name="connsiteX45" fmla="*/ 1695843 w 2623690"/>
                <a:gd name="connsiteY45" fmla="*/ 2111188 h 2289707"/>
                <a:gd name="connsiteX46" fmla="*/ 1773352 w 2623690"/>
                <a:gd name="connsiteY46" fmla="*/ 2058894 h 2289707"/>
                <a:gd name="connsiteX47" fmla="*/ 1885782 w 2623690"/>
                <a:gd name="connsiteY47" fmla="*/ 2009030 h 2289707"/>
                <a:gd name="connsiteX48" fmla="*/ 1897549 w 2623690"/>
                <a:gd name="connsiteY48" fmla="*/ 2017059 h 2289707"/>
                <a:gd name="connsiteX49" fmla="*/ 1963290 w 2623690"/>
                <a:gd name="connsiteY49" fmla="*/ 1965512 h 2289707"/>
                <a:gd name="connsiteX50" fmla="*/ 2005126 w 2623690"/>
                <a:gd name="connsiteY50" fmla="*/ 1949824 h 2289707"/>
                <a:gd name="connsiteX51" fmla="*/ 2045467 w 2623690"/>
                <a:gd name="connsiteY51" fmla="*/ 1922930 h 2289707"/>
                <a:gd name="connsiteX52" fmla="*/ 2072361 w 2623690"/>
                <a:gd name="connsiteY52" fmla="*/ 1882588 h 2289707"/>
                <a:gd name="connsiteX53" fmla="*/ 2112702 w 2623690"/>
                <a:gd name="connsiteY53" fmla="*/ 1825811 h 2289707"/>
                <a:gd name="connsiteX54" fmla="*/ 2162569 w 2623690"/>
                <a:gd name="connsiteY54" fmla="*/ 1794622 h 2289707"/>
                <a:gd name="connsiteX55" fmla="*/ 2179937 w 2623690"/>
                <a:gd name="connsiteY55" fmla="*/ 1801906 h 2289707"/>
                <a:gd name="connsiteX56" fmla="*/ 2252027 w 2623690"/>
                <a:gd name="connsiteY56" fmla="*/ 1731310 h 2289707"/>
                <a:gd name="connsiteX57" fmla="*/ 2274067 w 2623690"/>
                <a:gd name="connsiteY57" fmla="*/ 1734671 h 2289707"/>
                <a:gd name="connsiteX58" fmla="*/ 2300961 w 2623690"/>
                <a:gd name="connsiteY58" fmla="*/ 1694330 h 2289707"/>
                <a:gd name="connsiteX59" fmla="*/ 2368196 w 2623690"/>
                <a:gd name="connsiteY59" fmla="*/ 1640541 h 2289707"/>
                <a:gd name="connsiteX60" fmla="*/ 2462326 w 2623690"/>
                <a:gd name="connsiteY60" fmla="*/ 1532965 h 2289707"/>
                <a:gd name="connsiteX61" fmla="*/ 2502667 w 2623690"/>
                <a:gd name="connsiteY61" fmla="*/ 1452283 h 2289707"/>
                <a:gd name="connsiteX62" fmla="*/ 2529561 w 2623690"/>
                <a:gd name="connsiteY62" fmla="*/ 1371600 h 2289707"/>
                <a:gd name="connsiteX63" fmla="*/ 2569902 w 2623690"/>
                <a:gd name="connsiteY63" fmla="*/ 1250577 h 2289707"/>
                <a:gd name="connsiteX64" fmla="*/ 2610243 w 2623690"/>
                <a:gd name="connsiteY64" fmla="*/ 1129553 h 2289707"/>
                <a:gd name="connsiteX65" fmla="*/ 2623690 w 2623690"/>
                <a:gd name="connsiteY65" fmla="*/ 1089212 h 2289707"/>
                <a:gd name="connsiteX66" fmla="*/ 2610243 w 2623690"/>
                <a:gd name="connsiteY66" fmla="*/ 914400 h 2289707"/>
                <a:gd name="connsiteX67" fmla="*/ 2583349 w 2623690"/>
                <a:gd name="connsiteY67" fmla="*/ 820271 h 2289707"/>
                <a:gd name="connsiteX68" fmla="*/ 2543008 w 2623690"/>
                <a:gd name="connsiteY68" fmla="*/ 658906 h 2289707"/>
                <a:gd name="connsiteX69" fmla="*/ 2516114 w 2623690"/>
                <a:gd name="connsiteY69" fmla="*/ 618565 h 2289707"/>
                <a:gd name="connsiteX70" fmla="*/ 2502667 w 2623690"/>
                <a:gd name="connsiteY70" fmla="*/ 578224 h 2289707"/>
                <a:gd name="connsiteX71" fmla="*/ 2462326 w 2623690"/>
                <a:gd name="connsiteY71" fmla="*/ 551330 h 2289707"/>
                <a:gd name="connsiteX72" fmla="*/ 2395090 w 2623690"/>
                <a:gd name="connsiteY72" fmla="*/ 457200 h 2289707"/>
                <a:gd name="connsiteX73" fmla="*/ 2354749 w 2623690"/>
                <a:gd name="connsiteY73" fmla="*/ 376518 h 2289707"/>
                <a:gd name="connsiteX74" fmla="*/ 2314408 w 2623690"/>
                <a:gd name="connsiteY74" fmla="*/ 363071 h 2289707"/>
                <a:gd name="connsiteX75" fmla="*/ 2247173 w 2623690"/>
                <a:gd name="connsiteY75" fmla="*/ 295836 h 2289707"/>
                <a:gd name="connsiteX76" fmla="*/ 2220278 w 2623690"/>
                <a:gd name="connsiteY76" fmla="*/ 255494 h 2289707"/>
                <a:gd name="connsiteX77" fmla="*/ 2179937 w 2623690"/>
                <a:gd name="connsiteY77" fmla="*/ 215153 h 2289707"/>
                <a:gd name="connsiteX78" fmla="*/ 2166490 w 2623690"/>
                <a:gd name="connsiteY78" fmla="*/ 174812 h 2289707"/>
                <a:gd name="connsiteX79" fmla="*/ 2085808 w 2623690"/>
                <a:gd name="connsiteY79" fmla="*/ 147918 h 2289707"/>
                <a:gd name="connsiteX80" fmla="*/ 2005126 w 2623690"/>
                <a:gd name="connsiteY80" fmla="*/ 107577 h 2289707"/>
                <a:gd name="connsiteX81" fmla="*/ 1978231 w 2623690"/>
                <a:gd name="connsiteY81" fmla="*/ 80683 h 2289707"/>
                <a:gd name="connsiteX82" fmla="*/ 1695843 w 2623690"/>
                <a:gd name="connsiteY82" fmla="*/ 40341 h 2289707"/>
                <a:gd name="connsiteX83" fmla="*/ 1642055 w 2623690"/>
                <a:gd name="connsiteY83" fmla="*/ 26894 h 2289707"/>
                <a:gd name="connsiteX84" fmla="*/ 1601714 w 2623690"/>
                <a:gd name="connsiteY84" fmla="*/ 13447 h 2289707"/>
                <a:gd name="connsiteX85" fmla="*/ 1467243 w 2623690"/>
                <a:gd name="connsiteY85" fmla="*/ 0 h 2289707"/>
                <a:gd name="connsiteX86" fmla="*/ 1225196 w 2623690"/>
                <a:gd name="connsiteY86" fmla="*/ 13447 h 2289707"/>
                <a:gd name="connsiteX87" fmla="*/ 1184855 w 2623690"/>
                <a:gd name="connsiteY87" fmla="*/ 26894 h 2289707"/>
                <a:gd name="connsiteX88" fmla="*/ 1131067 w 2623690"/>
                <a:gd name="connsiteY88" fmla="*/ 40341 h 2289707"/>
                <a:gd name="connsiteX89" fmla="*/ 1050384 w 2623690"/>
                <a:gd name="connsiteY89" fmla="*/ 67236 h 2289707"/>
                <a:gd name="connsiteX90" fmla="*/ 929361 w 2623690"/>
                <a:gd name="connsiteY90" fmla="*/ 80683 h 2289707"/>
                <a:gd name="connsiteX0" fmla="*/ 929361 w 2623690"/>
                <a:gd name="connsiteY0" fmla="*/ 80683 h 2289707"/>
                <a:gd name="connsiteX1" fmla="*/ 862126 w 2623690"/>
                <a:gd name="connsiteY1" fmla="*/ 107577 h 2289707"/>
                <a:gd name="connsiteX2" fmla="*/ 821784 w 2623690"/>
                <a:gd name="connsiteY2" fmla="*/ 121024 h 2289707"/>
                <a:gd name="connsiteX3" fmla="*/ 754549 w 2623690"/>
                <a:gd name="connsiteY3" fmla="*/ 174812 h 2289707"/>
                <a:gd name="connsiteX4" fmla="*/ 714208 w 2623690"/>
                <a:gd name="connsiteY4" fmla="*/ 215153 h 2289707"/>
                <a:gd name="connsiteX5" fmla="*/ 673867 w 2623690"/>
                <a:gd name="connsiteY5" fmla="*/ 242047 h 2289707"/>
                <a:gd name="connsiteX6" fmla="*/ 606631 w 2623690"/>
                <a:gd name="connsiteY6" fmla="*/ 309283 h 2289707"/>
                <a:gd name="connsiteX7" fmla="*/ 525949 w 2623690"/>
                <a:gd name="connsiteY7" fmla="*/ 363071 h 2289707"/>
                <a:gd name="connsiteX8" fmla="*/ 472161 w 2623690"/>
                <a:gd name="connsiteY8" fmla="*/ 430306 h 2289707"/>
                <a:gd name="connsiteX9" fmla="*/ 445267 w 2623690"/>
                <a:gd name="connsiteY9" fmla="*/ 470647 h 2289707"/>
                <a:gd name="connsiteX10" fmla="*/ 404926 w 2623690"/>
                <a:gd name="connsiteY10" fmla="*/ 497541 h 2289707"/>
                <a:gd name="connsiteX11" fmla="*/ 351137 w 2623690"/>
                <a:gd name="connsiteY11" fmla="*/ 564777 h 2289707"/>
                <a:gd name="connsiteX12" fmla="*/ 310796 w 2623690"/>
                <a:gd name="connsiteY12" fmla="*/ 591671 h 2289707"/>
                <a:gd name="connsiteX13" fmla="*/ 297349 w 2623690"/>
                <a:gd name="connsiteY13" fmla="*/ 632012 h 2289707"/>
                <a:gd name="connsiteX14" fmla="*/ 270455 w 2623690"/>
                <a:gd name="connsiteY14" fmla="*/ 672353 h 2289707"/>
                <a:gd name="connsiteX15" fmla="*/ 243561 w 2623690"/>
                <a:gd name="connsiteY15" fmla="*/ 766483 h 2289707"/>
                <a:gd name="connsiteX16" fmla="*/ 189773 w 2623690"/>
                <a:gd name="connsiteY16" fmla="*/ 847165 h 2289707"/>
                <a:gd name="connsiteX17" fmla="*/ 135984 w 2623690"/>
                <a:gd name="connsiteY17" fmla="*/ 914400 h 2289707"/>
                <a:gd name="connsiteX18" fmla="*/ 109090 w 2623690"/>
                <a:gd name="connsiteY18" fmla="*/ 995083 h 2289707"/>
                <a:gd name="connsiteX19" fmla="*/ 82196 w 2623690"/>
                <a:gd name="connsiteY19" fmla="*/ 1035424 h 2289707"/>
                <a:gd name="connsiteX20" fmla="*/ 28408 w 2623690"/>
                <a:gd name="connsiteY20" fmla="*/ 1156447 h 2289707"/>
                <a:gd name="connsiteX21" fmla="*/ 14961 w 2623690"/>
                <a:gd name="connsiteY21" fmla="*/ 1250577 h 2289707"/>
                <a:gd name="connsiteX22" fmla="*/ 1514 w 2623690"/>
                <a:gd name="connsiteY22" fmla="*/ 1290918 h 2289707"/>
                <a:gd name="connsiteX23" fmla="*/ 41855 w 2623690"/>
                <a:gd name="connsiteY23" fmla="*/ 1667436 h 2289707"/>
                <a:gd name="connsiteX24" fmla="*/ 68749 w 2623690"/>
                <a:gd name="connsiteY24" fmla="*/ 1748118 h 2289707"/>
                <a:gd name="connsiteX25" fmla="*/ 82196 w 2623690"/>
                <a:gd name="connsiteY25" fmla="*/ 1788459 h 2289707"/>
                <a:gd name="connsiteX26" fmla="*/ 108155 w 2623690"/>
                <a:gd name="connsiteY26" fmla="*/ 1878667 h 2289707"/>
                <a:gd name="connsiteX27" fmla="*/ 167548 w 2623690"/>
                <a:gd name="connsiteY27" fmla="*/ 1945903 h 2289707"/>
                <a:gd name="connsiteX28" fmla="*/ 226004 w 2623690"/>
                <a:gd name="connsiteY28" fmla="*/ 2009215 h 2289707"/>
                <a:gd name="connsiteX29" fmla="*/ 311543 w 2623690"/>
                <a:gd name="connsiteY29" fmla="*/ 2086723 h 2289707"/>
                <a:gd name="connsiteX30" fmla="*/ 337690 w 2623690"/>
                <a:gd name="connsiteY30" fmla="*/ 2111188 h 2289707"/>
                <a:gd name="connsiteX31" fmla="*/ 388304 w 2623690"/>
                <a:gd name="connsiteY31" fmla="*/ 2134160 h 2289707"/>
                <a:gd name="connsiteX32" fmla="*/ 499055 w 2623690"/>
                <a:gd name="connsiteY32" fmla="*/ 2178424 h 2289707"/>
                <a:gd name="connsiteX33" fmla="*/ 579737 w 2623690"/>
                <a:gd name="connsiteY33" fmla="*/ 2205318 h 2289707"/>
                <a:gd name="connsiteX34" fmla="*/ 620078 w 2623690"/>
                <a:gd name="connsiteY34" fmla="*/ 2218765 h 2289707"/>
                <a:gd name="connsiteX35" fmla="*/ 687314 w 2623690"/>
                <a:gd name="connsiteY35" fmla="*/ 2232212 h 2289707"/>
                <a:gd name="connsiteX36" fmla="*/ 727655 w 2623690"/>
                <a:gd name="connsiteY36" fmla="*/ 2245659 h 2289707"/>
                <a:gd name="connsiteX37" fmla="*/ 835231 w 2623690"/>
                <a:gd name="connsiteY37" fmla="*/ 2259106 h 2289707"/>
                <a:gd name="connsiteX38" fmla="*/ 1117620 w 2623690"/>
                <a:gd name="connsiteY38" fmla="*/ 2272553 h 2289707"/>
                <a:gd name="connsiteX39" fmla="*/ 1198302 w 2623690"/>
                <a:gd name="connsiteY39" fmla="*/ 2245659 h 2289707"/>
                <a:gd name="connsiteX40" fmla="*/ 1238643 w 2623690"/>
                <a:gd name="connsiteY40" fmla="*/ 2232212 h 2289707"/>
                <a:gd name="connsiteX41" fmla="*/ 1353318 w 2623690"/>
                <a:gd name="connsiteY41" fmla="*/ 2210735 h 2289707"/>
                <a:gd name="connsiteX42" fmla="*/ 1488533 w 2623690"/>
                <a:gd name="connsiteY42" fmla="*/ 2187016 h 2289707"/>
                <a:gd name="connsiteX43" fmla="*/ 1588268 w 2623690"/>
                <a:gd name="connsiteY43" fmla="*/ 2130052 h 2289707"/>
                <a:gd name="connsiteX44" fmla="*/ 1675298 w 2623690"/>
                <a:gd name="connsiteY44" fmla="*/ 2109508 h 2289707"/>
                <a:gd name="connsiteX45" fmla="*/ 1695843 w 2623690"/>
                <a:gd name="connsiteY45" fmla="*/ 2111188 h 2289707"/>
                <a:gd name="connsiteX46" fmla="*/ 1773352 w 2623690"/>
                <a:gd name="connsiteY46" fmla="*/ 2058894 h 2289707"/>
                <a:gd name="connsiteX47" fmla="*/ 1885782 w 2623690"/>
                <a:gd name="connsiteY47" fmla="*/ 2009030 h 2289707"/>
                <a:gd name="connsiteX48" fmla="*/ 1897549 w 2623690"/>
                <a:gd name="connsiteY48" fmla="*/ 2017059 h 2289707"/>
                <a:gd name="connsiteX49" fmla="*/ 1963290 w 2623690"/>
                <a:gd name="connsiteY49" fmla="*/ 1965512 h 2289707"/>
                <a:gd name="connsiteX50" fmla="*/ 2005126 w 2623690"/>
                <a:gd name="connsiteY50" fmla="*/ 1949824 h 2289707"/>
                <a:gd name="connsiteX51" fmla="*/ 2045467 w 2623690"/>
                <a:gd name="connsiteY51" fmla="*/ 1922930 h 2289707"/>
                <a:gd name="connsiteX52" fmla="*/ 2072361 w 2623690"/>
                <a:gd name="connsiteY52" fmla="*/ 1882588 h 2289707"/>
                <a:gd name="connsiteX53" fmla="*/ 2112702 w 2623690"/>
                <a:gd name="connsiteY53" fmla="*/ 1825811 h 2289707"/>
                <a:gd name="connsiteX54" fmla="*/ 2162569 w 2623690"/>
                <a:gd name="connsiteY54" fmla="*/ 1794622 h 2289707"/>
                <a:gd name="connsiteX55" fmla="*/ 2179937 w 2623690"/>
                <a:gd name="connsiteY55" fmla="*/ 1801906 h 2289707"/>
                <a:gd name="connsiteX56" fmla="*/ 2252027 w 2623690"/>
                <a:gd name="connsiteY56" fmla="*/ 1731310 h 2289707"/>
                <a:gd name="connsiteX57" fmla="*/ 2274067 w 2623690"/>
                <a:gd name="connsiteY57" fmla="*/ 1734671 h 2289707"/>
                <a:gd name="connsiteX58" fmla="*/ 2300961 w 2623690"/>
                <a:gd name="connsiteY58" fmla="*/ 1694330 h 2289707"/>
                <a:gd name="connsiteX59" fmla="*/ 2368196 w 2623690"/>
                <a:gd name="connsiteY59" fmla="*/ 1640541 h 2289707"/>
                <a:gd name="connsiteX60" fmla="*/ 2462326 w 2623690"/>
                <a:gd name="connsiteY60" fmla="*/ 1532965 h 2289707"/>
                <a:gd name="connsiteX61" fmla="*/ 2502667 w 2623690"/>
                <a:gd name="connsiteY61" fmla="*/ 1452283 h 2289707"/>
                <a:gd name="connsiteX62" fmla="*/ 2529561 w 2623690"/>
                <a:gd name="connsiteY62" fmla="*/ 1371600 h 2289707"/>
                <a:gd name="connsiteX63" fmla="*/ 2569902 w 2623690"/>
                <a:gd name="connsiteY63" fmla="*/ 1250577 h 2289707"/>
                <a:gd name="connsiteX64" fmla="*/ 2610243 w 2623690"/>
                <a:gd name="connsiteY64" fmla="*/ 1129553 h 2289707"/>
                <a:gd name="connsiteX65" fmla="*/ 2623690 w 2623690"/>
                <a:gd name="connsiteY65" fmla="*/ 1089212 h 2289707"/>
                <a:gd name="connsiteX66" fmla="*/ 2610243 w 2623690"/>
                <a:gd name="connsiteY66" fmla="*/ 914400 h 2289707"/>
                <a:gd name="connsiteX67" fmla="*/ 2583349 w 2623690"/>
                <a:gd name="connsiteY67" fmla="*/ 820271 h 2289707"/>
                <a:gd name="connsiteX68" fmla="*/ 2543008 w 2623690"/>
                <a:gd name="connsiteY68" fmla="*/ 658906 h 2289707"/>
                <a:gd name="connsiteX69" fmla="*/ 2516114 w 2623690"/>
                <a:gd name="connsiteY69" fmla="*/ 618565 h 2289707"/>
                <a:gd name="connsiteX70" fmla="*/ 2502667 w 2623690"/>
                <a:gd name="connsiteY70" fmla="*/ 578224 h 2289707"/>
                <a:gd name="connsiteX71" fmla="*/ 2462326 w 2623690"/>
                <a:gd name="connsiteY71" fmla="*/ 551330 h 2289707"/>
                <a:gd name="connsiteX72" fmla="*/ 2395090 w 2623690"/>
                <a:gd name="connsiteY72" fmla="*/ 457200 h 2289707"/>
                <a:gd name="connsiteX73" fmla="*/ 2354749 w 2623690"/>
                <a:gd name="connsiteY73" fmla="*/ 376518 h 2289707"/>
                <a:gd name="connsiteX74" fmla="*/ 2314408 w 2623690"/>
                <a:gd name="connsiteY74" fmla="*/ 363071 h 2289707"/>
                <a:gd name="connsiteX75" fmla="*/ 2247173 w 2623690"/>
                <a:gd name="connsiteY75" fmla="*/ 295836 h 2289707"/>
                <a:gd name="connsiteX76" fmla="*/ 2220278 w 2623690"/>
                <a:gd name="connsiteY76" fmla="*/ 255494 h 2289707"/>
                <a:gd name="connsiteX77" fmla="*/ 2179937 w 2623690"/>
                <a:gd name="connsiteY77" fmla="*/ 215153 h 2289707"/>
                <a:gd name="connsiteX78" fmla="*/ 2166490 w 2623690"/>
                <a:gd name="connsiteY78" fmla="*/ 174812 h 2289707"/>
                <a:gd name="connsiteX79" fmla="*/ 2085808 w 2623690"/>
                <a:gd name="connsiteY79" fmla="*/ 147918 h 2289707"/>
                <a:gd name="connsiteX80" fmla="*/ 2005126 w 2623690"/>
                <a:gd name="connsiteY80" fmla="*/ 107577 h 2289707"/>
                <a:gd name="connsiteX81" fmla="*/ 1978231 w 2623690"/>
                <a:gd name="connsiteY81" fmla="*/ 80683 h 2289707"/>
                <a:gd name="connsiteX82" fmla="*/ 1695843 w 2623690"/>
                <a:gd name="connsiteY82" fmla="*/ 40341 h 2289707"/>
                <a:gd name="connsiteX83" fmla="*/ 1642055 w 2623690"/>
                <a:gd name="connsiteY83" fmla="*/ 26894 h 2289707"/>
                <a:gd name="connsiteX84" fmla="*/ 1601714 w 2623690"/>
                <a:gd name="connsiteY84" fmla="*/ 13447 h 2289707"/>
                <a:gd name="connsiteX85" fmla="*/ 1467243 w 2623690"/>
                <a:gd name="connsiteY85" fmla="*/ 0 h 2289707"/>
                <a:gd name="connsiteX86" fmla="*/ 1225196 w 2623690"/>
                <a:gd name="connsiteY86" fmla="*/ 13447 h 2289707"/>
                <a:gd name="connsiteX87" fmla="*/ 1184855 w 2623690"/>
                <a:gd name="connsiteY87" fmla="*/ 26894 h 2289707"/>
                <a:gd name="connsiteX88" fmla="*/ 1131067 w 2623690"/>
                <a:gd name="connsiteY88" fmla="*/ 40341 h 2289707"/>
                <a:gd name="connsiteX89" fmla="*/ 1050384 w 2623690"/>
                <a:gd name="connsiteY89" fmla="*/ 67236 h 2289707"/>
                <a:gd name="connsiteX90" fmla="*/ 929361 w 2623690"/>
                <a:gd name="connsiteY90" fmla="*/ 80683 h 2289707"/>
                <a:gd name="connsiteX0" fmla="*/ 929361 w 2623690"/>
                <a:gd name="connsiteY0" fmla="*/ 80683 h 2289707"/>
                <a:gd name="connsiteX1" fmla="*/ 862126 w 2623690"/>
                <a:gd name="connsiteY1" fmla="*/ 107577 h 2289707"/>
                <a:gd name="connsiteX2" fmla="*/ 821784 w 2623690"/>
                <a:gd name="connsiteY2" fmla="*/ 121024 h 2289707"/>
                <a:gd name="connsiteX3" fmla="*/ 754549 w 2623690"/>
                <a:gd name="connsiteY3" fmla="*/ 174812 h 2289707"/>
                <a:gd name="connsiteX4" fmla="*/ 714208 w 2623690"/>
                <a:gd name="connsiteY4" fmla="*/ 215153 h 2289707"/>
                <a:gd name="connsiteX5" fmla="*/ 673867 w 2623690"/>
                <a:gd name="connsiteY5" fmla="*/ 242047 h 2289707"/>
                <a:gd name="connsiteX6" fmla="*/ 606631 w 2623690"/>
                <a:gd name="connsiteY6" fmla="*/ 309283 h 2289707"/>
                <a:gd name="connsiteX7" fmla="*/ 525949 w 2623690"/>
                <a:gd name="connsiteY7" fmla="*/ 363071 h 2289707"/>
                <a:gd name="connsiteX8" fmla="*/ 472161 w 2623690"/>
                <a:gd name="connsiteY8" fmla="*/ 430306 h 2289707"/>
                <a:gd name="connsiteX9" fmla="*/ 445267 w 2623690"/>
                <a:gd name="connsiteY9" fmla="*/ 470647 h 2289707"/>
                <a:gd name="connsiteX10" fmla="*/ 404926 w 2623690"/>
                <a:gd name="connsiteY10" fmla="*/ 497541 h 2289707"/>
                <a:gd name="connsiteX11" fmla="*/ 351137 w 2623690"/>
                <a:gd name="connsiteY11" fmla="*/ 564777 h 2289707"/>
                <a:gd name="connsiteX12" fmla="*/ 310796 w 2623690"/>
                <a:gd name="connsiteY12" fmla="*/ 591671 h 2289707"/>
                <a:gd name="connsiteX13" fmla="*/ 297349 w 2623690"/>
                <a:gd name="connsiteY13" fmla="*/ 632012 h 2289707"/>
                <a:gd name="connsiteX14" fmla="*/ 270455 w 2623690"/>
                <a:gd name="connsiteY14" fmla="*/ 672353 h 2289707"/>
                <a:gd name="connsiteX15" fmla="*/ 243561 w 2623690"/>
                <a:gd name="connsiteY15" fmla="*/ 766483 h 2289707"/>
                <a:gd name="connsiteX16" fmla="*/ 189773 w 2623690"/>
                <a:gd name="connsiteY16" fmla="*/ 847165 h 2289707"/>
                <a:gd name="connsiteX17" fmla="*/ 135984 w 2623690"/>
                <a:gd name="connsiteY17" fmla="*/ 914400 h 2289707"/>
                <a:gd name="connsiteX18" fmla="*/ 109090 w 2623690"/>
                <a:gd name="connsiteY18" fmla="*/ 995083 h 2289707"/>
                <a:gd name="connsiteX19" fmla="*/ 82196 w 2623690"/>
                <a:gd name="connsiteY19" fmla="*/ 1035424 h 2289707"/>
                <a:gd name="connsiteX20" fmla="*/ 28408 w 2623690"/>
                <a:gd name="connsiteY20" fmla="*/ 1156447 h 2289707"/>
                <a:gd name="connsiteX21" fmla="*/ 14961 w 2623690"/>
                <a:gd name="connsiteY21" fmla="*/ 1250577 h 2289707"/>
                <a:gd name="connsiteX22" fmla="*/ 1514 w 2623690"/>
                <a:gd name="connsiteY22" fmla="*/ 1290918 h 2289707"/>
                <a:gd name="connsiteX23" fmla="*/ 41855 w 2623690"/>
                <a:gd name="connsiteY23" fmla="*/ 1667436 h 2289707"/>
                <a:gd name="connsiteX24" fmla="*/ 17949 w 2623690"/>
                <a:gd name="connsiteY24" fmla="*/ 1751294 h 2289707"/>
                <a:gd name="connsiteX25" fmla="*/ 82196 w 2623690"/>
                <a:gd name="connsiteY25" fmla="*/ 1788459 h 2289707"/>
                <a:gd name="connsiteX26" fmla="*/ 108155 w 2623690"/>
                <a:gd name="connsiteY26" fmla="*/ 1878667 h 2289707"/>
                <a:gd name="connsiteX27" fmla="*/ 167548 w 2623690"/>
                <a:gd name="connsiteY27" fmla="*/ 1945903 h 2289707"/>
                <a:gd name="connsiteX28" fmla="*/ 226004 w 2623690"/>
                <a:gd name="connsiteY28" fmla="*/ 2009215 h 2289707"/>
                <a:gd name="connsiteX29" fmla="*/ 311543 w 2623690"/>
                <a:gd name="connsiteY29" fmla="*/ 2086723 h 2289707"/>
                <a:gd name="connsiteX30" fmla="*/ 337690 w 2623690"/>
                <a:gd name="connsiteY30" fmla="*/ 2111188 h 2289707"/>
                <a:gd name="connsiteX31" fmla="*/ 388304 w 2623690"/>
                <a:gd name="connsiteY31" fmla="*/ 2134160 h 2289707"/>
                <a:gd name="connsiteX32" fmla="*/ 499055 w 2623690"/>
                <a:gd name="connsiteY32" fmla="*/ 2178424 h 2289707"/>
                <a:gd name="connsiteX33" fmla="*/ 579737 w 2623690"/>
                <a:gd name="connsiteY33" fmla="*/ 2205318 h 2289707"/>
                <a:gd name="connsiteX34" fmla="*/ 620078 w 2623690"/>
                <a:gd name="connsiteY34" fmla="*/ 2218765 h 2289707"/>
                <a:gd name="connsiteX35" fmla="*/ 687314 w 2623690"/>
                <a:gd name="connsiteY35" fmla="*/ 2232212 h 2289707"/>
                <a:gd name="connsiteX36" fmla="*/ 727655 w 2623690"/>
                <a:gd name="connsiteY36" fmla="*/ 2245659 h 2289707"/>
                <a:gd name="connsiteX37" fmla="*/ 835231 w 2623690"/>
                <a:gd name="connsiteY37" fmla="*/ 2259106 h 2289707"/>
                <a:gd name="connsiteX38" fmla="*/ 1117620 w 2623690"/>
                <a:gd name="connsiteY38" fmla="*/ 2272553 h 2289707"/>
                <a:gd name="connsiteX39" fmla="*/ 1198302 w 2623690"/>
                <a:gd name="connsiteY39" fmla="*/ 2245659 h 2289707"/>
                <a:gd name="connsiteX40" fmla="*/ 1238643 w 2623690"/>
                <a:gd name="connsiteY40" fmla="*/ 2232212 h 2289707"/>
                <a:gd name="connsiteX41" fmla="*/ 1353318 w 2623690"/>
                <a:gd name="connsiteY41" fmla="*/ 2210735 h 2289707"/>
                <a:gd name="connsiteX42" fmla="*/ 1488533 w 2623690"/>
                <a:gd name="connsiteY42" fmla="*/ 2187016 h 2289707"/>
                <a:gd name="connsiteX43" fmla="*/ 1588268 w 2623690"/>
                <a:gd name="connsiteY43" fmla="*/ 2130052 h 2289707"/>
                <a:gd name="connsiteX44" fmla="*/ 1675298 w 2623690"/>
                <a:gd name="connsiteY44" fmla="*/ 2109508 h 2289707"/>
                <a:gd name="connsiteX45" fmla="*/ 1695843 w 2623690"/>
                <a:gd name="connsiteY45" fmla="*/ 2111188 h 2289707"/>
                <a:gd name="connsiteX46" fmla="*/ 1773352 w 2623690"/>
                <a:gd name="connsiteY46" fmla="*/ 2058894 h 2289707"/>
                <a:gd name="connsiteX47" fmla="*/ 1885782 w 2623690"/>
                <a:gd name="connsiteY47" fmla="*/ 2009030 h 2289707"/>
                <a:gd name="connsiteX48" fmla="*/ 1897549 w 2623690"/>
                <a:gd name="connsiteY48" fmla="*/ 2017059 h 2289707"/>
                <a:gd name="connsiteX49" fmla="*/ 1963290 w 2623690"/>
                <a:gd name="connsiteY49" fmla="*/ 1965512 h 2289707"/>
                <a:gd name="connsiteX50" fmla="*/ 2005126 w 2623690"/>
                <a:gd name="connsiteY50" fmla="*/ 1949824 h 2289707"/>
                <a:gd name="connsiteX51" fmla="*/ 2045467 w 2623690"/>
                <a:gd name="connsiteY51" fmla="*/ 1922930 h 2289707"/>
                <a:gd name="connsiteX52" fmla="*/ 2072361 w 2623690"/>
                <a:gd name="connsiteY52" fmla="*/ 1882588 h 2289707"/>
                <a:gd name="connsiteX53" fmla="*/ 2112702 w 2623690"/>
                <a:gd name="connsiteY53" fmla="*/ 1825811 h 2289707"/>
                <a:gd name="connsiteX54" fmla="*/ 2162569 w 2623690"/>
                <a:gd name="connsiteY54" fmla="*/ 1794622 h 2289707"/>
                <a:gd name="connsiteX55" fmla="*/ 2179937 w 2623690"/>
                <a:gd name="connsiteY55" fmla="*/ 1801906 h 2289707"/>
                <a:gd name="connsiteX56" fmla="*/ 2252027 w 2623690"/>
                <a:gd name="connsiteY56" fmla="*/ 1731310 h 2289707"/>
                <a:gd name="connsiteX57" fmla="*/ 2274067 w 2623690"/>
                <a:gd name="connsiteY57" fmla="*/ 1734671 h 2289707"/>
                <a:gd name="connsiteX58" fmla="*/ 2300961 w 2623690"/>
                <a:gd name="connsiteY58" fmla="*/ 1694330 h 2289707"/>
                <a:gd name="connsiteX59" fmla="*/ 2368196 w 2623690"/>
                <a:gd name="connsiteY59" fmla="*/ 1640541 h 2289707"/>
                <a:gd name="connsiteX60" fmla="*/ 2462326 w 2623690"/>
                <a:gd name="connsiteY60" fmla="*/ 1532965 h 2289707"/>
                <a:gd name="connsiteX61" fmla="*/ 2502667 w 2623690"/>
                <a:gd name="connsiteY61" fmla="*/ 1452283 h 2289707"/>
                <a:gd name="connsiteX62" fmla="*/ 2529561 w 2623690"/>
                <a:gd name="connsiteY62" fmla="*/ 1371600 h 2289707"/>
                <a:gd name="connsiteX63" fmla="*/ 2569902 w 2623690"/>
                <a:gd name="connsiteY63" fmla="*/ 1250577 h 2289707"/>
                <a:gd name="connsiteX64" fmla="*/ 2610243 w 2623690"/>
                <a:gd name="connsiteY64" fmla="*/ 1129553 h 2289707"/>
                <a:gd name="connsiteX65" fmla="*/ 2623690 w 2623690"/>
                <a:gd name="connsiteY65" fmla="*/ 1089212 h 2289707"/>
                <a:gd name="connsiteX66" fmla="*/ 2610243 w 2623690"/>
                <a:gd name="connsiteY66" fmla="*/ 914400 h 2289707"/>
                <a:gd name="connsiteX67" fmla="*/ 2583349 w 2623690"/>
                <a:gd name="connsiteY67" fmla="*/ 820271 h 2289707"/>
                <a:gd name="connsiteX68" fmla="*/ 2543008 w 2623690"/>
                <a:gd name="connsiteY68" fmla="*/ 658906 h 2289707"/>
                <a:gd name="connsiteX69" fmla="*/ 2516114 w 2623690"/>
                <a:gd name="connsiteY69" fmla="*/ 618565 h 2289707"/>
                <a:gd name="connsiteX70" fmla="*/ 2502667 w 2623690"/>
                <a:gd name="connsiteY70" fmla="*/ 578224 h 2289707"/>
                <a:gd name="connsiteX71" fmla="*/ 2462326 w 2623690"/>
                <a:gd name="connsiteY71" fmla="*/ 551330 h 2289707"/>
                <a:gd name="connsiteX72" fmla="*/ 2395090 w 2623690"/>
                <a:gd name="connsiteY72" fmla="*/ 457200 h 2289707"/>
                <a:gd name="connsiteX73" fmla="*/ 2354749 w 2623690"/>
                <a:gd name="connsiteY73" fmla="*/ 376518 h 2289707"/>
                <a:gd name="connsiteX74" fmla="*/ 2314408 w 2623690"/>
                <a:gd name="connsiteY74" fmla="*/ 363071 h 2289707"/>
                <a:gd name="connsiteX75" fmla="*/ 2247173 w 2623690"/>
                <a:gd name="connsiteY75" fmla="*/ 295836 h 2289707"/>
                <a:gd name="connsiteX76" fmla="*/ 2220278 w 2623690"/>
                <a:gd name="connsiteY76" fmla="*/ 255494 h 2289707"/>
                <a:gd name="connsiteX77" fmla="*/ 2179937 w 2623690"/>
                <a:gd name="connsiteY77" fmla="*/ 215153 h 2289707"/>
                <a:gd name="connsiteX78" fmla="*/ 2166490 w 2623690"/>
                <a:gd name="connsiteY78" fmla="*/ 174812 h 2289707"/>
                <a:gd name="connsiteX79" fmla="*/ 2085808 w 2623690"/>
                <a:gd name="connsiteY79" fmla="*/ 147918 h 2289707"/>
                <a:gd name="connsiteX80" fmla="*/ 2005126 w 2623690"/>
                <a:gd name="connsiteY80" fmla="*/ 107577 h 2289707"/>
                <a:gd name="connsiteX81" fmla="*/ 1978231 w 2623690"/>
                <a:gd name="connsiteY81" fmla="*/ 80683 h 2289707"/>
                <a:gd name="connsiteX82" fmla="*/ 1695843 w 2623690"/>
                <a:gd name="connsiteY82" fmla="*/ 40341 h 2289707"/>
                <a:gd name="connsiteX83" fmla="*/ 1642055 w 2623690"/>
                <a:gd name="connsiteY83" fmla="*/ 26894 h 2289707"/>
                <a:gd name="connsiteX84" fmla="*/ 1601714 w 2623690"/>
                <a:gd name="connsiteY84" fmla="*/ 13447 h 2289707"/>
                <a:gd name="connsiteX85" fmla="*/ 1467243 w 2623690"/>
                <a:gd name="connsiteY85" fmla="*/ 0 h 2289707"/>
                <a:gd name="connsiteX86" fmla="*/ 1225196 w 2623690"/>
                <a:gd name="connsiteY86" fmla="*/ 13447 h 2289707"/>
                <a:gd name="connsiteX87" fmla="*/ 1184855 w 2623690"/>
                <a:gd name="connsiteY87" fmla="*/ 26894 h 2289707"/>
                <a:gd name="connsiteX88" fmla="*/ 1131067 w 2623690"/>
                <a:gd name="connsiteY88" fmla="*/ 40341 h 2289707"/>
                <a:gd name="connsiteX89" fmla="*/ 1050384 w 2623690"/>
                <a:gd name="connsiteY89" fmla="*/ 67236 h 2289707"/>
                <a:gd name="connsiteX90" fmla="*/ 929361 w 2623690"/>
                <a:gd name="connsiteY90" fmla="*/ 80683 h 2289707"/>
                <a:gd name="connsiteX0" fmla="*/ 929361 w 2623690"/>
                <a:gd name="connsiteY0" fmla="*/ 80683 h 2289707"/>
                <a:gd name="connsiteX1" fmla="*/ 862126 w 2623690"/>
                <a:gd name="connsiteY1" fmla="*/ 107577 h 2289707"/>
                <a:gd name="connsiteX2" fmla="*/ 821784 w 2623690"/>
                <a:gd name="connsiteY2" fmla="*/ 121024 h 2289707"/>
                <a:gd name="connsiteX3" fmla="*/ 754549 w 2623690"/>
                <a:gd name="connsiteY3" fmla="*/ 174812 h 2289707"/>
                <a:gd name="connsiteX4" fmla="*/ 714208 w 2623690"/>
                <a:gd name="connsiteY4" fmla="*/ 215153 h 2289707"/>
                <a:gd name="connsiteX5" fmla="*/ 673867 w 2623690"/>
                <a:gd name="connsiteY5" fmla="*/ 242047 h 2289707"/>
                <a:gd name="connsiteX6" fmla="*/ 606631 w 2623690"/>
                <a:gd name="connsiteY6" fmla="*/ 309283 h 2289707"/>
                <a:gd name="connsiteX7" fmla="*/ 525949 w 2623690"/>
                <a:gd name="connsiteY7" fmla="*/ 363071 h 2289707"/>
                <a:gd name="connsiteX8" fmla="*/ 472161 w 2623690"/>
                <a:gd name="connsiteY8" fmla="*/ 430306 h 2289707"/>
                <a:gd name="connsiteX9" fmla="*/ 445267 w 2623690"/>
                <a:gd name="connsiteY9" fmla="*/ 470647 h 2289707"/>
                <a:gd name="connsiteX10" fmla="*/ 404926 w 2623690"/>
                <a:gd name="connsiteY10" fmla="*/ 497541 h 2289707"/>
                <a:gd name="connsiteX11" fmla="*/ 351137 w 2623690"/>
                <a:gd name="connsiteY11" fmla="*/ 564777 h 2289707"/>
                <a:gd name="connsiteX12" fmla="*/ 310796 w 2623690"/>
                <a:gd name="connsiteY12" fmla="*/ 591671 h 2289707"/>
                <a:gd name="connsiteX13" fmla="*/ 297349 w 2623690"/>
                <a:gd name="connsiteY13" fmla="*/ 632012 h 2289707"/>
                <a:gd name="connsiteX14" fmla="*/ 270455 w 2623690"/>
                <a:gd name="connsiteY14" fmla="*/ 672353 h 2289707"/>
                <a:gd name="connsiteX15" fmla="*/ 243561 w 2623690"/>
                <a:gd name="connsiteY15" fmla="*/ 766483 h 2289707"/>
                <a:gd name="connsiteX16" fmla="*/ 189773 w 2623690"/>
                <a:gd name="connsiteY16" fmla="*/ 847165 h 2289707"/>
                <a:gd name="connsiteX17" fmla="*/ 135984 w 2623690"/>
                <a:gd name="connsiteY17" fmla="*/ 914400 h 2289707"/>
                <a:gd name="connsiteX18" fmla="*/ 109090 w 2623690"/>
                <a:gd name="connsiteY18" fmla="*/ 995083 h 2289707"/>
                <a:gd name="connsiteX19" fmla="*/ 82196 w 2623690"/>
                <a:gd name="connsiteY19" fmla="*/ 1035424 h 2289707"/>
                <a:gd name="connsiteX20" fmla="*/ 28408 w 2623690"/>
                <a:gd name="connsiteY20" fmla="*/ 1156447 h 2289707"/>
                <a:gd name="connsiteX21" fmla="*/ 14961 w 2623690"/>
                <a:gd name="connsiteY21" fmla="*/ 1250577 h 2289707"/>
                <a:gd name="connsiteX22" fmla="*/ 1514 w 2623690"/>
                <a:gd name="connsiteY22" fmla="*/ 1290918 h 2289707"/>
                <a:gd name="connsiteX23" fmla="*/ 41855 w 2623690"/>
                <a:gd name="connsiteY23" fmla="*/ 1667436 h 2289707"/>
                <a:gd name="connsiteX24" fmla="*/ 17949 w 2623690"/>
                <a:gd name="connsiteY24" fmla="*/ 1751294 h 2289707"/>
                <a:gd name="connsiteX25" fmla="*/ 53621 w 2623690"/>
                <a:gd name="connsiteY25" fmla="*/ 1810684 h 2289707"/>
                <a:gd name="connsiteX26" fmla="*/ 108155 w 2623690"/>
                <a:gd name="connsiteY26" fmla="*/ 1878667 h 2289707"/>
                <a:gd name="connsiteX27" fmla="*/ 167548 w 2623690"/>
                <a:gd name="connsiteY27" fmla="*/ 1945903 h 2289707"/>
                <a:gd name="connsiteX28" fmla="*/ 226004 w 2623690"/>
                <a:gd name="connsiteY28" fmla="*/ 2009215 h 2289707"/>
                <a:gd name="connsiteX29" fmla="*/ 311543 w 2623690"/>
                <a:gd name="connsiteY29" fmla="*/ 2086723 h 2289707"/>
                <a:gd name="connsiteX30" fmla="*/ 337690 w 2623690"/>
                <a:gd name="connsiteY30" fmla="*/ 2111188 h 2289707"/>
                <a:gd name="connsiteX31" fmla="*/ 388304 w 2623690"/>
                <a:gd name="connsiteY31" fmla="*/ 2134160 h 2289707"/>
                <a:gd name="connsiteX32" fmla="*/ 499055 w 2623690"/>
                <a:gd name="connsiteY32" fmla="*/ 2178424 h 2289707"/>
                <a:gd name="connsiteX33" fmla="*/ 579737 w 2623690"/>
                <a:gd name="connsiteY33" fmla="*/ 2205318 h 2289707"/>
                <a:gd name="connsiteX34" fmla="*/ 620078 w 2623690"/>
                <a:gd name="connsiteY34" fmla="*/ 2218765 h 2289707"/>
                <a:gd name="connsiteX35" fmla="*/ 687314 w 2623690"/>
                <a:gd name="connsiteY35" fmla="*/ 2232212 h 2289707"/>
                <a:gd name="connsiteX36" fmla="*/ 727655 w 2623690"/>
                <a:gd name="connsiteY36" fmla="*/ 2245659 h 2289707"/>
                <a:gd name="connsiteX37" fmla="*/ 835231 w 2623690"/>
                <a:gd name="connsiteY37" fmla="*/ 2259106 h 2289707"/>
                <a:gd name="connsiteX38" fmla="*/ 1117620 w 2623690"/>
                <a:gd name="connsiteY38" fmla="*/ 2272553 h 2289707"/>
                <a:gd name="connsiteX39" fmla="*/ 1198302 w 2623690"/>
                <a:gd name="connsiteY39" fmla="*/ 2245659 h 2289707"/>
                <a:gd name="connsiteX40" fmla="*/ 1238643 w 2623690"/>
                <a:gd name="connsiteY40" fmla="*/ 2232212 h 2289707"/>
                <a:gd name="connsiteX41" fmla="*/ 1353318 w 2623690"/>
                <a:gd name="connsiteY41" fmla="*/ 2210735 h 2289707"/>
                <a:gd name="connsiteX42" fmla="*/ 1488533 w 2623690"/>
                <a:gd name="connsiteY42" fmla="*/ 2187016 h 2289707"/>
                <a:gd name="connsiteX43" fmla="*/ 1588268 w 2623690"/>
                <a:gd name="connsiteY43" fmla="*/ 2130052 h 2289707"/>
                <a:gd name="connsiteX44" fmla="*/ 1675298 w 2623690"/>
                <a:gd name="connsiteY44" fmla="*/ 2109508 h 2289707"/>
                <a:gd name="connsiteX45" fmla="*/ 1695843 w 2623690"/>
                <a:gd name="connsiteY45" fmla="*/ 2111188 h 2289707"/>
                <a:gd name="connsiteX46" fmla="*/ 1773352 w 2623690"/>
                <a:gd name="connsiteY46" fmla="*/ 2058894 h 2289707"/>
                <a:gd name="connsiteX47" fmla="*/ 1885782 w 2623690"/>
                <a:gd name="connsiteY47" fmla="*/ 2009030 h 2289707"/>
                <a:gd name="connsiteX48" fmla="*/ 1897549 w 2623690"/>
                <a:gd name="connsiteY48" fmla="*/ 2017059 h 2289707"/>
                <a:gd name="connsiteX49" fmla="*/ 1963290 w 2623690"/>
                <a:gd name="connsiteY49" fmla="*/ 1965512 h 2289707"/>
                <a:gd name="connsiteX50" fmla="*/ 2005126 w 2623690"/>
                <a:gd name="connsiteY50" fmla="*/ 1949824 h 2289707"/>
                <a:gd name="connsiteX51" fmla="*/ 2045467 w 2623690"/>
                <a:gd name="connsiteY51" fmla="*/ 1922930 h 2289707"/>
                <a:gd name="connsiteX52" fmla="*/ 2072361 w 2623690"/>
                <a:gd name="connsiteY52" fmla="*/ 1882588 h 2289707"/>
                <a:gd name="connsiteX53" fmla="*/ 2112702 w 2623690"/>
                <a:gd name="connsiteY53" fmla="*/ 1825811 h 2289707"/>
                <a:gd name="connsiteX54" fmla="*/ 2162569 w 2623690"/>
                <a:gd name="connsiteY54" fmla="*/ 1794622 h 2289707"/>
                <a:gd name="connsiteX55" fmla="*/ 2179937 w 2623690"/>
                <a:gd name="connsiteY55" fmla="*/ 1801906 h 2289707"/>
                <a:gd name="connsiteX56" fmla="*/ 2252027 w 2623690"/>
                <a:gd name="connsiteY56" fmla="*/ 1731310 h 2289707"/>
                <a:gd name="connsiteX57" fmla="*/ 2274067 w 2623690"/>
                <a:gd name="connsiteY57" fmla="*/ 1734671 h 2289707"/>
                <a:gd name="connsiteX58" fmla="*/ 2300961 w 2623690"/>
                <a:gd name="connsiteY58" fmla="*/ 1694330 h 2289707"/>
                <a:gd name="connsiteX59" fmla="*/ 2368196 w 2623690"/>
                <a:gd name="connsiteY59" fmla="*/ 1640541 h 2289707"/>
                <a:gd name="connsiteX60" fmla="*/ 2462326 w 2623690"/>
                <a:gd name="connsiteY60" fmla="*/ 1532965 h 2289707"/>
                <a:gd name="connsiteX61" fmla="*/ 2502667 w 2623690"/>
                <a:gd name="connsiteY61" fmla="*/ 1452283 h 2289707"/>
                <a:gd name="connsiteX62" fmla="*/ 2529561 w 2623690"/>
                <a:gd name="connsiteY62" fmla="*/ 1371600 h 2289707"/>
                <a:gd name="connsiteX63" fmla="*/ 2569902 w 2623690"/>
                <a:gd name="connsiteY63" fmla="*/ 1250577 h 2289707"/>
                <a:gd name="connsiteX64" fmla="*/ 2610243 w 2623690"/>
                <a:gd name="connsiteY64" fmla="*/ 1129553 h 2289707"/>
                <a:gd name="connsiteX65" fmla="*/ 2623690 w 2623690"/>
                <a:gd name="connsiteY65" fmla="*/ 1089212 h 2289707"/>
                <a:gd name="connsiteX66" fmla="*/ 2610243 w 2623690"/>
                <a:gd name="connsiteY66" fmla="*/ 914400 h 2289707"/>
                <a:gd name="connsiteX67" fmla="*/ 2583349 w 2623690"/>
                <a:gd name="connsiteY67" fmla="*/ 820271 h 2289707"/>
                <a:gd name="connsiteX68" fmla="*/ 2543008 w 2623690"/>
                <a:gd name="connsiteY68" fmla="*/ 658906 h 2289707"/>
                <a:gd name="connsiteX69" fmla="*/ 2516114 w 2623690"/>
                <a:gd name="connsiteY69" fmla="*/ 618565 h 2289707"/>
                <a:gd name="connsiteX70" fmla="*/ 2502667 w 2623690"/>
                <a:gd name="connsiteY70" fmla="*/ 578224 h 2289707"/>
                <a:gd name="connsiteX71" fmla="*/ 2462326 w 2623690"/>
                <a:gd name="connsiteY71" fmla="*/ 551330 h 2289707"/>
                <a:gd name="connsiteX72" fmla="*/ 2395090 w 2623690"/>
                <a:gd name="connsiteY72" fmla="*/ 457200 h 2289707"/>
                <a:gd name="connsiteX73" fmla="*/ 2354749 w 2623690"/>
                <a:gd name="connsiteY73" fmla="*/ 376518 h 2289707"/>
                <a:gd name="connsiteX74" fmla="*/ 2314408 w 2623690"/>
                <a:gd name="connsiteY74" fmla="*/ 363071 h 2289707"/>
                <a:gd name="connsiteX75" fmla="*/ 2247173 w 2623690"/>
                <a:gd name="connsiteY75" fmla="*/ 295836 h 2289707"/>
                <a:gd name="connsiteX76" fmla="*/ 2220278 w 2623690"/>
                <a:gd name="connsiteY76" fmla="*/ 255494 h 2289707"/>
                <a:gd name="connsiteX77" fmla="*/ 2179937 w 2623690"/>
                <a:gd name="connsiteY77" fmla="*/ 215153 h 2289707"/>
                <a:gd name="connsiteX78" fmla="*/ 2166490 w 2623690"/>
                <a:gd name="connsiteY78" fmla="*/ 174812 h 2289707"/>
                <a:gd name="connsiteX79" fmla="*/ 2085808 w 2623690"/>
                <a:gd name="connsiteY79" fmla="*/ 147918 h 2289707"/>
                <a:gd name="connsiteX80" fmla="*/ 2005126 w 2623690"/>
                <a:gd name="connsiteY80" fmla="*/ 107577 h 2289707"/>
                <a:gd name="connsiteX81" fmla="*/ 1978231 w 2623690"/>
                <a:gd name="connsiteY81" fmla="*/ 80683 h 2289707"/>
                <a:gd name="connsiteX82" fmla="*/ 1695843 w 2623690"/>
                <a:gd name="connsiteY82" fmla="*/ 40341 h 2289707"/>
                <a:gd name="connsiteX83" fmla="*/ 1642055 w 2623690"/>
                <a:gd name="connsiteY83" fmla="*/ 26894 h 2289707"/>
                <a:gd name="connsiteX84" fmla="*/ 1601714 w 2623690"/>
                <a:gd name="connsiteY84" fmla="*/ 13447 h 2289707"/>
                <a:gd name="connsiteX85" fmla="*/ 1467243 w 2623690"/>
                <a:gd name="connsiteY85" fmla="*/ 0 h 2289707"/>
                <a:gd name="connsiteX86" fmla="*/ 1225196 w 2623690"/>
                <a:gd name="connsiteY86" fmla="*/ 13447 h 2289707"/>
                <a:gd name="connsiteX87" fmla="*/ 1184855 w 2623690"/>
                <a:gd name="connsiteY87" fmla="*/ 26894 h 2289707"/>
                <a:gd name="connsiteX88" fmla="*/ 1131067 w 2623690"/>
                <a:gd name="connsiteY88" fmla="*/ 40341 h 2289707"/>
                <a:gd name="connsiteX89" fmla="*/ 1050384 w 2623690"/>
                <a:gd name="connsiteY89" fmla="*/ 67236 h 2289707"/>
                <a:gd name="connsiteX90" fmla="*/ 929361 w 2623690"/>
                <a:gd name="connsiteY90" fmla="*/ 80683 h 2289707"/>
                <a:gd name="connsiteX0" fmla="*/ 965768 w 2660097"/>
                <a:gd name="connsiteY0" fmla="*/ 80683 h 2289707"/>
                <a:gd name="connsiteX1" fmla="*/ 898533 w 2660097"/>
                <a:gd name="connsiteY1" fmla="*/ 107577 h 2289707"/>
                <a:gd name="connsiteX2" fmla="*/ 858191 w 2660097"/>
                <a:gd name="connsiteY2" fmla="*/ 121024 h 2289707"/>
                <a:gd name="connsiteX3" fmla="*/ 790956 w 2660097"/>
                <a:gd name="connsiteY3" fmla="*/ 174812 h 2289707"/>
                <a:gd name="connsiteX4" fmla="*/ 750615 w 2660097"/>
                <a:gd name="connsiteY4" fmla="*/ 215153 h 2289707"/>
                <a:gd name="connsiteX5" fmla="*/ 710274 w 2660097"/>
                <a:gd name="connsiteY5" fmla="*/ 242047 h 2289707"/>
                <a:gd name="connsiteX6" fmla="*/ 643038 w 2660097"/>
                <a:gd name="connsiteY6" fmla="*/ 309283 h 2289707"/>
                <a:gd name="connsiteX7" fmla="*/ 562356 w 2660097"/>
                <a:gd name="connsiteY7" fmla="*/ 363071 h 2289707"/>
                <a:gd name="connsiteX8" fmla="*/ 508568 w 2660097"/>
                <a:gd name="connsiteY8" fmla="*/ 430306 h 2289707"/>
                <a:gd name="connsiteX9" fmla="*/ 481674 w 2660097"/>
                <a:gd name="connsiteY9" fmla="*/ 470647 h 2289707"/>
                <a:gd name="connsiteX10" fmla="*/ 441333 w 2660097"/>
                <a:gd name="connsiteY10" fmla="*/ 497541 h 2289707"/>
                <a:gd name="connsiteX11" fmla="*/ 387544 w 2660097"/>
                <a:gd name="connsiteY11" fmla="*/ 564777 h 2289707"/>
                <a:gd name="connsiteX12" fmla="*/ 347203 w 2660097"/>
                <a:gd name="connsiteY12" fmla="*/ 591671 h 2289707"/>
                <a:gd name="connsiteX13" fmla="*/ 333756 w 2660097"/>
                <a:gd name="connsiteY13" fmla="*/ 632012 h 2289707"/>
                <a:gd name="connsiteX14" fmla="*/ 306862 w 2660097"/>
                <a:gd name="connsiteY14" fmla="*/ 672353 h 2289707"/>
                <a:gd name="connsiteX15" fmla="*/ 279968 w 2660097"/>
                <a:gd name="connsiteY15" fmla="*/ 766483 h 2289707"/>
                <a:gd name="connsiteX16" fmla="*/ 226180 w 2660097"/>
                <a:gd name="connsiteY16" fmla="*/ 847165 h 2289707"/>
                <a:gd name="connsiteX17" fmla="*/ 172391 w 2660097"/>
                <a:gd name="connsiteY17" fmla="*/ 914400 h 2289707"/>
                <a:gd name="connsiteX18" fmla="*/ 145497 w 2660097"/>
                <a:gd name="connsiteY18" fmla="*/ 995083 h 2289707"/>
                <a:gd name="connsiteX19" fmla="*/ 118603 w 2660097"/>
                <a:gd name="connsiteY19" fmla="*/ 1035424 h 2289707"/>
                <a:gd name="connsiteX20" fmla="*/ 64815 w 2660097"/>
                <a:gd name="connsiteY20" fmla="*/ 1156447 h 2289707"/>
                <a:gd name="connsiteX21" fmla="*/ 51368 w 2660097"/>
                <a:gd name="connsiteY21" fmla="*/ 1250577 h 2289707"/>
                <a:gd name="connsiteX22" fmla="*/ 37921 w 2660097"/>
                <a:gd name="connsiteY22" fmla="*/ 1290918 h 2289707"/>
                <a:gd name="connsiteX23" fmla="*/ 21112 w 2660097"/>
                <a:gd name="connsiteY23" fmla="*/ 1648387 h 2289707"/>
                <a:gd name="connsiteX24" fmla="*/ 54356 w 2660097"/>
                <a:gd name="connsiteY24" fmla="*/ 1751294 h 2289707"/>
                <a:gd name="connsiteX25" fmla="*/ 90028 w 2660097"/>
                <a:gd name="connsiteY25" fmla="*/ 1810684 h 2289707"/>
                <a:gd name="connsiteX26" fmla="*/ 144562 w 2660097"/>
                <a:gd name="connsiteY26" fmla="*/ 1878667 h 2289707"/>
                <a:gd name="connsiteX27" fmla="*/ 203955 w 2660097"/>
                <a:gd name="connsiteY27" fmla="*/ 1945903 h 2289707"/>
                <a:gd name="connsiteX28" fmla="*/ 262411 w 2660097"/>
                <a:gd name="connsiteY28" fmla="*/ 2009215 h 2289707"/>
                <a:gd name="connsiteX29" fmla="*/ 347950 w 2660097"/>
                <a:gd name="connsiteY29" fmla="*/ 2086723 h 2289707"/>
                <a:gd name="connsiteX30" fmla="*/ 374097 w 2660097"/>
                <a:gd name="connsiteY30" fmla="*/ 2111188 h 2289707"/>
                <a:gd name="connsiteX31" fmla="*/ 424711 w 2660097"/>
                <a:gd name="connsiteY31" fmla="*/ 2134160 h 2289707"/>
                <a:gd name="connsiteX32" fmla="*/ 535462 w 2660097"/>
                <a:gd name="connsiteY32" fmla="*/ 2178424 h 2289707"/>
                <a:gd name="connsiteX33" fmla="*/ 616144 w 2660097"/>
                <a:gd name="connsiteY33" fmla="*/ 2205318 h 2289707"/>
                <a:gd name="connsiteX34" fmla="*/ 656485 w 2660097"/>
                <a:gd name="connsiteY34" fmla="*/ 2218765 h 2289707"/>
                <a:gd name="connsiteX35" fmla="*/ 723721 w 2660097"/>
                <a:gd name="connsiteY35" fmla="*/ 2232212 h 2289707"/>
                <a:gd name="connsiteX36" fmla="*/ 764062 w 2660097"/>
                <a:gd name="connsiteY36" fmla="*/ 2245659 h 2289707"/>
                <a:gd name="connsiteX37" fmla="*/ 871638 w 2660097"/>
                <a:gd name="connsiteY37" fmla="*/ 2259106 h 2289707"/>
                <a:gd name="connsiteX38" fmla="*/ 1154027 w 2660097"/>
                <a:gd name="connsiteY38" fmla="*/ 2272553 h 2289707"/>
                <a:gd name="connsiteX39" fmla="*/ 1234709 w 2660097"/>
                <a:gd name="connsiteY39" fmla="*/ 2245659 h 2289707"/>
                <a:gd name="connsiteX40" fmla="*/ 1275050 w 2660097"/>
                <a:gd name="connsiteY40" fmla="*/ 2232212 h 2289707"/>
                <a:gd name="connsiteX41" fmla="*/ 1389725 w 2660097"/>
                <a:gd name="connsiteY41" fmla="*/ 2210735 h 2289707"/>
                <a:gd name="connsiteX42" fmla="*/ 1524940 w 2660097"/>
                <a:gd name="connsiteY42" fmla="*/ 2187016 h 2289707"/>
                <a:gd name="connsiteX43" fmla="*/ 1624675 w 2660097"/>
                <a:gd name="connsiteY43" fmla="*/ 2130052 h 2289707"/>
                <a:gd name="connsiteX44" fmla="*/ 1711705 w 2660097"/>
                <a:gd name="connsiteY44" fmla="*/ 2109508 h 2289707"/>
                <a:gd name="connsiteX45" fmla="*/ 1732250 w 2660097"/>
                <a:gd name="connsiteY45" fmla="*/ 2111188 h 2289707"/>
                <a:gd name="connsiteX46" fmla="*/ 1809759 w 2660097"/>
                <a:gd name="connsiteY46" fmla="*/ 2058894 h 2289707"/>
                <a:gd name="connsiteX47" fmla="*/ 1922189 w 2660097"/>
                <a:gd name="connsiteY47" fmla="*/ 2009030 h 2289707"/>
                <a:gd name="connsiteX48" fmla="*/ 1933956 w 2660097"/>
                <a:gd name="connsiteY48" fmla="*/ 2017059 h 2289707"/>
                <a:gd name="connsiteX49" fmla="*/ 1999697 w 2660097"/>
                <a:gd name="connsiteY49" fmla="*/ 1965512 h 2289707"/>
                <a:gd name="connsiteX50" fmla="*/ 2041533 w 2660097"/>
                <a:gd name="connsiteY50" fmla="*/ 1949824 h 2289707"/>
                <a:gd name="connsiteX51" fmla="*/ 2081874 w 2660097"/>
                <a:gd name="connsiteY51" fmla="*/ 1922930 h 2289707"/>
                <a:gd name="connsiteX52" fmla="*/ 2108768 w 2660097"/>
                <a:gd name="connsiteY52" fmla="*/ 1882588 h 2289707"/>
                <a:gd name="connsiteX53" fmla="*/ 2149109 w 2660097"/>
                <a:gd name="connsiteY53" fmla="*/ 1825811 h 2289707"/>
                <a:gd name="connsiteX54" fmla="*/ 2198976 w 2660097"/>
                <a:gd name="connsiteY54" fmla="*/ 1794622 h 2289707"/>
                <a:gd name="connsiteX55" fmla="*/ 2216344 w 2660097"/>
                <a:gd name="connsiteY55" fmla="*/ 1801906 h 2289707"/>
                <a:gd name="connsiteX56" fmla="*/ 2288434 w 2660097"/>
                <a:gd name="connsiteY56" fmla="*/ 1731310 h 2289707"/>
                <a:gd name="connsiteX57" fmla="*/ 2310474 w 2660097"/>
                <a:gd name="connsiteY57" fmla="*/ 1734671 h 2289707"/>
                <a:gd name="connsiteX58" fmla="*/ 2337368 w 2660097"/>
                <a:gd name="connsiteY58" fmla="*/ 1694330 h 2289707"/>
                <a:gd name="connsiteX59" fmla="*/ 2404603 w 2660097"/>
                <a:gd name="connsiteY59" fmla="*/ 1640541 h 2289707"/>
                <a:gd name="connsiteX60" fmla="*/ 2498733 w 2660097"/>
                <a:gd name="connsiteY60" fmla="*/ 1532965 h 2289707"/>
                <a:gd name="connsiteX61" fmla="*/ 2539074 w 2660097"/>
                <a:gd name="connsiteY61" fmla="*/ 1452283 h 2289707"/>
                <a:gd name="connsiteX62" fmla="*/ 2565968 w 2660097"/>
                <a:gd name="connsiteY62" fmla="*/ 1371600 h 2289707"/>
                <a:gd name="connsiteX63" fmla="*/ 2606309 w 2660097"/>
                <a:gd name="connsiteY63" fmla="*/ 1250577 h 2289707"/>
                <a:gd name="connsiteX64" fmla="*/ 2646650 w 2660097"/>
                <a:gd name="connsiteY64" fmla="*/ 1129553 h 2289707"/>
                <a:gd name="connsiteX65" fmla="*/ 2660097 w 2660097"/>
                <a:gd name="connsiteY65" fmla="*/ 1089212 h 2289707"/>
                <a:gd name="connsiteX66" fmla="*/ 2646650 w 2660097"/>
                <a:gd name="connsiteY66" fmla="*/ 914400 h 2289707"/>
                <a:gd name="connsiteX67" fmla="*/ 2619756 w 2660097"/>
                <a:gd name="connsiteY67" fmla="*/ 820271 h 2289707"/>
                <a:gd name="connsiteX68" fmla="*/ 2579415 w 2660097"/>
                <a:gd name="connsiteY68" fmla="*/ 658906 h 2289707"/>
                <a:gd name="connsiteX69" fmla="*/ 2552521 w 2660097"/>
                <a:gd name="connsiteY69" fmla="*/ 618565 h 2289707"/>
                <a:gd name="connsiteX70" fmla="*/ 2539074 w 2660097"/>
                <a:gd name="connsiteY70" fmla="*/ 578224 h 2289707"/>
                <a:gd name="connsiteX71" fmla="*/ 2498733 w 2660097"/>
                <a:gd name="connsiteY71" fmla="*/ 551330 h 2289707"/>
                <a:gd name="connsiteX72" fmla="*/ 2431497 w 2660097"/>
                <a:gd name="connsiteY72" fmla="*/ 457200 h 2289707"/>
                <a:gd name="connsiteX73" fmla="*/ 2391156 w 2660097"/>
                <a:gd name="connsiteY73" fmla="*/ 376518 h 2289707"/>
                <a:gd name="connsiteX74" fmla="*/ 2350815 w 2660097"/>
                <a:gd name="connsiteY74" fmla="*/ 363071 h 2289707"/>
                <a:gd name="connsiteX75" fmla="*/ 2283580 w 2660097"/>
                <a:gd name="connsiteY75" fmla="*/ 295836 h 2289707"/>
                <a:gd name="connsiteX76" fmla="*/ 2256685 w 2660097"/>
                <a:gd name="connsiteY76" fmla="*/ 255494 h 2289707"/>
                <a:gd name="connsiteX77" fmla="*/ 2216344 w 2660097"/>
                <a:gd name="connsiteY77" fmla="*/ 215153 h 2289707"/>
                <a:gd name="connsiteX78" fmla="*/ 2202897 w 2660097"/>
                <a:gd name="connsiteY78" fmla="*/ 174812 h 2289707"/>
                <a:gd name="connsiteX79" fmla="*/ 2122215 w 2660097"/>
                <a:gd name="connsiteY79" fmla="*/ 147918 h 2289707"/>
                <a:gd name="connsiteX80" fmla="*/ 2041533 w 2660097"/>
                <a:gd name="connsiteY80" fmla="*/ 107577 h 2289707"/>
                <a:gd name="connsiteX81" fmla="*/ 2014638 w 2660097"/>
                <a:gd name="connsiteY81" fmla="*/ 80683 h 2289707"/>
                <a:gd name="connsiteX82" fmla="*/ 1732250 w 2660097"/>
                <a:gd name="connsiteY82" fmla="*/ 40341 h 2289707"/>
                <a:gd name="connsiteX83" fmla="*/ 1678462 w 2660097"/>
                <a:gd name="connsiteY83" fmla="*/ 26894 h 2289707"/>
                <a:gd name="connsiteX84" fmla="*/ 1638121 w 2660097"/>
                <a:gd name="connsiteY84" fmla="*/ 13447 h 2289707"/>
                <a:gd name="connsiteX85" fmla="*/ 1503650 w 2660097"/>
                <a:gd name="connsiteY85" fmla="*/ 0 h 2289707"/>
                <a:gd name="connsiteX86" fmla="*/ 1261603 w 2660097"/>
                <a:gd name="connsiteY86" fmla="*/ 13447 h 2289707"/>
                <a:gd name="connsiteX87" fmla="*/ 1221262 w 2660097"/>
                <a:gd name="connsiteY87" fmla="*/ 26894 h 2289707"/>
                <a:gd name="connsiteX88" fmla="*/ 1167474 w 2660097"/>
                <a:gd name="connsiteY88" fmla="*/ 40341 h 2289707"/>
                <a:gd name="connsiteX89" fmla="*/ 1086791 w 2660097"/>
                <a:gd name="connsiteY89" fmla="*/ 67236 h 2289707"/>
                <a:gd name="connsiteX90" fmla="*/ 965768 w 2660097"/>
                <a:gd name="connsiteY90" fmla="*/ 80683 h 2289707"/>
                <a:gd name="connsiteX0" fmla="*/ 958852 w 2653181"/>
                <a:gd name="connsiteY0" fmla="*/ 80683 h 2289707"/>
                <a:gd name="connsiteX1" fmla="*/ 891617 w 2653181"/>
                <a:gd name="connsiteY1" fmla="*/ 107577 h 2289707"/>
                <a:gd name="connsiteX2" fmla="*/ 851275 w 2653181"/>
                <a:gd name="connsiteY2" fmla="*/ 121024 h 2289707"/>
                <a:gd name="connsiteX3" fmla="*/ 784040 w 2653181"/>
                <a:gd name="connsiteY3" fmla="*/ 174812 h 2289707"/>
                <a:gd name="connsiteX4" fmla="*/ 743699 w 2653181"/>
                <a:gd name="connsiteY4" fmla="*/ 215153 h 2289707"/>
                <a:gd name="connsiteX5" fmla="*/ 703358 w 2653181"/>
                <a:gd name="connsiteY5" fmla="*/ 242047 h 2289707"/>
                <a:gd name="connsiteX6" fmla="*/ 636122 w 2653181"/>
                <a:gd name="connsiteY6" fmla="*/ 309283 h 2289707"/>
                <a:gd name="connsiteX7" fmla="*/ 555440 w 2653181"/>
                <a:gd name="connsiteY7" fmla="*/ 363071 h 2289707"/>
                <a:gd name="connsiteX8" fmla="*/ 501652 w 2653181"/>
                <a:gd name="connsiteY8" fmla="*/ 430306 h 2289707"/>
                <a:gd name="connsiteX9" fmla="*/ 474758 w 2653181"/>
                <a:gd name="connsiteY9" fmla="*/ 470647 h 2289707"/>
                <a:gd name="connsiteX10" fmla="*/ 434417 w 2653181"/>
                <a:gd name="connsiteY10" fmla="*/ 497541 h 2289707"/>
                <a:gd name="connsiteX11" fmla="*/ 380628 w 2653181"/>
                <a:gd name="connsiteY11" fmla="*/ 564777 h 2289707"/>
                <a:gd name="connsiteX12" fmla="*/ 340287 w 2653181"/>
                <a:gd name="connsiteY12" fmla="*/ 591671 h 2289707"/>
                <a:gd name="connsiteX13" fmla="*/ 326840 w 2653181"/>
                <a:gd name="connsiteY13" fmla="*/ 632012 h 2289707"/>
                <a:gd name="connsiteX14" fmla="*/ 299946 w 2653181"/>
                <a:gd name="connsiteY14" fmla="*/ 672353 h 2289707"/>
                <a:gd name="connsiteX15" fmla="*/ 273052 w 2653181"/>
                <a:gd name="connsiteY15" fmla="*/ 766483 h 2289707"/>
                <a:gd name="connsiteX16" fmla="*/ 219264 w 2653181"/>
                <a:gd name="connsiteY16" fmla="*/ 847165 h 2289707"/>
                <a:gd name="connsiteX17" fmla="*/ 165475 w 2653181"/>
                <a:gd name="connsiteY17" fmla="*/ 914400 h 2289707"/>
                <a:gd name="connsiteX18" fmla="*/ 138581 w 2653181"/>
                <a:gd name="connsiteY18" fmla="*/ 995083 h 2289707"/>
                <a:gd name="connsiteX19" fmla="*/ 111687 w 2653181"/>
                <a:gd name="connsiteY19" fmla="*/ 1035424 h 2289707"/>
                <a:gd name="connsiteX20" fmla="*/ 57899 w 2653181"/>
                <a:gd name="connsiteY20" fmla="*/ 1156447 h 2289707"/>
                <a:gd name="connsiteX21" fmla="*/ 44452 w 2653181"/>
                <a:gd name="connsiteY21" fmla="*/ 1250577 h 2289707"/>
                <a:gd name="connsiteX22" fmla="*/ 31005 w 2653181"/>
                <a:gd name="connsiteY22" fmla="*/ 1290918 h 2289707"/>
                <a:gd name="connsiteX23" fmla="*/ 14196 w 2653181"/>
                <a:gd name="connsiteY23" fmla="*/ 1648387 h 2289707"/>
                <a:gd name="connsiteX24" fmla="*/ 47440 w 2653181"/>
                <a:gd name="connsiteY24" fmla="*/ 1751294 h 2289707"/>
                <a:gd name="connsiteX25" fmla="*/ 83112 w 2653181"/>
                <a:gd name="connsiteY25" fmla="*/ 1810684 h 2289707"/>
                <a:gd name="connsiteX26" fmla="*/ 137646 w 2653181"/>
                <a:gd name="connsiteY26" fmla="*/ 1878667 h 2289707"/>
                <a:gd name="connsiteX27" fmla="*/ 197039 w 2653181"/>
                <a:gd name="connsiteY27" fmla="*/ 1945903 h 2289707"/>
                <a:gd name="connsiteX28" fmla="*/ 255495 w 2653181"/>
                <a:gd name="connsiteY28" fmla="*/ 2009215 h 2289707"/>
                <a:gd name="connsiteX29" fmla="*/ 341034 w 2653181"/>
                <a:gd name="connsiteY29" fmla="*/ 2086723 h 2289707"/>
                <a:gd name="connsiteX30" fmla="*/ 367181 w 2653181"/>
                <a:gd name="connsiteY30" fmla="*/ 2111188 h 2289707"/>
                <a:gd name="connsiteX31" fmla="*/ 417795 w 2653181"/>
                <a:gd name="connsiteY31" fmla="*/ 2134160 h 2289707"/>
                <a:gd name="connsiteX32" fmla="*/ 528546 w 2653181"/>
                <a:gd name="connsiteY32" fmla="*/ 2178424 h 2289707"/>
                <a:gd name="connsiteX33" fmla="*/ 609228 w 2653181"/>
                <a:gd name="connsiteY33" fmla="*/ 2205318 h 2289707"/>
                <a:gd name="connsiteX34" fmla="*/ 649569 w 2653181"/>
                <a:gd name="connsiteY34" fmla="*/ 2218765 h 2289707"/>
                <a:gd name="connsiteX35" fmla="*/ 716805 w 2653181"/>
                <a:gd name="connsiteY35" fmla="*/ 2232212 h 2289707"/>
                <a:gd name="connsiteX36" fmla="*/ 757146 w 2653181"/>
                <a:gd name="connsiteY36" fmla="*/ 2245659 h 2289707"/>
                <a:gd name="connsiteX37" fmla="*/ 864722 w 2653181"/>
                <a:gd name="connsiteY37" fmla="*/ 2259106 h 2289707"/>
                <a:gd name="connsiteX38" fmla="*/ 1147111 w 2653181"/>
                <a:gd name="connsiteY38" fmla="*/ 2272553 h 2289707"/>
                <a:gd name="connsiteX39" fmla="*/ 1227793 w 2653181"/>
                <a:gd name="connsiteY39" fmla="*/ 2245659 h 2289707"/>
                <a:gd name="connsiteX40" fmla="*/ 1268134 w 2653181"/>
                <a:gd name="connsiteY40" fmla="*/ 2232212 h 2289707"/>
                <a:gd name="connsiteX41" fmla="*/ 1382809 w 2653181"/>
                <a:gd name="connsiteY41" fmla="*/ 2210735 h 2289707"/>
                <a:gd name="connsiteX42" fmla="*/ 1518024 w 2653181"/>
                <a:gd name="connsiteY42" fmla="*/ 2187016 h 2289707"/>
                <a:gd name="connsiteX43" fmla="*/ 1617759 w 2653181"/>
                <a:gd name="connsiteY43" fmla="*/ 2130052 h 2289707"/>
                <a:gd name="connsiteX44" fmla="*/ 1704789 w 2653181"/>
                <a:gd name="connsiteY44" fmla="*/ 2109508 h 2289707"/>
                <a:gd name="connsiteX45" fmla="*/ 1725334 w 2653181"/>
                <a:gd name="connsiteY45" fmla="*/ 2111188 h 2289707"/>
                <a:gd name="connsiteX46" fmla="*/ 1802843 w 2653181"/>
                <a:gd name="connsiteY46" fmla="*/ 2058894 h 2289707"/>
                <a:gd name="connsiteX47" fmla="*/ 1915273 w 2653181"/>
                <a:gd name="connsiteY47" fmla="*/ 2009030 h 2289707"/>
                <a:gd name="connsiteX48" fmla="*/ 1927040 w 2653181"/>
                <a:gd name="connsiteY48" fmla="*/ 2017059 h 2289707"/>
                <a:gd name="connsiteX49" fmla="*/ 1992781 w 2653181"/>
                <a:gd name="connsiteY49" fmla="*/ 1965512 h 2289707"/>
                <a:gd name="connsiteX50" fmla="*/ 2034617 w 2653181"/>
                <a:gd name="connsiteY50" fmla="*/ 1949824 h 2289707"/>
                <a:gd name="connsiteX51" fmla="*/ 2074958 w 2653181"/>
                <a:gd name="connsiteY51" fmla="*/ 1922930 h 2289707"/>
                <a:gd name="connsiteX52" fmla="*/ 2101852 w 2653181"/>
                <a:gd name="connsiteY52" fmla="*/ 1882588 h 2289707"/>
                <a:gd name="connsiteX53" fmla="*/ 2142193 w 2653181"/>
                <a:gd name="connsiteY53" fmla="*/ 1825811 h 2289707"/>
                <a:gd name="connsiteX54" fmla="*/ 2192060 w 2653181"/>
                <a:gd name="connsiteY54" fmla="*/ 1794622 h 2289707"/>
                <a:gd name="connsiteX55" fmla="*/ 2209428 w 2653181"/>
                <a:gd name="connsiteY55" fmla="*/ 1801906 h 2289707"/>
                <a:gd name="connsiteX56" fmla="*/ 2281518 w 2653181"/>
                <a:gd name="connsiteY56" fmla="*/ 1731310 h 2289707"/>
                <a:gd name="connsiteX57" fmla="*/ 2303558 w 2653181"/>
                <a:gd name="connsiteY57" fmla="*/ 1734671 h 2289707"/>
                <a:gd name="connsiteX58" fmla="*/ 2330452 w 2653181"/>
                <a:gd name="connsiteY58" fmla="*/ 1694330 h 2289707"/>
                <a:gd name="connsiteX59" fmla="*/ 2397687 w 2653181"/>
                <a:gd name="connsiteY59" fmla="*/ 1640541 h 2289707"/>
                <a:gd name="connsiteX60" fmla="*/ 2491817 w 2653181"/>
                <a:gd name="connsiteY60" fmla="*/ 1532965 h 2289707"/>
                <a:gd name="connsiteX61" fmla="*/ 2532158 w 2653181"/>
                <a:gd name="connsiteY61" fmla="*/ 1452283 h 2289707"/>
                <a:gd name="connsiteX62" fmla="*/ 2559052 w 2653181"/>
                <a:gd name="connsiteY62" fmla="*/ 1371600 h 2289707"/>
                <a:gd name="connsiteX63" fmla="*/ 2599393 w 2653181"/>
                <a:gd name="connsiteY63" fmla="*/ 1250577 h 2289707"/>
                <a:gd name="connsiteX64" fmla="*/ 2639734 w 2653181"/>
                <a:gd name="connsiteY64" fmla="*/ 1129553 h 2289707"/>
                <a:gd name="connsiteX65" fmla="*/ 2653181 w 2653181"/>
                <a:gd name="connsiteY65" fmla="*/ 1089212 h 2289707"/>
                <a:gd name="connsiteX66" fmla="*/ 2639734 w 2653181"/>
                <a:gd name="connsiteY66" fmla="*/ 914400 h 2289707"/>
                <a:gd name="connsiteX67" fmla="*/ 2612840 w 2653181"/>
                <a:gd name="connsiteY67" fmla="*/ 820271 h 2289707"/>
                <a:gd name="connsiteX68" fmla="*/ 2572499 w 2653181"/>
                <a:gd name="connsiteY68" fmla="*/ 658906 h 2289707"/>
                <a:gd name="connsiteX69" fmla="*/ 2545605 w 2653181"/>
                <a:gd name="connsiteY69" fmla="*/ 618565 h 2289707"/>
                <a:gd name="connsiteX70" fmla="*/ 2532158 w 2653181"/>
                <a:gd name="connsiteY70" fmla="*/ 578224 h 2289707"/>
                <a:gd name="connsiteX71" fmla="*/ 2491817 w 2653181"/>
                <a:gd name="connsiteY71" fmla="*/ 551330 h 2289707"/>
                <a:gd name="connsiteX72" fmla="*/ 2424581 w 2653181"/>
                <a:gd name="connsiteY72" fmla="*/ 457200 h 2289707"/>
                <a:gd name="connsiteX73" fmla="*/ 2384240 w 2653181"/>
                <a:gd name="connsiteY73" fmla="*/ 376518 h 2289707"/>
                <a:gd name="connsiteX74" fmla="*/ 2343899 w 2653181"/>
                <a:gd name="connsiteY74" fmla="*/ 363071 h 2289707"/>
                <a:gd name="connsiteX75" fmla="*/ 2276664 w 2653181"/>
                <a:gd name="connsiteY75" fmla="*/ 295836 h 2289707"/>
                <a:gd name="connsiteX76" fmla="*/ 2249769 w 2653181"/>
                <a:gd name="connsiteY76" fmla="*/ 255494 h 2289707"/>
                <a:gd name="connsiteX77" fmla="*/ 2209428 w 2653181"/>
                <a:gd name="connsiteY77" fmla="*/ 215153 h 2289707"/>
                <a:gd name="connsiteX78" fmla="*/ 2195981 w 2653181"/>
                <a:gd name="connsiteY78" fmla="*/ 174812 h 2289707"/>
                <a:gd name="connsiteX79" fmla="*/ 2115299 w 2653181"/>
                <a:gd name="connsiteY79" fmla="*/ 147918 h 2289707"/>
                <a:gd name="connsiteX80" fmla="*/ 2034617 w 2653181"/>
                <a:gd name="connsiteY80" fmla="*/ 107577 h 2289707"/>
                <a:gd name="connsiteX81" fmla="*/ 2007722 w 2653181"/>
                <a:gd name="connsiteY81" fmla="*/ 80683 h 2289707"/>
                <a:gd name="connsiteX82" fmla="*/ 1725334 w 2653181"/>
                <a:gd name="connsiteY82" fmla="*/ 40341 h 2289707"/>
                <a:gd name="connsiteX83" fmla="*/ 1671546 w 2653181"/>
                <a:gd name="connsiteY83" fmla="*/ 26894 h 2289707"/>
                <a:gd name="connsiteX84" fmla="*/ 1631205 w 2653181"/>
                <a:gd name="connsiteY84" fmla="*/ 13447 h 2289707"/>
                <a:gd name="connsiteX85" fmla="*/ 1496734 w 2653181"/>
                <a:gd name="connsiteY85" fmla="*/ 0 h 2289707"/>
                <a:gd name="connsiteX86" fmla="*/ 1254687 w 2653181"/>
                <a:gd name="connsiteY86" fmla="*/ 13447 h 2289707"/>
                <a:gd name="connsiteX87" fmla="*/ 1214346 w 2653181"/>
                <a:gd name="connsiteY87" fmla="*/ 26894 h 2289707"/>
                <a:gd name="connsiteX88" fmla="*/ 1160558 w 2653181"/>
                <a:gd name="connsiteY88" fmla="*/ 40341 h 2289707"/>
                <a:gd name="connsiteX89" fmla="*/ 1079875 w 2653181"/>
                <a:gd name="connsiteY89" fmla="*/ 67236 h 2289707"/>
                <a:gd name="connsiteX90" fmla="*/ 958852 w 2653181"/>
                <a:gd name="connsiteY90" fmla="*/ 80683 h 2289707"/>
                <a:gd name="connsiteX0" fmla="*/ 958852 w 2653181"/>
                <a:gd name="connsiteY0" fmla="*/ 80683 h 2289707"/>
                <a:gd name="connsiteX1" fmla="*/ 891617 w 2653181"/>
                <a:gd name="connsiteY1" fmla="*/ 107577 h 2289707"/>
                <a:gd name="connsiteX2" fmla="*/ 851275 w 2653181"/>
                <a:gd name="connsiteY2" fmla="*/ 121024 h 2289707"/>
                <a:gd name="connsiteX3" fmla="*/ 784040 w 2653181"/>
                <a:gd name="connsiteY3" fmla="*/ 174812 h 2289707"/>
                <a:gd name="connsiteX4" fmla="*/ 743699 w 2653181"/>
                <a:gd name="connsiteY4" fmla="*/ 215153 h 2289707"/>
                <a:gd name="connsiteX5" fmla="*/ 703358 w 2653181"/>
                <a:gd name="connsiteY5" fmla="*/ 242047 h 2289707"/>
                <a:gd name="connsiteX6" fmla="*/ 636122 w 2653181"/>
                <a:gd name="connsiteY6" fmla="*/ 309283 h 2289707"/>
                <a:gd name="connsiteX7" fmla="*/ 555440 w 2653181"/>
                <a:gd name="connsiteY7" fmla="*/ 363071 h 2289707"/>
                <a:gd name="connsiteX8" fmla="*/ 501652 w 2653181"/>
                <a:gd name="connsiteY8" fmla="*/ 430306 h 2289707"/>
                <a:gd name="connsiteX9" fmla="*/ 474758 w 2653181"/>
                <a:gd name="connsiteY9" fmla="*/ 470647 h 2289707"/>
                <a:gd name="connsiteX10" fmla="*/ 434417 w 2653181"/>
                <a:gd name="connsiteY10" fmla="*/ 497541 h 2289707"/>
                <a:gd name="connsiteX11" fmla="*/ 380628 w 2653181"/>
                <a:gd name="connsiteY11" fmla="*/ 564777 h 2289707"/>
                <a:gd name="connsiteX12" fmla="*/ 340287 w 2653181"/>
                <a:gd name="connsiteY12" fmla="*/ 591671 h 2289707"/>
                <a:gd name="connsiteX13" fmla="*/ 326840 w 2653181"/>
                <a:gd name="connsiteY13" fmla="*/ 632012 h 2289707"/>
                <a:gd name="connsiteX14" fmla="*/ 299946 w 2653181"/>
                <a:gd name="connsiteY14" fmla="*/ 672353 h 2289707"/>
                <a:gd name="connsiteX15" fmla="*/ 273052 w 2653181"/>
                <a:gd name="connsiteY15" fmla="*/ 766483 h 2289707"/>
                <a:gd name="connsiteX16" fmla="*/ 219264 w 2653181"/>
                <a:gd name="connsiteY16" fmla="*/ 847165 h 2289707"/>
                <a:gd name="connsiteX17" fmla="*/ 165475 w 2653181"/>
                <a:gd name="connsiteY17" fmla="*/ 914400 h 2289707"/>
                <a:gd name="connsiteX18" fmla="*/ 113181 w 2653181"/>
                <a:gd name="connsiteY18" fmla="*/ 985557 h 2289707"/>
                <a:gd name="connsiteX19" fmla="*/ 111687 w 2653181"/>
                <a:gd name="connsiteY19" fmla="*/ 1035424 h 2289707"/>
                <a:gd name="connsiteX20" fmla="*/ 57899 w 2653181"/>
                <a:gd name="connsiteY20" fmla="*/ 1156447 h 2289707"/>
                <a:gd name="connsiteX21" fmla="*/ 44452 w 2653181"/>
                <a:gd name="connsiteY21" fmla="*/ 1250577 h 2289707"/>
                <a:gd name="connsiteX22" fmla="*/ 31005 w 2653181"/>
                <a:gd name="connsiteY22" fmla="*/ 1290918 h 2289707"/>
                <a:gd name="connsiteX23" fmla="*/ 14196 w 2653181"/>
                <a:gd name="connsiteY23" fmla="*/ 1648387 h 2289707"/>
                <a:gd name="connsiteX24" fmla="*/ 47440 w 2653181"/>
                <a:gd name="connsiteY24" fmla="*/ 1751294 h 2289707"/>
                <a:gd name="connsiteX25" fmla="*/ 83112 w 2653181"/>
                <a:gd name="connsiteY25" fmla="*/ 1810684 h 2289707"/>
                <a:gd name="connsiteX26" fmla="*/ 137646 w 2653181"/>
                <a:gd name="connsiteY26" fmla="*/ 1878667 h 2289707"/>
                <a:gd name="connsiteX27" fmla="*/ 197039 w 2653181"/>
                <a:gd name="connsiteY27" fmla="*/ 1945903 h 2289707"/>
                <a:gd name="connsiteX28" fmla="*/ 255495 w 2653181"/>
                <a:gd name="connsiteY28" fmla="*/ 2009215 h 2289707"/>
                <a:gd name="connsiteX29" fmla="*/ 341034 w 2653181"/>
                <a:gd name="connsiteY29" fmla="*/ 2086723 h 2289707"/>
                <a:gd name="connsiteX30" fmla="*/ 367181 w 2653181"/>
                <a:gd name="connsiteY30" fmla="*/ 2111188 h 2289707"/>
                <a:gd name="connsiteX31" fmla="*/ 417795 w 2653181"/>
                <a:gd name="connsiteY31" fmla="*/ 2134160 h 2289707"/>
                <a:gd name="connsiteX32" fmla="*/ 528546 w 2653181"/>
                <a:gd name="connsiteY32" fmla="*/ 2178424 h 2289707"/>
                <a:gd name="connsiteX33" fmla="*/ 609228 w 2653181"/>
                <a:gd name="connsiteY33" fmla="*/ 2205318 h 2289707"/>
                <a:gd name="connsiteX34" fmla="*/ 649569 w 2653181"/>
                <a:gd name="connsiteY34" fmla="*/ 2218765 h 2289707"/>
                <a:gd name="connsiteX35" fmla="*/ 716805 w 2653181"/>
                <a:gd name="connsiteY35" fmla="*/ 2232212 h 2289707"/>
                <a:gd name="connsiteX36" fmla="*/ 757146 w 2653181"/>
                <a:gd name="connsiteY36" fmla="*/ 2245659 h 2289707"/>
                <a:gd name="connsiteX37" fmla="*/ 864722 w 2653181"/>
                <a:gd name="connsiteY37" fmla="*/ 2259106 h 2289707"/>
                <a:gd name="connsiteX38" fmla="*/ 1147111 w 2653181"/>
                <a:gd name="connsiteY38" fmla="*/ 2272553 h 2289707"/>
                <a:gd name="connsiteX39" fmla="*/ 1227793 w 2653181"/>
                <a:gd name="connsiteY39" fmla="*/ 2245659 h 2289707"/>
                <a:gd name="connsiteX40" fmla="*/ 1268134 w 2653181"/>
                <a:gd name="connsiteY40" fmla="*/ 2232212 h 2289707"/>
                <a:gd name="connsiteX41" fmla="*/ 1382809 w 2653181"/>
                <a:gd name="connsiteY41" fmla="*/ 2210735 h 2289707"/>
                <a:gd name="connsiteX42" fmla="*/ 1518024 w 2653181"/>
                <a:gd name="connsiteY42" fmla="*/ 2187016 h 2289707"/>
                <a:gd name="connsiteX43" fmla="*/ 1617759 w 2653181"/>
                <a:gd name="connsiteY43" fmla="*/ 2130052 h 2289707"/>
                <a:gd name="connsiteX44" fmla="*/ 1704789 w 2653181"/>
                <a:gd name="connsiteY44" fmla="*/ 2109508 h 2289707"/>
                <a:gd name="connsiteX45" fmla="*/ 1725334 w 2653181"/>
                <a:gd name="connsiteY45" fmla="*/ 2111188 h 2289707"/>
                <a:gd name="connsiteX46" fmla="*/ 1802843 w 2653181"/>
                <a:gd name="connsiteY46" fmla="*/ 2058894 h 2289707"/>
                <a:gd name="connsiteX47" fmla="*/ 1915273 w 2653181"/>
                <a:gd name="connsiteY47" fmla="*/ 2009030 h 2289707"/>
                <a:gd name="connsiteX48" fmla="*/ 1927040 w 2653181"/>
                <a:gd name="connsiteY48" fmla="*/ 2017059 h 2289707"/>
                <a:gd name="connsiteX49" fmla="*/ 1992781 w 2653181"/>
                <a:gd name="connsiteY49" fmla="*/ 1965512 h 2289707"/>
                <a:gd name="connsiteX50" fmla="*/ 2034617 w 2653181"/>
                <a:gd name="connsiteY50" fmla="*/ 1949824 h 2289707"/>
                <a:gd name="connsiteX51" fmla="*/ 2074958 w 2653181"/>
                <a:gd name="connsiteY51" fmla="*/ 1922930 h 2289707"/>
                <a:gd name="connsiteX52" fmla="*/ 2101852 w 2653181"/>
                <a:gd name="connsiteY52" fmla="*/ 1882588 h 2289707"/>
                <a:gd name="connsiteX53" fmla="*/ 2142193 w 2653181"/>
                <a:gd name="connsiteY53" fmla="*/ 1825811 h 2289707"/>
                <a:gd name="connsiteX54" fmla="*/ 2192060 w 2653181"/>
                <a:gd name="connsiteY54" fmla="*/ 1794622 h 2289707"/>
                <a:gd name="connsiteX55" fmla="*/ 2209428 w 2653181"/>
                <a:gd name="connsiteY55" fmla="*/ 1801906 h 2289707"/>
                <a:gd name="connsiteX56" fmla="*/ 2281518 w 2653181"/>
                <a:gd name="connsiteY56" fmla="*/ 1731310 h 2289707"/>
                <a:gd name="connsiteX57" fmla="*/ 2303558 w 2653181"/>
                <a:gd name="connsiteY57" fmla="*/ 1734671 h 2289707"/>
                <a:gd name="connsiteX58" fmla="*/ 2330452 w 2653181"/>
                <a:gd name="connsiteY58" fmla="*/ 1694330 h 2289707"/>
                <a:gd name="connsiteX59" fmla="*/ 2397687 w 2653181"/>
                <a:gd name="connsiteY59" fmla="*/ 1640541 h 2289707"/>
                <a:gd name="connsiteX60" fmla="*/ 2491817 w 2653181"/>
                <a:gd name="connsiteY60" fmla="*/ 1532965 h 2289707"/>
                <a:gd name="connsiteX61" fmla="*/ 2532158 w 2653181"/>
                <a:gd name="connsiteY61" fmla="*/ 1452283 h 2289707"/>
                <a:gd name="connsiteX62" fmla="*/ 2559052 w 2653181"/>
                <a:gd name="connsiteY62" fmla="*/ 1371600 h 2289707"/>
                <a:gd name="connsiteX63" fmla="*/ 2599393 w 2653181"/>
                <a:gd name="connsiteY63" fmla="*/ 1250577 h 2289707"/>
                <a:gd name="connsiteX64" fmla="*/ 2639734 w 2653181"/>
                <a:gd name="connsiteY64" fmla="*/ 1129553 h 2289707"/>
                <a:gd name="connsiteX65" fmla="*/ 2653181 w 2653181"/>
                <a:gd name="connsiteY65" fmla="*/ 1089212 h 2289707"/>
                <a:gd name="connsiteX66" fmla="*/ 2639734 w 2653181"/>
                <a:gd name="connsiteY66" fmla="*/ 914400 h 2289707"/>
                <a:gd name="connsiteX67" fmla="*/ 2612840 w 2653181"/>
                <a:gd name="connsiteY67" fmla="*/ 820271 h 2289707"/>
                <a:gd name="connsiteX68" fmla="*/ 2572499 w 2653181"/>
                <a:gd name="connsiteY68" fmla="*/ 658906 h 2289707"/>
                <a:gd name="connsiteX69" fmla="*/ 2545605 w 2653181"/>
                <a:gd name="connsiteY69" fmla="*/ 618565 h 2289707"/>
                <a:gd name="connsiteX70" fmla="*/ 2532158 w 2653181"/>
                <a:gd name="connsiteY70" fmla="*/ 578224 h 2289707"/>
                <a:gd name="connsiteX71" fmla="*/ 2491817 w 2653181"/>
                <a:gd name="connsiteY71" fmla="*/ 551330 h 2289707"/>
                <a:gd name="connsiteX72" fmla="*/ 2424581 w 2653181"/>
                <a:gd name="connsiteY72" fmla="*/ 457200 h 2289707"/>
                <a:gd name="connsiteX73" fmla="*/ 2384240 w 2653181"/>
                <a:gd name="connsiteY73" fmla="*/ 376518 h 2289707"/>
                <a:gd name="connsiteX74" fmla="*/ 2343899 w 2653181"/>
                <a:gd name="connsiteY74" fmla="*/ 363071 h 2289707"/>
                <a:gd name="connsiteX75" fmla="*/ 2276664 w 2653181"/>
                <a:gd name="connsiteY75" fmla="*/ 295836 h 2289707"/>
                <a:gd name="connsiteX76" fmla="*/ 2249769 w 2653181"/>
                <a:gd name="connsiteY76" fmla="*/ 255494 h 2289707"/>
                <a:gd name="connsiteX77" fmla="*/ 2209428 w 2653181"/>
                <a:gd name="connsiteY77" fmla="*/ 215153 h 2289707"/>
                <a:gd name="connsiteX78" fmla="*/ 2195981 w 2653181"/>
                <a:gd name="connsiteY78" fmla="*/ 174812 h 2289707"/>
                <a:gd name="connsiteX79" fmla="*/ 2115299 w 2653181"/>
                <a:gd name="connsiteY79" fmla="*/ 147918 h 2289707"/>
                <a:gd name="connsiteX80" fmla="*/ 2034617 w 2653181"/>
                <a:gd name="connsiteY80" fmla="*/ 107577 h 2289707"/>
                <a:gd name="connsiteX81" fmla="*/ 2007722 w 2653181"/>
                <a:gd name="connsiteY81" fmla="*/ 80683 h 2289707"/>
                <a:gd name="connsiteX82" fmla="*/ 1725334 w 2653181"/>
                <a:gd name="connsiteY82" fmla="*/ 40341 h 2289707"/>
                <a:gd name="connsiteX83" fmla="*/ 1671546 w 2653181"/>
                <a:gd name="connsiteY83" fmla="*/ 26894 h 2289707"/>
                <a:gd name="connsiteX84" fmla="*/ 1631205 w 2653181"/>
                <a:gd name="connsiteY84" fmla="*/ 13447 h 2289707"/>
                <a:gd name="connsiteX85" fmla="*/ 1496734 w 2653181"/>
                <a:gd name="connsiteY85" fmla="*/ 0 h 2289707"/>
                <a:gd name="connsiteX86" fmla="*/ 1254687 w 2653181"/>
                <a:gd name="connsiteY86" fmla="*/ 13447 h 2289707"/>
                <a:gd name="connsiteX87" fmla="*/ 1214346 w 2653181"/>
                <a:gd name="connsiteY87" fmla="*/ 26894 h 2289707"/>
                <a:gd name="connsiteX88" fmla="*/ 1160558 w 2653181"/>
                <a:gd name="connsiteY88" fmla="*/ 40341 h 2289707"/>
                <a:gd name="connsiteX89" fmla="*/ 1079875 w 2653181"/>
                <a:gd name="connsiteY89" fmla="*/ 67236 h 2289707"/>
                <a:gd name="connsiteX90" fmla="*/ 958852 w 2653181"/>
                <a:gd name="connsiteY90" fmla="*/ 80683 h 2289707"/>
                <a:gd name="connsiteX0" fmla="*/ 958852 w 2653181"/>
                <a:gd name="connsiteY0" fmla="*/ 80683 h 2289707"/>
                <a:gd name="connsiteX1" fmla="*/ 891617 w 2653181"/>
                <a:gd name="connsiteY1" fmla="*/ 107577 h 2289707"/>
                <a:gd name="connsiteX2" fmla="*/ 851275 w 2653181"/>
                <a:gd name="connsiteY2" fmla="*/ 121024 h 2289707"/>
                <a:gd name="connsiteX3" fmla="*/ 784040 w 2653181"/>
                <a:gd name="connsiteY3" fmla="*/ 174812 h 2289707"/>
                <a:gd name="connsiteX4" fmla="*/ 743699 w 2653181"/>
                <a:gd name="connsiteY4" fmla="*/ 215153 h 2289707"/>
                <a:gd name="connsiteX5" fmla="*/ 703358 w 2653181"/>
                <a:gd name="connsiteY5" fmla="*/ 242047 h 2289707"/>
                <a:gd name="connsiteX6" fmla="*/ 636122 w 2653181"/>
                <a:gd name="connsiteY6" fmla="*/ 309283 h 2289707"/>
                <a:gd name="connsiteX7" fmla="*/ 555440 w 2653181"/>
                <a:gd name="connsiteY7" fmla="*/ 363071 h 2289707"/>
                <a:gd name="connsiteX8" fmla="*/ 501652 w 2653181"/>
                <a:gd name="connsiteY8" fmla="*/ 430306 h 2289707"/>
                <a:gd name="connsiteX9" fmla="*/ 474758 w 2653181"/>
                <a:gd name="connsiteY9" fmla="*/ 470647 h 2289707"/>
                <a:gd name="connsiteX10" fmla="*/ 434417 w 2653181"/>
                <a:gd name="connsiteY10" fmla="*/ 497541 h 2289707"/>
                <a:gd name="connsiteX11" fmla="*/ 380628 w 2653181"/>
                <a:gd name="connsiteY11" fmla="*/ 564777 h 2289707"/>
                <a:gd name="connsiteX12" fmla="*/ 340287 w 2653181"/>
                <a:gd name="connsiteY12" fmla="*/ 591671 h 2289707"/>
                <a:gd name="connsiteX13" fmla="*/ 326840 w 2653181"/>
                <a:gd name="connsiteY13" fmla="*/ 632012 h 2289707"/>
                <a:gd name="connsiteX14" fmla="*/ 299946 w 2653181"/>
                <a:gd name="connsiteY14" fmla="*/ 672353 h 2289707"/>
                <a:gd name="connsiteX15" fmla="*/ 273052 w 2653181"/>
                <a:gd name="connsiteY15" fmla="*/ 766483 h 2289707"/>
                <a:gd name="connsiteX16" fmla="*/ 219264 w 2653181"/>
                <a:gd name="connsiteY16" fmla="*/ 847165 h 2289707"/>
                <a:gd name="connsiteX17" fmla="*/ 165475 w 2653181"/>
                <a:gd name="connsiteY17" fmla="*/ 914400 h 2289707"/>
                <a:gd name="connsiteX18" fmla="*/ 113181 w 2653181"/>
                <a:gd name="connsiteY18" fmla="*/ 985557 h 2289707"/>
                <a:gd name="connsiteX19" fmla="*/ 111687 w 2653181"/>
                <a:gd name="connsiteY19" fmla="*/ 1035424 h 2289707"/>
                <a:gd name="connsiteX20" fmla="*/ 77717 w 2653181"/>
                <a:gd name="connsiteY20" fmla="*/ 1051913 h 2289707"/>
                <a:gd name="connsiteX21" fmla="*/ 57899 w 2653181"/>
                <a:gd name="connsiteY21" fmla="*/ 1156447 h 2289707"/>
                <a:gd name="connsiteX22" fmla="*/ 44452 w 2653181"/>
                <a:gd name="connsiteY22" fmla="*/ 1250577 h 2289707"/>
                <a:gd name="connsiteX23" fmla="*/ 31005 w 2653181"/>
                <a:gd name="connsiteY23" fmla="*/ 1290918 h 2289707"/>
                <a:gd name="connsiteX24" fmla="*/ 14196 w 2653181"/>
                <a:gd name="connsiteY24" fmla="*/ 1648387 h 2289707"/>
                <a:gd name="connsiteX25" fmla="*/ 47440 w 2653181"/>
                <a:gd name="connsiteY25" fmla="*/ 1751294 h 2289707"/>
                <a:gd name="connsiteX26" fmla="*/ 83112 w 2653181"/>
                <a:gd name="connsiteY26" fmla="*/ 1810684 h 2289707"/>
                <a:gd name="connsiteX27" fmla="*/ 137646 w 2653181"/>
                <a:gd name="connsiteY27" fmla="*/ 1878667 h 2289707"/>
                <a:gd name="connsiteX28" fmla="*/ 197039 w 2653181"/>
                <a:gd name="connsiteY28" fmla="*/ 1945903 h 2289707"/>
                <a:gd name="connsiteX29" fmla="*/ 255495 w 2653181"/>
                <a:gd name="connsiteY29" fmla="*/ 2009215 h 2289707"/>
                <a:gd name="connsiteX30" fmla="*/ 341034 w 2653181"/>
                <a:gd name="connsiteY30" fmla="*/ 2086723 h 2289707"/>
                <a:gd name="connsiteX31" fmla="*/ 367181 w 2653181"/>
                <a:gd name="connsiteY31" fmla="*/ 2111188 h 2289707"/>
                <a:gd name="connsiteX32" fmla="*/ 417795 w 2653181"/>
                <a:gd name="connsiteY32" fmla="*/ 2134160 h 2289707"/>
                <a:gd name="connsiteX33" fmla="*/ 528546 w 2653181"/>
                <a:gd name="connsiteY33" fmla="*/ 2178424 h 2289707"/>
                <a:gd name="connsiteX34" fmla="*/ 609228 w 2653181"/>
                <a:gd name="connsiteY34" fmla="*/ 2205318 h 2289707"/>
                <a:gd name="connsiteX35" fmla="*/ 649569 w 2653181"/>
                <a:gd name="connsiteY35" fmla="*/ 2218765 h 2289707"/>
                <a:gd name="connsiteX36" fmla="*/ 716805 w 2653181"/>
                <a:gd name="connsiteY36" fmla="*/ 2232212 h 2289707"/>
                <a:gd name="connsiteX37" fmla="*/ 757146 w 2653181"/>
                <a:gd name="connsiteY37" fmla="*/ 2245659 h 2289707"/>
                <a:gd name="connsiteX38" fmla="*/ 864722 w 2653181"/>
                <a:gd name="connsiteY38" fmla="*/ 2259106 h 2289707"/>
                <a:gd name="connsiteX39" fmla="*/ 1147111 w 2653181"/>
                <a:gd name="connsiteY39" fmla="*/ 2272553 h 2289707"/>
                <a:gd name="connsiteX40" fmla="*/ 1227793 w 2653181"/>
                <a:gd name="connsiteY40" fmla="*/ 2245659 h 2289707"/>
                <a:gd name="connsiteX41" fmla="*/ 1268134 w 2653181"/>
                <a:gd name="connsiteY41" fmla="*/ 2232212 h 2289707"/>
                <a:gd name="connsiteX42" fmla="*/ 1382809 w 2653181"/>
                <a:gd name="connsiteY42" fmla="*/ 2210735 h 2289707"/>
                <a:gd name="connsiteX43" fmla="*/ 1518024 w 2653181"/>
                <a:gd name="connsiteY43" fmla="*/ 2187016 h 2289707"/>
                <a:gd name="connsiteX44" fmla="*/ 1617759 w 2653181"/>
                <a:gd name="connsiteY44" fmla="*/ 2130052 h 2289707"/>
                <a:gd name="connsiteX45" fmla="*/ 1704789 w 2653181"/>
                <a:gd name="connsiteY45" fmla="*/ 2109508 h 2289707"/>
                <a:gd name="connsiteX46" fmla="*/ 1725334 w 2653181"/>
                <a:gd name="connsiteY46" fmla="*/ 2111188 h 2289707"/>
                <a:gd name="connsiteX47" fmla="*/ 1802843 w 2653181"/>
                <a:gd name="connsiteY47" fmla="*/ 2058894 h 2289707"/>
                <a:gd name="connsiteX48" fmla="*/ 1915273 w 2653181"/>
                <a:gd name="connsiteY48" fmla="*/ 2009030 h 2289707"/>
                <a:gd name="connsiteX49" fmla="*/ 1927040 w 2653181"/>
                <a:gd name="connsiteY49" fmla="*/ 2017059 h 2289707"/>
                <a:gd name="connsiteX50" fmla="*/ 1992781 w 2653181"/>
                <a:gd name="connsiteY50" fmla="*/ 1965512 h 2289707"/>
                <a:gd name="connsiteX51" fmla="*/ 2034617 w 2653181"/>
                <a:gd name="connsiteY51" fmla="*/ 1949824 h 2289707"/>
                <a:gd name="connsiteX52" fmla="*/ 2074958 w 2653181"/>
                <a:gd name="connsiteY52" fmla="*/ 1922930 h 2289707"/>
                <a:gd name="connsiteX53" fmla="*/ 2101852 w 2653181"/>
                <a:gd name="connsiteY53" fmla="*/ 1882588 h 2289707"/>
                <a:gd name="connsiteX54" fmla="*/ 2142193 w 2653181"/>
                <a:gd name="connsiteY54" fmla="*/ 1825811 h 2289707"/>
                <a:gd name="connsiteX55" fmla="*/ 2192060 w 2653181"/>
                <a:gd name="connsiteY55" fmla="*/ 1794622 h 2289707"/>
                <a:gd name="connsiteX56" fmla="*/ 2209428 w 2653181"/>
                <a:gd name="connsiteY56" fmla="*/ 1801906 h 2289707"/>
                <a:gd name="connsiteX57" fmla="*/ 2281518 w 2653181"/>
                <a:gd name="connsiteY57" fmla="*/ 1731310 h 2289707"/>
                <a:gd name="connsiteX58" fmla="*/ 2303558 w 2653181"/>
                <a:gd name="connsiteY58" fmla="*/ 1734671 h 2289707"/>
                <a:gd name="connsiteX59" fmla="*/ 2330452 w 2653181"/>
                <a:gd name="connsiteY59" fmla="*/ 1694330 h 2289707"/>
                <a:gd name="connsiteX60" fmla="*/ 2397687 w 2653181"/>
                <a:gd name="connsiteY60" fmla="*/ 1640541 h 2289707"/>
                <a:gd name="connsiteX61" fmla="*/ 2491817 w 2653181"/>
                <a:gd name="connsiteY61" fmla="*/ 1532965 h 2289707"/>
                <a:gd name="connsiteX62" fmla="*/ 2532158 w 2653181"/>
                <a:gd name="connsiteY62" fmla="*/ 1452283 h 2289707"/>
                <a:gd name="connsiteX63" fmla="*/ 2559052 w 2653181"/>
                <a:gd name="connsiteY63" fmla="*/ 1371600 h 2289707"/>
                <a:gd name="connsiteX64" fmla="*/ 2599393 w 2653181"/>
                <a:gd name="connsiteY64" fmla="*/ 1250577 h 2289707"/>
                <a:gd name="connsiteX65" fmla="*/ 2639734 w 2653181"/>
                <a:gd name="connsiteY65" fmla="*/ 1129553 h 2289707"/>
                <a:gd name="connsiteX66" fmla="*/ 2653181 w 2653181"/>
                <a:gd name="connsiteY66" fmla="*/ 1089212 h 2289707"/>
                <a:gd name="connsiteX67" fmla="*/ 2639734 w 2653181"/>
                <a:gd name="connsiteY67" fmla="*/ 914400 h 2289707"/>
                <a:gd name="connsiteX68" fmla="*/ 2612840 w 2653181"/>
                <a:gd name="connsiteY68" fmla="*/ 820271 h 2289707"/>
                <a:gd name="connsiteX69" fmla="*/ 2572499 w 2653181"/>
                <a:gd name="connsiteY69" fmla="*/ 658906 h 2289707"/>
                <a:gd name="connsiteX70" fmla="*/ 2545605 w 2653181"/>
                <a:gd name="connsiteY70" fmla="*/ 618565 h 2289707"/>
                <a:gd name="connsiteX71" fmla="*/ 2532158 w 2653181"/>
                <a:gd name="connsiteY71" fmla="*/ 578224 h 2289707"/>
                <a:gd name="connsiteX72" fmla="*/ 2491817 w 2653181"/>
                <a:gd name="connsiteY72" fmla="*/ 551330 h 2289707"/>
                <a:gd name="connsiteX73" fmla="*/ 2424581 w 2653181"/>
                <a:gd name="connsiteY73" fmla="*/ 457200 h 2289707"/>
                <a:gd name="connsiteX74" fmla="*/ 2384240 w 2653181"/>
                <a:gd name="connsiteY74" fmla="*/ 376518 h 2289707"/>
                <a:gd name="connsiteX75" fmla="*/ 2343899 w 2653181"/>
                <a:gd name="connsiteY75" fmla="*/ 363071 h 2289707"/>
                <a:gd name="connsiteX76" fmla="*/ 2276664 w 2653181"/>
                <a:gd name="connsiteY76" fmla="*/ 295836 h 2289707"/>
                <a:gd name="connsiteX77" fmla="*/ 2249769 w 2653181"/>
                <a:gd name="connsiteY77" fmla="*/ 255494 h 2289707"/>
                <a:gd name="connsiteX78" fmla="*/ 2209428 w 2653181"/>
                <a:gd name="connsiteY78" fmla="*/ 215153 h 2289707"/>
                <a:gd name="connsiteX79" fmla="*/ 2195981 w 2653181"/>
                <a:gd name="connsiteY79" fmla="*/ 174812 h 2289707"/>
                <a:gd name="connsiteX80" fmla="*/ 2115299 w 2653181"/>
                <a:gd name="connsiteY80" fmla="*/ 147918 h 2289707"/>
                <a:gd name="connsiteX81" fmla="*/ 2034617 w 2653181"/>
                <a:gd name="connsiteY81" fmla="*/ 107577 h 2289707"/>
                <a:gd name="connsiteX82" fmla="*/ 2007722 w 2653181"/>
                <a:gd name="connsiteY82" fmla="*/ 80683 h 2289707"/>
                <a:gd name="connsiteX83" fmla="*/ 1725334 w 2653181"/>
                <a:gd name="connsiteY83" fmla="*/ 40341 h 2289707"/>
                <a:gd name="connsiteX84" fmla="*/ 1671546 w 2653181"/>
                <a:gd name="connsiteY84" fmla="*/ 26894 h 2289707"/>
                <a:gd name="connsiteX85" fmla="*/ 1631205 w 2653181"/>
                <a:gd name="connsiteY85" fmla="*/ 13447 h 2289707"/>
                <a:gd name="connsiteX86" fmla="*/ 1496734 w 2653181"/>
                <a:gd name="connsiteY86" fmla="*/ 0 h 2289707"/>
                <a:gd name="connsiteX87" fmla="*/ 1254687 w 2653181"/>
                <a:gd name="connsiteY87" fmla="*/ 13447 h 2289707"/>
                <a:gd name="connsiteX88" fmla="*/ 1214346 w 2653181"/>
                <a:gd name="connsiteY88" fmla="*/ 26894 h 2289707"/>
                <a:gd name="connsiteX89" fmla="*/ 1160558 w 2653181"/>
                <a:gd name="connsiteY89" fmla="*/ 40341 h 2289707"/>
                <a:gd name="connsiteX90" fmla="*/ 1079875 w 2653181"/>
                <a:gd name="connsiteY90" fmla="*/ 67236 h 2289707"/>
                <a:gd name="connsiteX91" fmla="*/ 958852 w 2653181"/>
                <a:gd name="connsiteY91" fmla="*/ 80683 h 2289707"/>
                <a:gd name="connsiteX0" fmla="*/ 958852 w 2653181"/>
                <a:gd name="connsiteY0" fmla="*/ 80683 h 2289707"/>
                <a:gd name="connsiteX1" fmla="*/ 891617 w 2653181"/>
                <a:gd name="connsiteY1" fmla="*/ 107577 h 2289707"/>
                <a:gd name="connsiteX2" fmla="*/ 851275 w 2653181"/>
                <a:gd name="connsiteY2" fmla="*/ 121024 h 2289707"/>
                <a:gd name="connsiteX3" fmla="*/ 784040 w 2653181"/>
                <a:gd name="connsiteY3" fmla="*/ 174812 h 2289707"/>
                <a:gd name="connsiteX4" fmla="*/ 743699 w 2653181"/>
                <a:gd name="connsiteY4" fmla="*/ 215153 h 2289707"/>
                <a:gd name="connsiteX5" fmla="*/ 703358 w 2653181"/>
                <a:gd name="connsiteY5" fmla="*/ 242047 h 2289707"/>
                <a:gd name="connsiteX6" fmla="*/ 636122 w 2653181"/>
                <a:gd name="connsiteY6" fmla="*/ 309283 h 2289707"/>
                <a:gd name="connsiteX7" fmla="*/ 555440 w 2653181"/>
                <a:gd name="connsiteY7" fmla="*/ 363071 h 2289707"/>
                <a:gd name="connsiteX8" fmla="*/ 501652 w 2653181"/>
                <a:gd name="connsiteY8" fmla="*/ 430306 h 2289707"/>
                <a:gd name="connsiteX9" fmla="*/ 474758 w 2653181"/>
                <a:gd name="connsiteY9" fmla="*/ 470647 h 2289707"/>
                <a:gd name="connsiteX10" fmla="*/ 434417 w 2653181"/>
                <a:gd name="connsiteY10" fmla="*/ 497541 h 2289707"/>
                <a:gd name="connsiteX11" fmla="*/ 380628 w 2653181"/>
                <a:gd name="connsiteY11" fmla="*/ 564777 h 2289707"/>
                <a:gd name="connsiteX12" fmla="*/ 340287 w 2653181"/>
                <a:gd name="connsiteY12" fmla="*/ 591671 h 2289707"/>
                <a:gd name="connsiteX13" fmla="*/ 326840 w 2653181"/>
                <a:gd name="connsiteY13" fmla="*/ 632012 h 2289707"/>
                <a:gd name="connsiteX14" fmla="*/ 299946 w 2653181"/>
                <a:gd name="connsiteY14" fmla="*/ 672353 h 2289707"/>
                <a:gd name="connsiteX15" fmla="*/ 273052 w 2653181"/>
                <a:gd name="connsiteY15" fmla="*/ 766483 h 2289707"/>
                <a:gd name="connsiteX16" fmla="*/ 219264 w 2653181"/>
                <a:gd name="connsiteY16" fmla="*/ 847165 h 2289707"/>
                <a:gd name="connsiteX17" fmla="*/ 165475 w 2653181"/>
                <a:gd name="connsiteY17" fmla="*/ 914400 h 2289707"/>
                <a:gd name="connsiteX18" fmla="*/ 113181 w 2653181"/>
                <a:gd name="connsiteY18" fmla="*/ 985557 h 2289707"/>
                <a:gd name="connsiteX19" fmla="*/ 111687 w 2653181"/>
                <a:gd name="connsiteY19" fmla="*/ 1035424 h 2289707"/>
                <a:gd name="connsiteX20" fmla="*/ 77717 w 2653181"/>
                <a:gd name="connsiteY20" fmla="*/ 1051913 h 2289707"/>
                <a:gd name="connsiteX21" fmla="*/ 45199 w 2653181"/>
                <a:gd name="connsiteY21" fmla="*/ 1153271 h 2289707"/>
                <a:gd name="connsiteX22" fmla="*/ 44452 w 2653181"/>
                <a:gd name="connsiteY22" fmla="*/ 1250577 h 2289707"/>
                <a:gd name="connsiteX23" fmla="*/ 31005 w 2653181"/>
                <a:gd name="connsiteY23" fmla="*/ 1290918 h 2289707"/>
                <a:gd name="connsiteX24" fmla="*/ 14196 w 2653181"/>
                <a:gd name="connsiteY24" fmla="*/ 1648387 h 2289707"/>
                <a:gd name="connsiteX25" fmla="*/ 47440 w 2653181"/>
                <a:gd name="connsiteY25" fmla="*/ 1751294 h 2289707"/>
                <a:gd name="connsiteX26" fmla="*/ 83112 w 2653181"/>
                <a:gd name="connsiteY26" fmla="*/ 1810684 h 2289707"/>
                <a:gd name="connsiteX27" fmla="*/ 137646 w 2653181"/>
                <a:gd name="connsiteY27" fmla="*/ 1878667 h 2289707"/>
                <a:gd name="connsiteX28" fmla="*/ 197039 w 2653181"/>
                <a:gd name="connsiteY28" fmla="*/ 1945903 h 2289707"/>
                <a:gd name="connsiteX29" fmla="*/ 255495 w 2653181"/>
                <a:gd name="connsiteY29" fmla="*/ 2009215 h 2289707"/>
                <a:gd name="connsiteX30" fmla="*/ 341034 w 2653181"/>
                <a:gd name="connsiteY30" fmla="*/ 2086723 h 2289707"/>
                <a:gd name="connsiteX31" fmla="*/ 367181 w 2653181"/>
                <a:gd name="connsiteY31" fmla="*/ 2111188 h 2289707"/>
                <a:gd name="connsiteX32" fmla="*/ 417795 w 2653181"/>
                <a:gd name="connsiteY32" fmla="*/ 2134160 h 2289707"/>
                <a:gd name="connsiteX33" fmla="*/ 528546 w 2653181"/>
                <a:gd name="connsiteY33" fmla="*/ 2178424 h 2289707"/>
                <a:gd name="connsiteX34" fmla="*/ 609228 w 2653181"/>
                <a:gd name="connsiteY34" fmla="*/ 2205318 h 2289707"/>
                <a:gd name="connsiteX35" fmla="*/ 649569 w 2653181"/>
                <a:gd name="connsiteY35" fmla="*/ 2218765 h 2289707"/>
                <a:gd name="connsiteX36" fmla="*/ 716805 w 2653181"/>
                <a:gd name="connsiteY36" fmla="*/ 2232212 h 2289707"/>
                <a:gd name="connsiteX37" fmla="*/ 757146 w 2653181"/>
                <a:gd name="connsiteY37" fmla="*/ 2245659 h 2289707"/>
                <a:gd name="connsiteX38" fmla="*/ 864722 w 2653181"/>
                <a:gd name="connsiteY38" fmla="*/ 2259106 h 2289707"/>
                <a:gd name="connsiteX39" fmla="*/ 1147111 w 2653181"/>
                <a:gd name="connsiteY39" fmla="*/ 2272553 h 2289707"/>
                <a:gd name="connsiteX40" fmla="*/ 1227793 w 2653181"/>
                <a:gd name="connsiteY40" fmla="*/ 2245659 h 2289707"/>
                <a:gd name="connsiteX41" fmla="*/ 1268134 w 2653181"/>
                <a:gd name="connsiteY41" fmla="*/ 2232212 h 2289707"/>
                <a:gd name="connsiteX42" fmla="*/ 1382809 w 2653181"/>
                <a:gd name="connsiteY42" fmla="*/ 2210735 h 2289707"/>
                <a:gd name="connsiteX43" fmla="*/ 1518024 w 2653181"/>
                <a:gd name="connsiteY43" fmla="*/ 2187016 h 2289707"/>
                <a:gd name="connsiteX44" fmla="*/ 1617759 w 2653181"/>
                <a:gd name="connsiteY44" fmla="*/ 2130052 h 2289707"/>
                <a:gd name="connsiteX45" fmla="*/ 1704789 w 2653181"/>
                <a:gd name="connsiteY45" fmla="*/ 2109508 h 2289707"/>
                <a:gd name="connsiteX46" fmla="*/ 1725334 w 2653181"/>
                <a:gd name="connsiteY46" fmla="*/ 2111188 h 2289707"/>
                <a:gd name="connsiteX47" fmla="*/ 1802843 w 2653181"/>
                <a:gd name="connsiteY47" fmla="*/ 2058894 h 2289707"/>
                <a:gd name="connsiteX48" fmla="*/ 1915273 w 2653181"/>
                <a:gd name="connsiteY48" fmla="*/ 2009030 h 2289707"/>
                <a:gd name="connsiteX49" fmla="*/ 1927040 w 2653181"/>
                <a:gd name="connsiteY49" fmla="*/ 2017059 h 2289707"/>
                <a:gd name="connsiteX50" fmla="*/ 1992781 w 2653181"/>
                <a:gd name="connsiteY50" fmla="*/ 1965512 h 2289707"/>
                <a:gd name="connsiteX51" fmla="*/ 2034617 w 2653181"/>
                <a:gd name="connsiteY51" fmla="*/ 1949824 h 2289707"/>
                <a:gd name="connsiteX52" fmla="*/ 2074958 w 2653181"/>
                <a:gd name="connsiteY52" fmla="*/ 1922930 h 2289707"/>
                <a:gd name="connsiteX53" fmla="*/ 2101852 w 2653181"/>
                <a:gd name="connsiteY53" fmla="*/ 1882588 h 2289707"/>
                <a:gd name="connsiteX54" fmla="*/ 2142193 w 2653181"/>
                <a:gd name="connsiteY54" fmla="*/ 1825811 h 2289707"/>
                <a:gd name="connsiteX55" fmla="*/ 2192060 w 2653181"/>
                <a:gd name="connsiteY55" fmla="*/ 1794622 h 2289707"/>
                <a:gd name="connsiteX56" fmla="*/ 2209428 w 2653181"/>
                <a:gd name="connsiteY56" fmla="*/ 1801906 h 2289707"/>
                <a:gd name="connsiteX57" fmla="*/ 2281518 w 2653181"/>
                <a:gd name="connsiteY57" fmla="*/ 1731310 h 2289707"/>
                <a:gd name="connsiteX58" fmla="*/ 2303558 w 2653181"/>
                <a:gd name="connsiteY58" fmla="*/ 1734671 h 2289707"/>
                <a:gd name="connsiteX59" fmla="*/ 2330452 w 2653181"/>
                <a:gd name="connsiteY59" fmla="*/ 1694330 h 2289707"/>
                <a:gd name="connsiteX60" fmla="*/ 2397687 w 2653181"/>
                <a:gd name="connsiteY60" fmla="*/ 1640541 h 2289707"/>
                <a:gd name="connsiteX61" fmla="*/ 2491817 w 2653181"/>
                <a:gd name="connsiteY61" fmla="*/ 1532965 h 2289707"/>
                <a:gd name="connsiteX62" fmla="*/ 2532158 w 2653181"/>
                <a:gd name="connsiteY62" fmla="*/ 1452283 h 2289707"/>
                <a:gd name="connsiteX63" fmla="*/ 2559052 w 2653181"/>
                <a:gd name="connsiteY63" fmla="*/ 1371600 h 2289707"/>
                <a:gd name="connsiteX64" fmla="*/ 2599393 w 2653181"/>
                <a:gd name="connsiteY64" fmla="*/ 1250577 h 2289707"/>
                <a:gd name="connsiteX65" fmla="*/ 2639734 w 2653181"/>
                <a:gd name="connsiteY65" fmla="*/ 1129553 h 2289707"/>
                <a:gd name="connsiteX66" fmla="*/ 2653181 w 2653181"/>
                <a:gd name="connsiteY66" fmla="*/ 1089212 h 2289707"/>
                <a:gd name="connsiteX67" fmla="*/ 2639734 w 2653181"/>
                <a:gd name="connsiteY67" fmla="*/ 914400 h 2289707"/>
                <a:gd name="connsiteX68" fmla="*/ 2612840 w 2653181"/>
                <a:gd name="connsiteY68" fmla="*/ 820271 h 2289707"/>
                <a:gd name="connsiteX69" fmla="*/ 2572499 w 2653181"/>
                <a:gd name="connsiteY69" fmla="*/ 658906 h 2289707"/>
                <a:gd name="connsiteX70" fmla="*/ 2545605 w 2653181"/>
                <a:gd name="connsiteY70" fmla="*/ 618565 h 2289707"/>
                <a:gd name="connsiteX71" fmla="*/ 2532158 w 2653181"/>
                <a:gd name="connsiteY71" fmla="*/ 578224 h 2289707"/>
                <a:gd name="connsiteX72" fmla="*/ 2491817 w 2653181"/>
                <a:gd name="connsiteY72" fmla="*/ 551330 h 2289707"/>
                <a:gd name="connsiteX73" fmla="*/ 2424581 w 2653181"/>
                <a:gd name="connsiteY73" fmla="*/ 457200 h 2289707"/>
                <a:gd name="connsiteX74" fmla="*/ 2384240 w 2653181"/>
                <a:gd name="connsiteY74" fmla="*/ 376518 h 2289707"/>
                <a:gd name="connsiteX75" fmla="*/ 2343899 w 2653181"/>
                <a:gd name="connsiteY75" fmla="*/ 363071 h 2289707"/>
                <a:gd name="connsiteX76" fmla="*/ 2276664 w 2653181"/>
                <a:gd name="connsiteY76" fmla="*/ 295836 h 2289707"/>
                <a:gd name="connsiteX77" fmla="*/ 2249769 w 2653181"/>
                <a:gd name="connsiteY77" fmla="*/ 255494 h 2289707"/>
                <a:gd name="connsiteX78" fmla="*/ 2209428 w 2653181"/>
                <a:gd name="connsiteY78" fmla="*/ 215153 h 2289707"/>
                <a:gd name="connsiteX79" fmla="*/ 2195981 w 2653181"/>
                <a:gd name="connsiteY79" fmla="*/ 174812 h 2289707"/>
                <a:gd name="connsiteX80" fmla="*/ 2115299 w 2653181"/>
                <a:gd name="connsiteY80" fmla="*/ 147918 h 2289707"/>
                <a:gd name="connsiteX81" fmla="*/ 2034617 w 2653181"/>
                <a:gd name="connsiteY81" fmla="*/ 107577 h 2289707"/>
                <a:gd name="connsiteX82" fmla="*/ 2007722 w 2653181"/>
                <a:gd name="connsiteY82" fmla="*/ 80683 h 2289707"/>
                <a:gd name="connsiteX83" fmla="*/ 1725334 w 2653181"/>
                <a:gd name="connsiteY83" fmla="*/ 40341 h 2289707"/>
                <a:gd name="connsiteX84" fmla="*/ 1671546 w 2653181"/>
                <a:gd name="connsiteY84" fmla="*/ 26894 h 2289707"/>
                <a:gd name="connsiteX85" fmla="*/ 1631205 w 2653181"/>
                <a:gd name="connsiteY85" fmla="*/ 13447 h 2289707"/>
                <a:gd name="connsiteX86" fmla="*/ 1496734 w 2653181"/>
                <a:gd name="connsiteY86" fmla="*/ 0 h 2289707"/>
                <a:gd name="connsiteX87" fmla="*/ 1254687 w 2653181"/>
                <a:gd name="connsiteY87" fmla="*/ 13447 h 2289707"/>
                <a:gd name="connsiteX88" fmla="*/ 1214346 w 2653181"/>
                <a:gd name="connsiteY88" fmla="*/ 26894 h 2289707"/>
                <a:gd name="connsiteX89" fmla="*/ 1160558 w 2653181"/>
                <a:gd name="connsiteY89" fmla="*/ 40341 h 2289707"/>
                <a:gd name="connsiteX90" fmla="*/ 1079875 w 2653181"/>
                <a:gd name="connsiteY90" fmla="*/ 67236 h 2289707"/>
                <a:gd name="connsiteX91" fmla="*/ 958852 w 2653181"/>
                <a:gd name="connsiteY91" fmla="*/ 80683 h 2289707"/>
                <a:gd name="connsiteX0" fmla="*/ 958272 w 2652601"/>
                <a:gd name="connsiteY0" fmla="*/ 80683 h 2289707"/>
                <a:gd name="connsiteX1" fmla="*/ 891037 w 2652601"/>
                <a:gd name="connsiteY1" fmla="*/ 107577 h 2289707"/>
                <a:gd name="connsiteX2" fmla="*/ 850695 w 2652601"/>
                <a:gd name="connsiteY2" fmla="*/ 121024 h 2289707"/>
                <a:gd name="connsiteX3" fmla="*/ 783460 w 2652601"/>
                <a:gd name="connsiteY3" fmla="*/ 174812 h 2289707"/>
                <a:gd name="connsiteX4" fmla="*/ 743119 w 2652601"/>
                <a:gd name="connsiteY4" fmla="*/ 215153 h 2289707"/>
                <a:gd name="connsiteX5" fmla="*/ 702778 w 2652601"/>
                <a:gd name="connsiteY5" fmla="*/ 242047 h 2289707"/>
                <a:gd name="connsiteX6" fmla="*/ 635542 w 2652601"/>
                <a:gd name="connsiteY6" fmla="*/ 309283 h 2289707"/>
                <a:gd name="connsiteX7" fmla="*/ 554860 w 2652601"/>
                <a:gd name="connsiteY7" fmla="*/ 363071 h 2289707"/>
                <a:gd name="connsiteX8" fmla="*/ 501072 w 2652601"/>
                <a:gd name="connsiteY8" fmla="*/ 430306 h 2289707"/>
                <a:gd name="connsiteX9" fmla="*/ 474178 w 2652601"/>
                <a:gd name="connsiteY9" fmla="*/ 470647 h 2289707"/>
                <a:gd name="connsiteX10" fmla="*/ 433837 w 2652601"/>
                <a:gd name="connsiteY10" fmla="*/ 497541 h 2289707"/>
                <a:gd name="connsiteX11" fmla="*/ 380048 w 2652601"/>
                <a:gd name="connsiteY11" fmla="*/ 564777 h 2289707"/>
                <a:gd name="connsiteX12" fmla="*/ 339707 w 2652601"/>
                <a:gd name="connsiteY12" fmla="*/ 591671 h 2289707"/>
                <a:gd name="connsiteX13" fmla="*/ 326260 w 2652601"/>
                <a:gd name="connsiteY13" fmla="*/ 632012 h 2289707"/>
                <a:gd name="connsiteX14" fmla="*/ 299366 w 2652601"/>
                <a:gd name="connsiteY14" fmla="*/ 672353 h 2289707"/>
                <a:gd name="connsiteX15" fmla="*/ 272472 w 2652601"/>
                <a:gd name="connsiteY15" fmla="*/ 766483 h 2289707"/>
                <a:gd name="connsiteX16" fmla="*/ 218684 w 2652601"/>
                <a:gd name="connsiteY16" fmla="*/ 847165 h 2289707"/>
                <a:gd name="connsiteX17" fmla="*/ 164895 w 2652601"/>
                <a:gd name="connsiteY17" fmla="*/ 914400 h 2289707"/>
                <a:gd name="connsiteX18" fmla="*/ 112601 w 2652601"/>
                <a:gd name="connsiteY18" fmla="*/ 985557 h 2289707"/>
                <a:gd name="connsiteX19" fmla="*/ 111107 w 2652601"/>
                <a:gd name="connsiteY19" fmla="*/ 1035424 h 2289707"/>
                <a:gd name="connsiteX20" fmla="*/ 77137 w 2652601"/>
                <a:gd name="connsiteY20" fmla="*/ 1051913 h 2289707"/>
                <a:gd name="connsiteX21" fmla="*/ 44619 w 2652601"/>
                <a:gd name="connsiteY21" fmla="*/ 1153271 h 2289707"/>
                <a:gd name="connsiteX22" fmla="*/ 21647 w 2652601"/>
                <a:gd name="connsiteY22" fmla="*/ 1234703 h 2289707"/>
                <a:gd name="connsiteX23" fmla="*/ 30425 w 2652601"/>
                <a:gd name="connsiteY23" fmla="*/ 1290918 h 2289707"/>
                <a:gd name="connsiteX24" fmla="*/ 13616 w 2652601"/>
                <a:gd name="connsiteY24" fmla="*/ 1648387 h 2289707"/>
                <a:gd name="connsiteX25" fmla="*/ 46860 w 2652601"/>
                <a:gd name="connsiteY25" fmla="*/ 1751294 h 2289707"/>
                <a:gd name="connsiteX26" fmla="*/ 82532 w 2652601"/>
                <a:gd name="connsiteY26" fmla="*/ 1810684 h 2289707"/>
                <a:gd name="connsiteX27" fmla="*/ 137066 w 2652601"/>
                <a:gd name="connsiteY27" fmla="*/ 1878667 h 2289707"/>
                <a:gd name="connsiteX28" fmla="*/ 196459 w 2652601"/>
                <a:gd name="connsiteY28" fmla="*/ 1945903 h 2289707"/>
                <a:gd name="connsiteX29" fmla="*/ 254915 w 2652601"/>
                <a:gd name="connsiteY29" fmla="*/ 2009215 h 2289707"/>
                <a:gd name="connsiteX30" fmla="*/ 340454 w 2652601"/>
                <a:gd name="connsiteY30" fmla="*/ 2086723 h 2289707"/>
                <a:gd name="connsiteX31" fmla="*/ 366601 w 2652601"/>
                <a:gd name="connsiteY31" fmla="*/ 2111188 h 2289707"/>
                <a:gd name="connsiteX32" fmla="*/ 417215 w 2652601"/>
                <a:gd name="connsiteY32" fmla="*/ 2134160 h 2289707"/>
                <a:gd name="connsiteX33" fmla="*/ 527966 w 2652601"/>
                <a:gd name="connsiteY33" fmla="*/ 2178424 h 2289707"/>
                <a:gd name="connsiteX34" fmla="*/ 608648 w 2652601"/>
                <a:gd name="connsiteY34" fmla="*/ 2205318 h 2289707"/>
                <a:gd name="connsiteX35" fmla="*/ 648989 w 2652601"/>
                <a:gd name="connsiteY35" fmla="*/ 2218765 h 2289707"/>
                <a:gd name="connsiteX36" fmla="*/ 716225 w 2652601"/>
                <a:gd name="connsiteY36" fmla="*/ 2232212 h 2289707"/>
                <a:gd name="connsiteX37" fmla="*/ 756566 w 2652601"/>
                <a:gd name="connsiteY37" fmla="*/ 2245659 h 2289707"/>
                <a:gd name="connsiteX38" fmla="*/ 864142 w 2652601"/>
                <a:gd name="connsiteY38" fmla="*/ 2259106 h 2289707"/>
                <a:gd name="connsiteX39" fmla="*/ 1146531 w 2652601"/>
                <a:gd name="connsiteY39" fmla="*/ 2272553 h 2289707"/>
                <a:gd name="connsiteX40" fmla="*/ 1227213 w 2652601"/>
                <a:gd name="connsiteY40" fmla="*/ 2245659 h 2289707"/>
                <a:gd name="connsiteX41" fmla="*/ 1267554 w 2652601"/>
                <a:gd name="connsiteY41" fmla="*/ 2232212 h 2289707"/>
                <a:gd name="connsiteX42" fmla="*/ 1382229 w 2652601"/>
                <a:gd name="connsiteY42" fmla="*/ 2210735 h 2289707"/>
                <a:gd name="connsiteX43" fmla="*/ 1517444 w 2652601"/>
                <a:gd name="connsiteY43" fmla="*/ 2187016 h 2289707"/>
                <a:gd name="connsiteX44" fmla="*/ 1617179 w 2652601"/>
                <a:gd name="connsiteY44" fmla="*/ 2130052 h 2289707"/>
                <a:gd name="connsiteX45" fmla="*/ 1704209 w 2652601"/>
                <a:gd name="connsiteY45" fmla="*/ 2109508 h 2289707"/>
                <a:gd name="connsiteX46" fmla="*/ 1724754 w 2652601"/>
                <a:gd name="connsiteY46" fmla="*/ 2111188 h 2289707"/>
                <a:gd name="connsiteX47" fmla="*/ 1802263 w 2652601"/>
                <a:gd name="connsiteY47" fmla="*/ 2058894 h 2289707"/>
                <a:gd name="connsiteX48" fmla="*/ 1914693 w 2652601"/>
                <a:gd name="connsiteY48" fmla="*/ 2009030 h 2289707"/>
                <a:gd name="connsiteX49" fmla="*/ 1926460 w 2652601"/>
                <a:gd name="connsiteY49" fmla="*/ 2017059 h 2289707"/>
                <a:gd name="connsiteX50" fmla="*/ 1992201 w 2652601"/>
                <a:gd name="connsiteY50" fmla="*/ 1965512 h 2289707"/>
                <a:gd name="connsiteX51" fmla="*/ 2034037 w 2652601"/>
                <a:gd name="connsiteY51" fmla="*/ 1949824 h 2289707"/>
                <a:gd name="connsiteX52" fmla="*/ 2074378 w 2652601"/>
                <a:gd name="connsiteY52" fmla="*/ 1922930 h 2289707"/>
                <a:gd name="connsiteX53" fmla="*/ 2101272 w 2652601"/>
                <a:gd name="connsiteY53" fmla="*/ 1882588 h 2289707"/>
                <a:gd name="connsiteX54" fmla="*/ 2141613 w 2652601"/>
                <a:gd name="connsiteY54" fmla="*/ 1825811 h 2289707"/>
                <a:gd name="connsiteX55" fmla="*/ 2191480 w 2652601"/>
                <a:gd name="connsiteY55" fmla="*/ 1794622 h 2289707"/>
                <a:gd name="connsiteX56" fmla="*/ 2208848 w 2652601"/>
                <a:gd name="connsiteY56" fmla="*/ 1801906 h 2289707"/>
                <a:gd name="connsiteX57" fmla="*/ 2280938 w 2652601"/>
                <a:gd name="connsiteY57" fmla="*/ 1731310 h 2289707"/>
                <a:gd name="connsiteX58" fmla="*/ 2302978 w 2652601"/>
                <a:gd name="connsiteY58" fmla="*/ 1734671 h 2289707"/>
                <a:gd name="connsiteX59" fmla="*/ 2329872 w 2652601"/>
                <a:gd name="connsiteY59" fmla="*/ 1694330 h 2289707"/>
                <a:gd name="connsiteX60" fmla="*/ 2397107 w 2652601"/>
                <a:gd name="connsiteY60" fmla="*/ 1640541 h 2289707"/>
                <a:gd name="connsiteX61" fmla="*/ 2491237 w 2652601"/>
                <a:gd name="connsiteY61" fmla="*/ 1532965 h 2289707"/>
                <a:gd name="connsiteX62" fmla="*/ 2531578 w 2652601"/>
                <a:gd name="connsiteY62" fmla="*/ 1452283 h 2289707"/>
                <a:gd name="connsiteX63" fmla="*/ 2558472 w 2652601"/>
                <a:gd name="connsiteY63" fmla="*/ 1371600 h 2289707"/>
                <a:gd name="connsiteX64" fmla="*/ 2598813 w 2652601"/>
                <a:gd name="connsiteY64" fmla="*/ 1250577 h 2289707"/>
                <a:gd name="connsiteX65" fmla="*/ 2639154 w 2652601"/>
                <a:gd name="connsiteY65" fmla="*/ 1129553 h 2289707"/>
                <a:gd name="connsiteX66" fmla="*/ 2652601 w 2652601"/>
                <a:gd name="connsiteY66" fmla="*/ 1089212 h 2289707"/>
                <a:gd name="connsiteX67" fmla="*/ 2639154 w 2652601"/>
                <a:gd name="connsiteY67" fmla="*/ 914400 h 2289707"/>
                <a:gd name="connsiteX68" fmla="*/ 2612260 w 2652601"/>
                <a:gd name="connsiteY68" fmla="*/ 820271 h 2289707"/>
                <a:gd name="connsiteX69" fmla="*/ 2571919 w 2652601"/>
                <a:gd name="connsiteY69" fmla="*/ 658906 h 2289707"/>
                <a:gd name="connsiteX70" fmla="*/ 2545025 w 2652601"/>
                <a:gd name="connsiteY70" fmla="*/ 618565 h 2289707"/>
                <a:gd name="connsiteX71" fmla="*/ 2531578 w 2652601"/>
                <a:gd name="connsiteY71" fmla="*/ 578224 h 2289707"/>
                <a:gd name="connsiteX72" fmla="*/ 2491237 w 2652601"/>
                <a:gd name="connsiteY72" fmla="*/ 551330 h 2289707"/>
                <a:gd name="connsiteX73" fmla="*/ 2424001 w 2652601"/>
                <a:gd name="connsiteY73" fmla="*/ 457200 h 2289707"/>
                <a:gd name="connsiteX74" fmla="*/ 2383660 w 2652601"/>
                <a:gd name="connsiteY74" fmla="*/ 376518 h 2289707"/>
                <a:gd name="connsiteX75" fmla="*/ 2343319 w 2652601"/>
                <a:gd name="connsiteY75" fmla="*/ 363071 h 2289707"/>
                <a:gd name="connsiteX76" fmla="*/ 2276084 w 2652601"/>
                <a:gd name="connsiteY76" fmla="*/ 295836 h 2289707"/>
                <a:gd name="connsiteX77" fmla="*/ 2249189 w 2652601"/>
                <a:gd name="connsiteY77" fmla="*/ 255494 h 2289707"/>
                <a:gd name="connsiteX78" fmla="*/ 2208848 w 2652601"/>
                <a:gd name="connsiteY78" fmla="*/ 215153 h 2289707"/>
                <a:gd name="connsiteX79" fmla="*/ 2195401 w 2652601"/>
                <a:gd name="connsiteY79" fmla="*/ 174812 h 2289707"/>
                <a:gd name="connsiteX80" fmla="*/ 2114719 w 2652601"/>
                <a:gd name="connsiteY80" fmla="*/ 147918 h 2289707"/>
                <a:gd name="connsiteX81" fmla="*/ 2034037 w 2652601"/>
                <a:gd name="connsiteY81" fmla="*/ 107577 h 2289707"/>
                <a:gd name="connsiteX82" fmla="*/ 2007142 w 2652601"/>
                <a:gd name="connsiteY82" fmla="*/ 80683 h 2289707"/>
                <a:gd name="connsiteX83" fmla="*/ 1724754 w 2652601"/>
                <a:gd name="connsiteY83" fmla="*/ 40341 h 2289707"/>
                <a:gd name="connsiteX84" fmla="*/ 1670966 w 2652601"/>
                <a:gd name="connsiteY84" fmla="*/ 26894 h 2289707"/>
                <a:gd name="connsiteX85" fmla="*/ 1630625 w 2652601"/>
                <a:gd name="connsiteY85" fmla="*/ 13447 h 2289707"/>
                <a:gd name="connsiteX86" fmla="*/ 1496154 w 2652601"/>
                <a:gd name="connsiteY86" fmla="*/ 0 h 2289707"/>
                <a:gd name="connsiteX87" fmla="*/ 1254107 w 2652601"/>
                <a:gd name="connsiteY87" fmla="*/ 13447 h 2289707"/>
                <a:gd name="connsiteX88" fmla="*/ 1213766 w 2652601"/>
                <a:gd name="connsiteY88" fmla="*/ 26894 h 2289707"/>
                <a:gd name="connsiteX89" fmla="*/ 1159978 w 2652601"/>
                <a:gd name="connsiteY89" fmla="*/ 40341 h 2289707"/>
                <a:gd name="connsiteX90" fmla="*/ 1079295 w 2652601"/>
                <a:gd name="connsiteY90" fmla="*/ 67236 h 2289707"/>
                <a:gd name="connsiteX91" fmla="*/ 958272 w 2652601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788611 w 2657752"/>
                <a:gd name="connsiteY3" fmla="*/ 174812 h 2289707"/>
                <a:gd name="connsiteX4" fmla="*/ 748270 w 2657752"/>
                <a:gd name="connsiteY4" fmla="*/ 215153 h 2289707"/>
                <a:gd name="connsiteX5" fmla="*/ 707929 w 2657752"/>
                <a:gd name="connsiteY5" fmla="*/ 242047 h 2289707"/>
                <a:gd name="connsiteX6" fmla="*/ 640693 w 2657752"/>
                <a:gd name="connsiteY6" fmla="*/ 309283 h 2289707"/>
                <a:gd name="connsiteX7" fmla="*/ 560011 w 2657752"/>
                <a:gd name="connsiteY7" fmla="*/ 363071 h 2289707"/>
                <a:gd name="connsiteX8" fmla="*/ 506223 w 2657752"/>
                <a:gd name="connsiteY8" fmla="*/ 430306 h 2289707"/>
                <a:gd name="connsiteX9" fmla="*/ 479329 w 2657752"/>
                <a:gd name="connsiteY9" fmla="*/ 470647 h 2289707"/>
                <a:gd name="connsiteX10" fmla="*/ 438988 w 2657752"/>
                <a:gd name="connsiteY10" fmla="*/ 497541 h 2289707"/>
                <a:gd name="connsiteX11" fmla="*/ 385199 w 2657752"/>
                <a:gd name="connsiteY11" fmla="*/ 564777 h 2289707"/>
                <a:gd name="connsiteX12" fmla="*/ 344858 w 2657752"/>
                <a:gd name="connsiteY12" fmla="*/ 591671 h 2289707"/>
                <a:gd name="connsiteX13" fmla="*/ 331411 w 2657752"/>
                <a:gd name="connsiteY13" fmla="*/ 632012 h 2289707"/>
                <a:gd name="connsiteX14" fmla="*/ 304517 w 2657752"/>
                <a:gd name="connsiteY14" fmla="*/ 672353 h 2289707"/>
                <a:gd name="connsiteX15" fmla="*/ 277623 w 2657752"/>
                <a:gd name="connsiteY15" fmla="*/ 766483 h 2289707"/>
                <a:gd name="connsiteX16" fmla="*/ 223835 w 2657752"/>
                <a:gd name="connsiteY16" fmla="*/ 847165 h 2289707"/>
                <a:gd name="connsiteX17" fmla="*/ 170046 w 2657752"/>
                <a:gd name="connsiteY17" fmla="*/ 914400 h 2289707"/>
                <a:gd name="connsiteX18" fmla="*/ 117752 w 2657752"/>
                <a:gd name="connsiteY18" fmla="*/ 985557 h 2289707"/>
                <a:gd name="connsiteX19" fmla="*/ 116258 w 2657752"/>
                <a:gd name="connsiteY19" fmla="*/ 1035424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08129 w 2657752"/>
                <a:gd name="connsiteY58" fmla="*/ 1734671 h 2289707"/>
                <a:gd name="connsiteX59" fmla="*/ 2335023 w 2657752"/>
                <a:gd name="connsiteY59" fmla="*/ 1694330 h 2289707"/>
                <a:gd name="connsiteX60" fmla="*/ 2402258 w 2657752"/>
                <a:gd name="connsiteY60" fmla="*/ 1640541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18917 w 2657752"/>
                <a:gd name="connsiteY88" fmla="*/ 26894 h 2289707"/>
                <a:gd name="connsiteX89" fmla="*/ 1165129 w 2657752"/>
                <a:gd name="connsiteY89" fmla="*/ 40341 h 2289707"/>
                <a:gd name="connsiteX90" fmla="*/ 1084446 w 2657752"/>
                <a:gd name="connsiteY90" fmla="*/ 672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788611 w 2657752"/>
                <a:gd name="connsiteY3" fmla="*/ 174812 h 2289707"/>
                <a:gd name="connsiteX4" fmla="*/ 748270 w 2657752"/>
                <a:gd name="connsiteY4" fmla="*/ 215153 h 2289707"/>
                <a:gd name="connsiteX5" fmla="*/ 707929 w 2657752"/>
                <a:gd name="connsiteY5" fmla="*/ 242047 h 2289707"/>
                <a:gd name="connsiteX6" fmla="*/ 640693 w 2657752"/>
                <a:gd name="connsiteY6" fmla="*/ 309283 h 2289707"/>
                <a:gd name="connsiteX7" fmla="*/ 560011 w 2657752"/>
                <a:gd name="connsiteY7" fmla="*/ 363071 h 2289707"/>
                <a:gd name="connsiteX8" fmla="*/ 506223 w 2657752"/>
                <a:gd name="connsiteY8" fmla="*/ 430306 h 2289707"/>
                <a:gd name="connsiteX9" fmla="*/ 479329 w 2657752"/>
                <a:gd name="connsiteY9" fmla="*/ 470647 h 2289707"/>
                <a:gd name="connsiteX10" fmla="*/ 438988 w 2657752"/>
                <a:gd name="connsiteY10" fmla="*/ 497541 h 2289707"/>
                <a:gd name="connsiteX11" fmla="*/ 385199 w 2657752"/>
                <a:gd name="connsiteY11" fmla="*/ 564777 h 2289707"/>
                <a:gd name="connsiteX12" fmla="*/ 344858 w 2657752"/>
                <a:gd name="connsiteY12" fmla="*/ 591671 h 2289707"/>
                <a:gd name="connsiteX13" fmla="*/ 331411 w 2657752"/>
                <a:gd name="connsiteY13" fmla="*/ 632012 h 2289707"/>
                <a:gd name="connsiteX14" fmla="*/ 304517 w 2657752"/>
                <a:gd name="connsiteY14" fmla="*/ 672353 h 2289707"/>
                <a:gd name="connsiteX15" fmla="*/ 277623 w 2657752"/>
                <a:gd name="connsiteY15" fmla="*/ 766483 h 2289707"/>
                <a:gd name="connsiteX16" fmla="*/ 185735 w 2657752"/>
                <a:gd name="connsiteY16" fmla="*/ 821765 h 2289707"/>
                <a:gd name="connsiteX17" fmla="*/ 170046 w 2657752"/>
                <a:gd name="connsiteY17" fmla="*/ 914400 h 2289707"/>
                <a:gd name="connsiteX18" fmla="*/ 117752 w 2657752"/>
                <a:gd name="connsiteY18" fmla="*/ 985557 h 2289707"/>
                <a:gd name="connsiteX19" fmla="*/ 116258 w 2657752"/>
                <a:gd name="connsiteY19" fmla="*/ 1035424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08129 w 2657752"/>
                <a:gd name="connsiteY58" fmla="*/ 1734671 h 2289707"/>
                <a:gd name="connsiteX59" fmla="*/ 2335023 w 2657752"/>
                <a:gd name="connsiteY59" fmla="*/ 1694330 h 2289707"/>
                <a:gd name="connsiteX60" fmla="*/ 2402258 w 2657752"/>
                <a:gd name="connsiteY60" fmla="*/ 1640541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18917 w 2657752"/>
                <a:gd name="connsiteY88" fmla="*/ 26894 h 2289707"/>
                <a:gd name="connsiteX89" fmla="*/ 1165129 w 2657752"/>
                <a:gd name="connsiteY89" fmla="*/ 40341 h 2289707"/>
                <a:gd name="connsiteX90" fmla="*/ 1084446 w 2657752"/>
                <a:gd name="connsiteY90" fmla="*/ 672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788611 w 2657752"/>
                <a:gd name="connsiteY3" fmla="*/ 174812 h 2289707"/>
                <a:gd name="connsiteX4" fmla="*/ 748270 w 2657752"/>
                <a:gd name="connsiteY4" fmla="*/ 215153 h 2289707"/>
                <a:gd name="connsiteX5" fmla="*/ 707929 w 2657752"/>
                <a:gd name="connsiteY5" fmla="*/ 242047 h 2289707"/>
                <a:gd name="connsiteX6" fmla="*/ 640693 w 2657752"/>
                <a:gd name="connsiteY6" fmla="*/ 309283 h 2289707"/>
                <a:gd name="connsiteX7" fmla="*/ 560011 w 2657752"/>
                <a:gd name="connsiteY7" fmla="*/ 363071 h 2289707"/>
                <a:gd name="connsiteX8" fmla="*/ 506223 w 2657752"/>
                <a:gd name="connsiteY8" fmla="*/ 430306 h 2289707"/>
                <a:gd name="connsiteX9" fmla="*/ 479329 w 2657752"/>
                <a:gd name="connsiteY9" fmla="*/ 470647 h 2289707"/>
                <a:gd name="connsiteX10" fmla="*/ 438988 w 2657752"/>
                <a:gd name="connsiteY10" fmla="*/ 497541 h 2289707"/>
                <a:gd name="connsiteX11" fmla="*/ 385199 w 2657752"/>
                <a:gd name="connsiteY11" fmla="*/ 564777 h 2289707"/>
                <a:gd name="connsiteX12" fmla="*/ 344858 w 2657752"/>
                <a:gd name="connsiteY12" fmla="*/ 591671 h 2289707"/>
                <a:gd name="connsiteX13" fmla="*/ 331411 w 2657752"/>
                <a:gd name="connsiteY13" fmla="*/ 632012 h 2289707"/>
                <a:gd name="connsiteX14" fmla="*/ 304517 w 2657752"/>
                <a:gd name="connsiteY14" fmla="*/ 672353 h 2289707"/>
                <a:gd name="connsiteX15" fmla="*/ 277623 w 2657752"/>
                <a:gd name="connsiteY15" fmla="*/ 766483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16258 w 2657752"/>
                <a:gd name="connsiteY19" fmla="*/ 1035424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08129 w 2657752"/>
                <a:gd name="connsiteY58" fmla="*/ 1734671 h 2289707"/>
                <a:gd name="connsiteX59" fmla="*/ 2335023 w 2657752"/>
                <a:gd name="connsiteY59" fmla="*/ 1694330 h 2289707"/>
                <a:gd name="connsiteX60" fmla="*/ 2402258 w 2657752"/>
                <a:gd name="connsiteY60" fmla="*/ 1640541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18917 w 2657752"/>
                <a:gd name="connsiteY88" fmla="*/ 26894 h 2289707"/>
                <a:gd name="connsiteX89" fmla="*/ 1165129 w 2657752"/>
                <a:gd name="connsiteY89" fmla="*/ 40341 h 2289707"/>
                <a:gd name="connsiteX90" fmla="*/ 1084446 w 2657752"/>
                <a:gd name="connsiteY90" fmla="*/ 672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788611 w 2657752"/>
                <a:gd name="connsiteY3" fmla="*/ 174812 h 2289707"/>
                <a:gd name="connsiteX4" fmla="*/ 748270 w 2657752"/>
                <a:gd name="connsiteY4" fmla="*/ 215153 h 2289707"/>
                <a:gd name="connsiteX5" fmla="*/ 707929 w 2657752"/>
                <a:gd name="connsiteY5" fmla="*/ 242047 h 2289707"/>
                <a:gd name="connsiteX6" fmla="*/ 640693 w 2657752"/>
                <a:gd name="connsiteY6" fmla="*/ 309283 h 2289707"/>
                <a:gd name="connsiteX7" fmla="*/ 560011 w 2657752"/>
                <a:gd name="connsiteY7" fmla="*/ 363071 h 2289707"/>
                <a:gd name="connsiteX8" fmla="*/ 506223 w 2657752"/>
                <a:gd name="connsiteY8" fmla="*/ 430306 h 2289707"/>
                <a:gd name="connsiteX9" fmla="*/ 479329 w 2657752"/>
                <a:gd name="connsiteY9" fmla="*/ 470647 h 2289707"/>
                <a:gd name="connsiteX10" fmla="*/ 438988 w 2657752"/>
                <a:gd name="connsiteY10" fmla="*/ 497541 h 2289707"/>
                <a:gd name="connsiteX11" fmla="*/ 385199 w 2657752"/>
                <a:gd name="connsiteY11" fmla="*/ 564777 h 2289707"/>
                <a:gd name="connsiteX12" fmla="*/ 344858 w 2657752"/>
                <a:gd name="connsiteY12" fmla="*/ 591671 h 2289707"/>
                <a:gd name="connsiteX13" fmla="*/ 331411 w 2657752"/>
                <a:gd name="connsiteY13" fmla="*/ 632012 h 2289707"/>
                <a:gd name="connsiteX14" fmla="*/ 304517 w 2657752"/>
                <a:gd name="connsiteY14" fmla="*/ 672353 h 2289707"/>
                <a:gd name="connsiteX15" fmla="*/ 277623 w 2657752"/>
                <a:gd name="connsiteY15" fmla="*/ 766483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08129 w 2657752"/>
                <a:gd name="connsiteY58" fmla="*/ 1734671 h 2289707"/>
                <a:gd name="connsiteX59" fmla="*/ 2335023 w 2657752"/>
                <a:gd name="connsiteY59" fmla="*/ 1694330 h 2289707"/>
                <a:gd name="connsiteX60" fmla="*/ 2402258 w 2657752"/>
                <a:gd name="connsiteY60" fmla="*/ 1640541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18917 w 2657752"/>
                <a:gd name="connsiteY88" fmla="*/ 26894 h 2289707"/>
                <a:gd name="connsiteX89" fmla="*/ 1165129 w 2657752"/>
                <a:gd name="connsiteY89" fmla="*/ 40341 h 2289707"/>
                <a:gd name="connsiteX90" fmla="*/ 1084446 w 2657752"/>
                <a:gd name="connsiteY90" fmla="*/ 672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788611 w 2657752"/>
                <a:gd name="connsiteY3" fmla="*/ 174812 h 2289707"/>
                <a:gd name="connsiteX4" fmla="*/ 748270 w 2657752"/>
                <a:gd name="connsiteY4" fmla="*/ 215153 h 2289707"/>
                <a:gd name="connsiteX5" fmla="*/ 707929 w 2657752"/>
                <a:gd name="connsiteY5" fmla="*/ 242047 h 2289707"/>
                <a:gd name="connsiteX6" fmla="*/ 640693 w 2657752"/>
                <a:gd name="connsiteY6" fmla="*/ 309283 h 2289707"/>
                <a:gd name="connsiteX7" fmla="*/ 560011 w 2657752"/>
                <a:gd name="connsiteY7" fmla="*/ 363071 h 2289707"/>
                <a:gd name="connsiteX8" fmla="*/ 506223 w 2657752"/>
                <a:gd name="connsiteY8" fmla="*/ 430306 h 2289707"/>
                <a:gd name="connsiteX9" fmla="*/ 479329 w 2657752"/>
                <a:gd name="connsiteY9" fmla="*/ 470647 h 2289707"/>
                <a:gd name="connsiteX10" fmla="*/ 438988 w 2657752"/>
                <a:gd name="connsiteY10" fmla="*/ 497541 h 2289707"/>
                <a:gd name="connsiteX11" fmla="*/ 385199 w 2657752"/>
                <a:gd name="connsiteY11" fmla="*/ 564777 h 2289707"/>
                <a:gd name="connsiteX12" fmla="*/ 344858 w 2657752"/>
                <a:gd name="connsiteY12" fmla="*/ 591671 h 2289707"/>
                <a:gd name="connsiteX13" fmla="*/ 331411 w 2657752"/>
                <a:gd name="connsiteY13" fmla="*/ 632012 h 2289707"/>
                <a:gd name="connsiteX14" fmla="*/ 304517 w 2657752"/>
                <a:gd name="connsiteY14" fmla="*/ 67235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08129 w 2657752"/>
                <a:gd name="connsiteY58" fmla="*/ 1734671 h 2289707"/>
                <a:gd name="connsiteX59" fmla="*/ 2335023 w 2657752"/>
                <a:gd name="connsiteY59" fmla="*/ 1694330 h 2289707"/>
                <a:gd name="connsiteX60" fmla="*/ 2402258 w 2657752"/>
                <a:gd name="connsiteY60" fmla="*/ 1640541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18917 w 2657752"/>
                <a:gd name="connsiteY88" fmla="*/ 26894 h 2289707"/>
                <a:gd name="connsiteX89" fmla="*/ 1165129 w 2657752"/>
                <a:gd name="connsiteY89" fmla="*/ 40341 h 2289707"/>
                <a:gd name="connsiteX90" fmla="*/ 1084446 w 2657752"/>
                <a:gd name="connsiteY90" fmla="*/ 672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788611 w 2657752"/>
                <a:gd name="connsiteY3" fmla="*/ 174812 h 2289707"/>
                <a:gd name="connsiteX4" fmla="*/ 748270 w 2657752"/>
                <a:gd name="connsiteY4" fmla="*/ 215153 h 2289707"/>
                <a:gd name="connsiteX5" fmla="*/ 707929 w 2657752"/>
                <a:gd name="connsiteY5" fmla="*/ 242047 h 2289707"/>
                <a:gd name="connsiteX6" fmla="*/ 640693 w 2657752"/>
                <a:gd name="connsiteY6" fmla="*/ 309283 h 2289707"/>
                <a:gd name="connsiteX7" fmla="*/ 560011 w 2657752"/>
                <a:gd name="connsiteY7" fmla="*/ 363071 h 2289707"/>
                <a:gd name="connsiteX8" fmla="*/ 506223 w 2657752"/>
                <a:gd name="connsiteY8" fmla="*/ 430306 h 2289707"/>
                <a:gd name="connsiteX9" fmla="*/ 479329 w 2657752"/>
                <a:gd name="connsiteY9" fmla="*/ 470647 h 2289707"/>
                <a:gd name="connsiteX10" fmla="*/ 438988 w 2657752"/>
                <a:gd name="connsiteY10" fmla="*/ 497541 h 2289707"/>
                <a:gd name="connsiteX11" fmla="*/ 385199 w 2657752"/>
                <a:gd name="connsiteY11" fmla="*/ 564777 h 2289707"/>
                <a:gd name="connsiteX12" fmla="*/ 344858 w 2657752"/>
                <a:gd name="connsiteY12" fmla="*/ 591671 h 2289707"/>
                <a:gd name="connsiteX13" fmla="*/ 331411 w 2657752"/>
                <a:gd name="connsiteY13" fmla="*/ 632012 h 2289707"/>
                <a:gd name="connsiteX14" fmla="*/ 282292 w 2657752"/>
                <a:gd name="connsiteY14" fmla="*/ 65330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08129 w 2657752"/>
                <a:gd name="connsiteY58" fmla="*/ 1734671 h 2289707"/>
                <a:gd name="connsiteX59" fmla="*/ 2335023 w 2657752"/>
                <a:gd name="connsiteY59" fmla="*/ 1694330 h 2289707"/>
                <a:gd name="connsiteX60" fmla="*/ 2402258 w 2657752"/>
                <a:gd name="connsiteY60" fmla="*/ 1640541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18917 w 2657752"/>
                <a:gd name="connsiteY88" fmla="*/ 26894 h 2289707"/>
                <a:gd name="connsiteX89" fmla="*/ 1165129 w 2657752"/>
                <a:gd name="connsiteY89" fmla="*/ 40341 h 2289707"/>
                <a:gd name="connsiteX90" fmla="*/ 1084446 w 2657752"/>
                <a:gd name="connsiteY90" fmla="*/ 672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788611 w 2657752"/>
                <a:gd name="connsiteY3" fmla="*/ 174812 h 2289707"/>
                <a:gd name="connsiteX4" fmla="*/ 748270 w 2657752"/>
                <a:gd name="connsiteY4" fmla="*/ 215153 h 2289707"/>
                <a:gd name="connsiteX5" fmla="*/ 707929 w 2657752"/>
                <a:gd name="connsiteY5" fmla="*/ 242047 h 2289707"/>
                <a:gd name="connsiteX6" fmla="*/ 640693 w 2657752"/>
                <a:gd name="connsiteY6" fmla="*/ 309283 h 2289707"/>
                <a:gd name="connsiteX7" fmla="*/ 560011 w 2657752"/>
                <a:gd name="connsiteY7" fmla="*/ 363071 h 2289707"/>
                <a:gd name="connsiteX8" fmla="*/ 506223 w 2657752"/>
                <a:gd name="connsiteY8" fmla="*/ 430306 h 2289707"/>
                <a:gd name="connsiteX9" fmla="*/ 479329 w 2657752"/>
                <a:gd name="connsiteY9" fmla="*/ 470647 h 2289707"/>
                <a:gd name="connsiteX10" fmla="*/ 438988 w 2657752"/>
                <a:gd name="connsiteY10" fmla="*/ 497541 h 2289707"/>
                <a:gd name="connsiteX11" fmla="*/ 385199 w 2657752"/>
                <a:gd name="connsiteY11" fmla="*/ 564777 h 2289707"/>
                <a:gd name="connsiteX12" fmla="*/ 338508 w 2657752"/>
                <a:gd name="connsiteY12" fmla="*/ 569447 h 2289707"/>
                <a:gd name="connsiteX13" fmla="*/ 331411 w 2657752"/>
                <a:gd name="connsiteY13" fmla="*/ 632012 h 2289707"/>
                <a:gd name="connsiteX14" fmla="*/ 282292 w 2657752"/>
                <a:gd name="connsiteY14" fmla="*/ 65330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08129 w 2657752"/>
                <a:gd name="connsiteY58" fmla="*/ 1734671 h 2289707"/>
                <a:gd name="connsiteX59" fmla="*/ 2335023 w 2657752"/>
                <a:gd name="connsiteY59" fmla="*/ 1694330 h 2289707"/>
                <a:gd name="connsiteX60" fmla="*/ 2402258 w 2657752"/>
                <a:gd name="connsiteY60" fmla="*/ 1640541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18917 w 2657752"/>
                <a:gd name="connsiteY88" fmla="*/ 26894 h 2289707"/>
                <a:gd name="connsiteX89" fmla="*/ 1165129 w 2657752"/>
                <a:gd name="connsiteY89" fmla="*/ 40341 h 2289707"/>
                <a:gd name="connsiteX90" fmla="*/ 1084446 w 2657752"/>
                <a:gd name="connsiteY90" fmla="*/ 672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788611 w 2657752"/>
                <a:gd name="connsiteY3" fmla="*/ 174812 h 2289707"/>
                <a:gd name="connsiteX4" fmla="*/ 748270 w 2657752"/>
                <a:gd name="connsiteY4" fmla="*/ 215153 h 2289707"/>
                <a:gd name="connsiteX5" fmla="*/ 707929 w 2657752"/>
                <a:gd name="connsiteY5" fmla="*/ 242047 h 2289707"/>
                <a:gd name="connsiteX6" fmla="*/ 640693 w 2657752"/>
                <a:gd name="connsiteY6" fmla="*/ 309283 h 2289707"/>
                <a:gd name="connsiteX7" fmla="*/ 560011 w 2657752"/>
                <a:gd name="connsiteY7" fmla="*/ 363071 h 2289707"/>
                <a:gd name="connsiteX8" fmla="*/ 506223 w 2657752"/>
                <a:gd name="connsiteY8" fmla="*/ 430306 h 2289707"/>
                <a:gd name="connsiteX9" fmla="*/ 479329 w 2657752"/>
                <a:gd name="connsiteY9" fmla="*/ 470647 h 2289707"/>
                <a:gd name="connsiteX10" fmla="*/ 438988 w 2657752"/>
                <a:gd name="connsiteY10" fmla="*/ 497541 h 2289707"/>
                <a:gd name="connsiteX11" fmla="*/ 385199 w 2657752"/>
                <a:gd name="connsiteY11" fmla="*/ 564777 h 2289707"/>
                <a:gd name="connsiteX12" fmla="*/ 338508 w 2657752"/>
                <a:gd name="connsiteY12" fmla="*/ 569447 h 2289707"/>
                <a:gd name="connsiteX13" fmla="*/ 315535 w 2657752"/>
                <a:gd name="connsiteY13" fmla="*/ 622488 h 2289707"/>
                <a:gd name="connsiteX14" fmla="*/ 282292 w 2657752"/>
                <a:gd name="connsiteY14" fmla="*/ 65330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08129 w 2657752"/>
                <a:gd name="connsiteY58" fmla="*/ 1734671 h 2289707"/>
                <a:gd name="connsiteX59" fmla="*/ 2335023 w 2657752"/>
                <a:gd name="connsiteY59" fmla="*/ 1694330 h 2289707"/>
                <a:gd name="connsiteX60" fmla="*/ 2402258 w 2657752"/>
                <a:gd name="connsiteY60" fmla="*/ 1640541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18917 w 2657752"/>
                <a:gd name="connsiteY88" fmla="*/ 26894 h 2289707"/>
                <a:gd name="connsiteX89" fmla="*/ 1165129 w 2657752"/>
                <a:gd name="connsiteY89" fmla="*/ 40341 h 2289707"/>
                <a:gd name="connsiteX90" fmla="*/ 1084446 w 2657752"/>
                <a:gd name="connsiteY90" fmla="*/ 672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788611 w 2657752"/>
                <a:gd name="connsiteY3" fmla="*/ 174812 h 2289707"/>
                <a:gd name="connsiteX4" fmla="*/ 748270 w 2657752"/>
                <a:gd name="connsiteY4" fmla="*/ 215153 h 2289707"/>
                <a:gd name="connsiteX5" fmla="*/ 707929 w 2657752"/>
                <a:gd name="connsiteY5" fmla="*/ 242047 h 2289707"/>
                <a:gd name="connsiteX6" fmla="*/ 640693 w 2657752"/>
                <a:gd name="connsiteY6" fmla="*/ 309283 h 2289707"/>
                <a:gd name="connsiteX7" fmla="*/ 560011 w 2657752"/>
                <a:gd name="connsiteY7" fmla="*/ 363071 h 2289707"/>
                <a:gd name="connsiteX8" fmla="*/ 506223 w 2657752"/>
                <a:gd name="connsiteY8" fmla="*/ 430306 h 2289707"/>
                <a:gd name="connsiteX9" fmla="*/ 479329 w 2657752"/>
                <a:gd name="connsiteY9" fmla="*/ 470647 h 2289707"/>
                <a:gd name="connsiteX10" fmla="*/ 423113 w 2657752"/>
                <a:gd name="connsiteY10" fmla="*/ 462616 h 2289707"/>
                <a:gd name="connsiteX11" fmla="*/ 385199 w 2657752"/>
                <a:gd name="connsiteY11" fmla="*/ 564777 h 2289707"/>
                <a:gd name="connsiteX12" fmla="*/ 338508 w 2657752"/>
                <a:gd name="connsiteY12" fmla="*/ 569447 h 2289707"/>
                <a:gd name="connsiteX13" fmla="*/ 315535 w 2657752"/>
                <a:gd name="connsiteY13" fmla="*/ 622488 h 2289707"/>
                <a:gd name="connsiteX14" fmla="*/ 282292 w 2657752"/>
                <a:gd name="connsiteY14" fmla="*/ 65330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08129 w 2657752"/>
                <a:gd name="connsiteY58" fmla="*/ 1734671 h 2289707"/>
                <a:gd name="connsiteX59" fmla="*/ 2335023 w 2657752"/>
                <a:gd name="connsiteY59" fmla="*/ 1694330 h 2289707"/>
                <a:gd name="connsiteX60" fmla="*/ 2402258 w 2657752"/>
                <a:gd name="connsiteY60" fmla="*/ 1640541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18917 w 2657752"/>
                <a:gd name="connsiteY88" fmla="*/ 26894 h 2289707"/>
                <a:gd name="connsiteX89" fmla="*/ 1165129 w 2657752"/>
                <a:gd name="connsiteY89" fmla="*/ 40341 h 2289707"/>
                <a:gd name="connsiteX90" fmla="*/ 1084446 w 2657752"/>
                <a:gd name="connsiteY90" fmla="*/ 672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788611 w 2657752"/>
                <a:gd name="connsiteY3" fmla="*/ 174812 h 2289707"/>
                <a:gd name="connsiteX4" fmla="*/ 748270 w 2657752"/>
                <a:gd name="connsiteY4" fmla="*/ 215153 h 2289707"/>
                <a:gd name="connsiteX5" fmla="*/ 707929 w 2657752"/>
                <a:gd name="connsiteY5" fmla="*/ 242047 h 2289707"/>
                <a:gd name="connsiteX6" fmla="*/ 640693 w 2657752"/>
                <a:gd name="connsiteY6" fmla="*/ 309283 h 2289707"/>
                <a:gd name="connsiteX7" fmla="*/ 560011 w 2657752"/>
                <a:gd name="connsiteY7" fmla="*/ 363071 h 2289707"/>
                <a:gd name="connsiteX8" fmla="*/ 506223 w 2657752"/>
                <a:gd name="connsiteY8" fmla="*/ 430306 h 2289707"/>
                <a:gd name="connsiteX9" fmla="*/ 479329 w 2657752"/>
                <a:gd name="connsiteY9" fmla="*/ 470647 h 2289707"/>
                <a:gd name="connsiteX10" fmla="*/ 423113 w 2657752"/>
                <a:gd name="connsiteY10" fmla="*/ 462616 h 2289707"/>
                <a:gd name="connsiteX11" fmla="*/ 366148 w 2657752"/>
                <a:gd name="connsiteY11" fmla="*/ 533027 h 2289707"/>
                <a:gd name="connsiteX12" fmla="*/ 338508 w 2657752"/>
                <a:gd name="connsiteY12" fmla="*/ 569447 h 2289707"/>
                <a:gd name="connsiteX13" fmla="*/ 315535 w 2657752"/>
                <a:gd name="connsiteY13" fmla="*/ 622488 h 2289707"/>
                <a:gd name="connsiteX14" fmla="*/ 282292 w 2657752"/>
                <a:gd name="connsiteY14" fmla="*/ 65330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08129 w 2657752"/>
                <a:gd name="connsiteY58" fmla="*/ 1734671 h 2289707"/>
                <a:gd name="connsiteX59" fmla="*/ 2335023 w 2657752"/>
                <a:gd name="connsiteY59" fmla="*/ 1694330 h 2289707"/>
                <a:gd name="connsiteX60" fmla="*/ 2402258 w 2657752"/>
                <a:gd name="connsiteY60" fmla="*/ 1640541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18917 w 2657752"/>
                <a:gd name="connsiteY88" fmla="*/ 26894 h 2289707"/>
                <a:gd name="connsiteX89" fmla="*/ 1165129 w 2657752"/>
                <a:gd name="connsiteY89" fmla="*/ 40341 h 2289707"/>
                <a:gd name="connsiteX90" fmla="*/ 1084446 w 2657752"/>
                <a:gd name="connsiteY90" fmla="*/ 672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788611 w 2657752"/>
                <a:gd name="connsiteY3" fmla="*/ 174812 h 2289707"/>
                <a:gd name="connsiteX4" fmla="*/ 748270 w 2657752"/>
                <a:gd name="connsiteY4" fmla="*/ 215153 h 2289707"/>
                <a:gd name="connsiteX5" fmla="*/ 707929 w 2657752"/>
                <a:gd name="connsiteY5" fmla="*/ 242047 h 2289707"/>
                <a:gd name="connsiteX6" fmla="*/ 640693 w 2657752"/>
                <a:gd name="connsiteY6" fmla="*/ 309283 h 2289707"/>
                <a:gd name="connsiteX7" fmla="*/ 560011 w 2657752"/>
                <a:gd name="connsiteY7" fmla="*/ 363071 h 2289707"/>
                <a:gd name="connsiteX8" fmla="*/ 506223 w 2657752"/>
                <a:gd name="connsiteY8" fmla="*/ 430306 h 2289707"/>
                <a:gd name="connsiteX9" fmla="*/ 476155 w 2657752"/>
                <a:gd name="connsiteY9" fmla="*/ 400797 h 2289707"/>
                <a:gd name="connsiteX10" fmla="*/ 423113 w 2657752"/>
                <a:gd name="connsiteY10" fmla="*/ 462616 h 2289707"/>
                <a:gd name="connsiteX11" fmla="*/ 366148 w 2657752"/>
                <a:gd name="connsiteY11" fmla="*/ 533027 h 2289707"/>
                <a:gd name="connsiteX12" fmla="*/ 338508 w 2657752"/>
                <a:gd name="connsiteY12" fmla="*/ 569447 h 2289707"/>
                <a:gd name="connsiteX13" fmla="*/ 315535 w 2657752"/>
                <a:gd name="connsiteY13" fmla="*/ 622488 h 2289707"/>
                <a:gd name="connsiteX14" fmla="*/ 282292 w 2657752"/>
                <a:gd name="connsiteY14" fmla="*/ 65330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08129 w 2657752"/>
                <a:gd name="connsiteY58" fmla="*/ 1734671 h 2289707"/>
                <a:gd name="connsiteX59" fmla="*/ 2335023 w 2657752"/>
                <a:gd name="connsiteY59" fmla="*/ 1694330 h 2289707"/>
                <a:gd name="connsiteX60" fmla="*/ 2402258 w 2657752"/>
                <a:gd name="connsiteY60" fmla="*/ 1640541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18917 w 2657752"/>
                <a:gd name="connsiteY88" fmla="*/ 26894 h 2289707"/>
                <a:gd name="connsiteX89" fmla="*/ 1165129 w 2657752"/>
                <a:gd name="connsiteY89" fmla="*/ 40341 h 2289707"/>
                <a:gd name="connsiteX90" fmla="*/ 1084446 w 2657752"/>
                <a:gd name="connsiteY90" fmla="*/ 672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788611 w 2657752"/>
                <a:gd name="connsiteY3" fmla="*/ 174812 h 2289707"/>
                <a:gd name="connsiteX4" fmla="*/ 748270 w 2657752"/>
                <a:gd name="connsiteY4" fmla="*/ 215153 h 2289707"/>
                <a:gd name="connsiteX5" fmla="*/ 707929 w 2657752"/>
                <a:gd name="connsiteY5" fmla="*/ 242047 h 2289707"/>
                <a:gd name="connsiteX6" fmla="*/ 640693 w 2657752"/>
                <a:gd name="connsiteY6" fmla="*/ 309283 h 2289707"/>
                <a:gd name="connsiteX7" fmla="*/ 560011 w 2657752"/>
                <a:gd name="connsiteY7" fmla="*/ 363071 h 2289707"/>
                <a:gd name="connsiteX8" fmla="*/ 512573 w 2657752"/>
                <a:gd name="connsiteY8" fmla="*/ 360455 h 2289707"/>
                <a:gd name="connsiteX9" fmla="*/ 476155 w 2657752"/>
                <a:gd name="connsiteY9" fmla="*/ 400797 h 2289707"/>
                <a:gd name="connsiteX10" fmla="*/ 423113 w 2657752"/>
                <a:gd name="connsiteY10" fmla="*/ 462616 h 2289707"/>
                <a:gd name="connsiteX11" fmla="*/ 366148 w 2657752"/>
                <a:gd name="connsiteY11" fmla="*/ 533027 h 2289707"/>
                <a:gd name="connsiteX12" fmla="*/ 338508 w 2657752"/>
                <a:gd name="connsiteY12" fmla="*/ 569447 h 2289707"/>
                <a:gd name="connsiteX13" fmla="*/ 315535 w 2657752"/>
                <a:gd name="connsiteY13" fmla="*/ 622488 h 2289707"/>
                <a:gd name="connsiteX14" fmla="*/ 282292 w 2657752"/>
                <a:gd name="connsiteY14" fmla="*/ 65330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08129 w 2657752"/>
                <a:gd name="connsiteY58" fmla="*/ 1734671 h 2289707"/>
                <a:gd name="connsiteX59" fmla="*/ 2335023 w 2657752"/>
                <a:gd name="connsiteY59" fmla="*/ 1694330 h 2289707"/>
                <a:gd name="connsiteX60" fmla="*/ 2402258 w 2657752"/>
                <a:gd name="connsiteY60" fmla="*/ 1640541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18917 w 2657752"/>
                <a:gd name="connsiteY88" fmla="*/ 26894 h 2289707"/>
                <a:gd name="connsiteX89" fmla="*/ 1165129 w 2657752"/>
                <a:gd name="connsiteY89" fmla="*/ 40341 h 2289707"/>
                <a:gd name="connsiteX90" fmla="*/ 1084446 w 2657752"/>
                <a:gd name="connsiteY90" fmla="*/ 672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788611 w 2657752"/>
                <a:gd name="connsiteY3" fmla="*/ 174812 h 2289707"/>
                <a:gd name="connsiteX4" fmla="*/ 748270 w 2657752"/>
                <a:gd name="connsiteY4" fmla="*/ 215153 h 2289707"/>
                <a:gd name="connsiteX5" fmla="*/ 707929 w 2657752"/>
                <a:gd name="connsiteY5" fmla="*/ 242047 h 2289707"/>
                <a:gd name="connsiteX6" fmla="*/ 640693 w 2657752"/>
                <a:gd name="connsiteY6" fmla="*/ 309283 h 2289707"/>
                <a:gd name="connsiteX7" fmla="*/ 560011 w 2657752"/>
                <a:gd name="connsiteY7" fmla="*/ 305921 h 2289707"/>
                <a:gd name="connsiteX8" fmla="*/ 512573 w 2657752"/>
                <a:gd name="connsiteY8" fmla="*/ 360455 h 2289707"/>
                <a:gd name="connsiteX9" fmla="*/ 476155 w 2657752"/>
                <a:gd name="connsiteY9" fmla="*/ 400797 h 2289707"/>
                <a:gd name="connsiteX10" fmla="*/ 423113 w 2657752"/>
                <a:gd name="connsiteY10" fmla="*/ 462616 h 2289707"/>
                <a:gd name="connsiteX11" fmla="*/ 366148 w 2657752"/>
                <a:gd name="connsiteY11" fmla="*/ 533027 h 2289707"/>
                <a:gd name="connsiteX12" fmla="*/ 338508 w 2657752"/>
                <a:gd name="connsiteY12" fmla="*/ 569447 h 2289707"/>
                <a:gd name="connsiteX13" fmla="*/ 315535 w 2657752"/>
                <a:gd name="connsiteY13" fmla="*/ 622488 h 2289707"/>
                <a:gd name="connsiteX14" fmla="*/ 282292 w 2657752"/>
                <a:gd name="connsiteY14" fmla="*/ 65330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08129 w 2657752"/>
                <a:gd name="connsiteY58" fmla="*/ 1734671 h 2289707"/>
                <a:gd name="connsiteX59" fmla="*/ 2335023 w 2657752"/>
                <a:gd name="connsiteY59" fmla="*/ 1694330 h 2289707"/>
                <a:gd name="connsiteX60" fmla="*/ 2402258 w 2657752"/>
                <a:gd name="connsiteY60" fmla="*/ 1640541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18917 w 2657752"/>
                <a:gd name="connsiteY88" fmla="*/ 26894 h 2289707"/>
                <a:gd name="connsiteX89" fmla="*/ 1165129 w 2657752"/>
                <a:gd name="connsiteY89" fmla="*/ 40341 h 2289707"/>
                <a:gd name="connsiteX90" fmla="*/ 1084446 w 2657752"/>
                <a:gd name="connsiteY90" fmla="*/ 672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788611 w 2657752"/>
                <a:gd name="connsiteY3" fmla="*/ 174812 h 2289707"/>
                <a:gd name="connsiteX4" fmla="*/ 748270 w 2657752"/>
                <a:gd name="connsiteY4" fmla="*/ 215153 h 2289707"/>
                <a:gd name="connsiteX5" fmla="*/ 707929 w 2657752"/>
                <a:gd name="connsiteY5" fmla="*/ 242047 h 2289707"/>
                <a:gd name="connsiteX6" fmla="*/ 643868 w 2657752"/>
                <a:gd name="connsiteY6" fmla="*/ 229907 h 2289707"/>
                <a:gd name="connsiteX7" fmla="*/ 560011 w 2657752"/>
                <a:gd name="connsiteY7" fmla="*/ 305921 h 2289707"/>
                <a:gd name="connsiteX8" fmla="*/ 512573 w 2657752"/>
                <a:gd name="connsiteY8" fmla="*/ 360455 h 2289707"/>
                <a:gd name="connsiteX9" fmla="*/ 476155 w 2657752"/>
                <a:gd name="connsiteY9" fmla="*/ 400797 h 2289707"/>
                <a:gd name="connsiteX10" fmla="*/ 423113 w 2657752"/>
                <a:gd name="connsiteY10" fmla="*/ 462616 h 2289707"/>
                <a:gd name="connsiteX11" fmla="*/ 366148 w 2657752"/>
                <a:gd name="connsiteY11" fmla="*/ 533027 h 2289707"/>
                <a:gd name="connsiteX12" fmla="*/ 338508 w 2657752"/>
                <a:gd name="connsiteY12" fmla="*/ 569447 h 2289707"/>
                <a:gd name="connsiteX13" fmla="*/ 315535 w 2657752"/>
                <a:gd name="connsiteY13" fmla="*/ 622488 h 2289707"/>
                <a:gd name="connsiteX14" fmla="*/ 282292 w 2657752"/>
                <a:gd name="connsiteY14" fmla="*/ 65330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08129 w 2657752"/>
                <a:gd name="connsiteY58" fmla="*/ 1734671 h 2289707"/>
                <a:gd name="connsiteX59" fmla="*/ 2335023 w 2657752"/>
                <a:gd name="connsiteY59" fmla="*/ 1694330 h 2289707"/>
                <a:gd name="connsiteX60" fmla="*/ 2402258 w 2657752"/>
                <a:gd name="connsiteY60" fmla="*/ 1640541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18917 w 2657752"/>
                <a:gd name="connsiteY88" fmla="*/ 26894 h 2289707"/>
                <a:gd name="connsiteX89" fmla="*/ 1165129 w 2657752"/>
                <a:gd name="connsiteY89" fmla="*/ 40341 h 2289707"/>
                <a:gd name="connsiteX90" fmla="*/ 1084446 w 2657752"/>
                <a:gd name="connsiteY90" fmla="*/ 672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788611 w 2657752"/>
                <a:gd name="connsiteY3" fmla="*/ 174812 h 2289707"/>
                <a:gd name="connsiteX4" fmla="*/ 748270 w 2657752"/>
                <a:gd name="connsiteY4" fmla="*/ 215153 h 2289707"/>
                <a:gd name="connsiteX5" fmla="*/ 717455 w 2657752"/>
                <a:gd name="connsiteY5" fmla="*/ 175372 h 2289707"/>
                <a:gd name="connsiteX6" fmla="*/ 643868 w 2657752"/>
                <a:gd name="connsiteY6" fmla="*/ 229907 h 2289707"/>
                <a:gd name="connsiteX7" fmla="*/ 560011 w 2657752"/>
                <a:gd name="connsiteY7" fmla="*/ 305921 h 2289707"/>
                <a:gd name="connsiteX8" fmla="*/ 512573 w 2657752"/>
                <a:gd name="connsiteY8" fmla="*/ 360455 h 2289707"/>
                <a:gd name="connsiteX9" fmla="*/ 476155 w 2657752"/>
                <a:gd name="connsiteY9" fmla="*/ 400797 h 2289707"/>
                <a:gd name="connsiteX10" fmla="*/ 423113 w 2657752"/>
                <a:gd name="connsiteY10" fmla="*/ 462616 h 2289707"/>
                <a:gd name="connsiteX11" fmla="*/ 366148 w 2657752"/>
                <a:gd name="connsiteY11" fmla="*/ 533027 h 2289707"/>
                <a:gd name="connsiteX12" fmla="*/ 338508 w 2657752"/>
                <a:gd name="connsiteY12" fmla="*/ 569447 h 2289707"/>
                <a:gd name="connsiteX13" fmla="*/ 315535 w 2657752"/>
                <a:gd name="connsiteY13" fmla="*/ 622488 h 2289707"/>
                <a:gd name="connsiteX14" fmla="*/ 282292 w 2657752"/>
                <a:gd name="connsiteY14" fmla="*/ 65330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08129 w 2657752"/>
                <a:gd name="connsiteY58" fmla="*/ 1734671 h 2289707"/>
                <a:gd name="connsiteX59" fmla="*/ 2335023 w 2657752"/>
                <a:gd name="connsiteY59" fmla="*/ 1694330 h 2289707"/>
                <a:gd name="connsiteX60" fmla="*/ 2402258 w 2657752"/>
                <a:gd name="connsiteY60" fmla="*/ 1640541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18917 w 2657752"/>
                <a:gd name="connsiteY88" fmla="*/ 26894 h 2289707"/>
                <a:gd name="connsiteX89" fmla="*/ 1165129 w 2657752"/>
                <a:gd name="connsiteY89" fmla="*/ 40341 h 2289707"/>
                <a:gd name="connsiteX90" fmla="*/ 1084446 w 2657752"/>
                <a:gd name="connsiteY90" fmla="*/ 672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788611 w 2657752"/>
                <a:gd name="connsiteY3" fmla="*/ 174812 h 2289707"/>
                <a:gd name="connsiteX4" fmla="*/ 786371 w 2657752"/>
                <a:gd name="connsiteY4" fmla="*/ 161179 h 2289707"/>
                <a:gd name="connsiteX5" fmla="*/ 717455 w 2657752"/>
                <a:gd name="connsiteY5" fmla="*/ 175372 h 2289707"/>
                <a:gd name="connsiteX6" fmla="*/ 643868 w 2657752"/>
                <a:gd name="connsiteY6" fmla="*/ 229907 h 2289707"/>
                <a:gd name="connsiteX7" fmla="*/ 560011 w 2657752"/>
                <a:gd name="connsiteY7" fmla="*/ 305921 h 2289707"/>
                <a:gd name="connsiteX8" fmla="*/ 512573 w 2657752"/>
                <a:gd name="connsiteY8" fmla="*/ 360455 h 2289707"/>
                <a:gd name="connsiteX9" fmla="*/ 476155 w 2657752"/>
                <a:gd name="connsiteY9" fmla="*/ 400797 h 2289707"/>
                <a:gd name="connsiteX10" fmla="*/ 423113 w 2657752"/>
                <a:gd name="connsiteY10" fmla="*/ 462616 h 2289707"/>
                <a:gd name="connsiteX11" fmla="*/ 366148 w 2657752"/>
                <a:gd name="connsiteY11" fmla="*/ 533027 h 2289707"/>
                <a:gd name="connsiteX12" fmla="*/ 338508 w 2657752"/>
                <a:gd name="connsiteY12" fmla="*/ 569447 h 2289707"/>
                <a:gd name="connsiteX13" fmla="*/ 315535 w 2657752"/>
                <a:gd name="connsiteY13" fmla="*/ 622488 h 2289707"/>
                <a:gd name="connsiteX14" fmla="*/ 282292 w 2657752"/>
                <a:gd name="connsiteY14" fmla="*/ 65330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08129 w 2657752"/>
                <a:gd name="connsiteY58" fmla="*/ 1734671 h 2289707"/>
                <a:gd name="connsiteX59" fmla="*/ 2335023 w 2657752"/>
                <a:gd name="connsiteY59" fmla="*/ 1694330 h 2289707"/>
                <a:gd name="connsiteX60" fmla="*/ 2402258 w 2657752"/>
                <a:gd name="connsiteY60" fmla="*/ 1640541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18917 w 2657752"/>
                <a:gd name="connsiteY88" fmla="*/ 26894 h 2289707"/>
                <a:gd name="connsiteX89" fmla="*/ 1165129 w 2657752"/>
                <a:gd name="connsiteY89" fmla="*/ 40341 h 2289707"/>
                <a:gd name="connsiteX90" fmla="*/ 1084446 w 2657752"/>
                <a:gd name="connsiteY90" fmla="*/ 672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788611 w 2657752"/>
                <a:gd name="connsiteY3" fmla="*/ 174812 h 2289707"/>
                <a:gd name="connsiteX4" fmla="*/ 814945 w 2657752"/>
                <a:gd name="connsiteY4" fmla="*/ 123079 h 2289707"/>
                <a:gd name="connsiteX5" fmla="*/ 717455 w 2657752"/>
                <a:gd name="connsiteY5" fmla="*/ 175372 h 2289707"/>
                <a:gd name="connsiteX6" fmla="*/ 643868 w 2657752"/>
                <a:gd name="connsiteY6" fmla="*/ 229907 h 2289707"/>
                <a:gd name="connsiteX7" fmla="*/ 560011 w 2657752"/>
                <a:gd name="connsiteY7" fmla="*/ 305921 h 2289707"/>
                <a:gd name="connsiteX8" fmla="*/ 512573 w 2657752"/>
                <a:gd name="connsiteY8" fmla="*/ 360455 h 2289707"/>
                <a:gd name="connsiteX9" fmla="*/ 476155 w 2657752"/>
                <a:gd name="connsiteY9" fmla="*/ 400797 h 2289707"/>
                <a:gd name="connsiteX10" fmla="*/ 423113 w 2657752"/>
                <a:gd name="connsiteY10" fmla="*/ 462616 h 2289707"/>
                <a:gd name="connsiteX11" fmla="*/ 366148 w 2657752"/>
                <a:gd name="connsiteY11" fmla="*/ 533027 h 2289707"/>
                <a:gd name="connsiteX12" fmla="*/ 338508 w 2657752"/>
                <a:gd name="connsiteY12" fmla="*/ 569447 h 2289707"/>
                <a:gd name="connsiteX13" fmla="*/ 315535 w 2657752"/>
                <a:gd name="connsiteY13" fmla="*/ 622488 h 2289707"/>
                <a:gd name="connsiteX14" fmla="*/ 282292 w 2657752"/>
                <a:gd name="connsiteY14" fmla="*/ 65330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08129 w 2657752"/>
                <a:gd name="connsiteY58" fmla="*/ 1734671 h 2289707"/>
                <a:gd name="connsiteX59" fmla="*/ 2335023 w 2657752"/>
                <a:gd name="connsiteY59" fmla="*/ 1694330 h 2289707"/>
                <a:gd name="connsiteX60" fmla="*/ 2402258 w 2657752"/>
                <a:gd name="connsiteY60" fmla="*/ 1640541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18917 w 2657752"/>
                <a:gd name="connsiteY88" fmla="*/ 26894 h 2289707"/>
                <a:gd name="connsiteX89" fmla="*/ 1165129 w 2657752"/>
                <a:gd name="connsiteY89" fmla="*/ 40341 h 2289707"/>
                <a:gd name="connsiteX90" fmla="*/ 1084446 w 2657752"/>
                <a:gd name="connsiteY90" fmla="*/ 672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852111 w 2657752"/>
                <a:gd name="connsiteY3" fmla="*/ 114487 h 2289707"/>
                <a:gd name="connsiteX4" fmla="*/ 814945 w 2657752"/>
                <a:gd name="connsiteY4" fmla="*/ 123079 h 2289707"/>
                <a:gd name="connsiteX5" fmla="*/ 717455 w 2657752"/>
                <a:gd name="connsiteY5" fmla="*/ 175372 h 2289707"/>
                <a:gd name="connsiteX6" fmla="*/ 643868 w 2657752"/>
                <a:gd name="connsiteY6" fmla="*/ 229907 h 2289707"/>
                <a:gd name="connsiteX7" fmla="*/ 560011 w 2657752"/>
                <a:gd name="connsiteY7" fmla="*/ 305921 h 2289707"/>
                <a:gd name="connsiteX8" fmla="*/ 512573 w 2657752"/>
                <a:gd name="connsiteY8" fmla="*/ 360455 h 2289707"/>
                <a:gd name="connsiteX9" fmla="*/ 476155 w 2657752"/>
                <a:gd name="connsiteY9" fmla="*/ 400797 h 2289707"/>
                <a:gd name="connsiteX10" fmla="*/ 423113 w 2657752"/>
                <a:gd name="connsiteY10" fmla="*/ 462616 h 2289707"/>
                <a:gd name="connsiteX11" fmla="*/ 366148 w 2657752"/>
                <a:gd name="connsiteY11" fmla="*/ 533027 h 2289707"/>
                <a:gd name="connsiteX12" fmla="*/ 338508 w 2657752"/>
                <a:gd name="connsiteY12" fmla="*/ 569447 h 2289707"/>
                <a:gd name="connsiteX13" fmla="*/ 315535 w 2657752"/>
                <a:gd name="connsiteY13" fmla="*/ 622488 h 2289707"/>
                <a:gd name="connsiteX14" fmla="*/ 282292 w 2657752"/>
                <a:gd name="connsiteY14" fmla="*/ 65330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08129 w 2657752"/>
                <a:gd name="connsiteY58" fmla="*/ 1734671 h 2289707"/>
                <a:gd name="connsiteX59" fmla="*/ 2335023 w 2657752"/>
                <a:gd name="connsiteY59" fmla="*/ 1694330 h 2289707"/>
                <a:gd name="connsiteX60" fmla="*/ 2402258 w 2657752"/>
                <a:gd name="connsiteY60" fmla="*/ 1640541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18917 w 2657752"/>
                <a:gd name="connsiteY88" fmla="*/ 26894 h 2289707"/>
                <a:gd name="connsiteX89" fmla="*/ 1165129 w 2657752"/>
                <a:gd name="connsiteY89" fmla="*/ 40341 h 2289707"/>
                <a:gd name="connsiteX90" fmla="*/ 1084446 w 2657752"/>
                <a:gd name="connsiteY90" fmla="*/ 672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852111 w 2657752"/>
                <a:gd name="connsiteY3" fmla="*/ 114487 h 2289707"/>
                <a:gd name="connsiteX4" fmla="*/ 814945 w 2657752"/>
                <a:gd name="connsiteY4" fmla="*/ 123079 h 2289707"/>
                <a:gd name="connsiteX5" fmla="*/ 717455 w 2657752"/>
                <a:gd name="connsiteY5" fmla="*/ 175372 h 2289707"/>
                <a:gd name="connsiteX6" fmla="*/ 643868 w 2657752"/>
                <a:gd name="connsiteY6" fmla="*/ 229907 h 2289707"/>
                <a:gd name="connsiteX7" fmla="*/ 560011 w 2657752"/>
                <a:gd name="connsiteY7" fmla="*/ 305921 h 2289707"/>
                <a:gd name="connsiteX8" fmla="*/ 512573 w 2657752"/>
                <a:gd name="connsiteY8" fmla="*/ 360455 h 2289707"/>
                <a:gd name="connsiteX9" fmla="*/ 476155 w 2657752"/>
                <a:gd name="connsiteY9" fmla="*/ 400797 h 2289707"/>
                <a:gd name="connsiteX10" fmla="*/ 423113 w 2657752"/>
                <a:gd name="connsiteY10" fmla="*/ 462616 h 2289707"/>
                <a:gd name="connsiteX11" fmla="*/ 366148 w 2657752"/>
                <a:gd name="connsiteY11" fmla="*/ 533027 h 2289707"/>
                <a:gd name="connsiteX12" fmla="*/ 338508 w 2657752"/>
                <a:gd name="connsiteY12" fmla="*/ 569447 h 2289707"/>
                <a:gd name="connsiteX13" fmla="*/ 315535 w 2657752"/>
                <a:gd name="connsiteY13" fmla="*/ 622488 h 2289707"/>
                <a:gd name="connsiteX14" fmla="*/ 282292 w 2657752"/>
                <a:gd name="connsiteY14" fmla="*/ 65330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08129 w 2657752"/>
                <a:gd name="connsiteY58" fmla="*/ 1734671 h 2289707"/>
                <a:gd name="connsiteX59" fmla="*/ 2335023 w 2657752"/>
                <a:gd name="connsiteY59" fmla="*/ 1694330 h 2289707"/>
                <a:gd name="connsiteX60" fmla="*/ 2402258 w 2657752"/>
                <a:gd name="connsiteY60" fmla="*/ 1640541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18917 w 2657752"/>
                <a:gd name="connsiteY88" fmla="*/ 26894 h 2289707"/>
                <a:gd name="connsiteX89" fmla="*/ 1165129 w 2657752"/>
                <a:gd name="connsiteY89" fmla="*/ 40341 h 2289707"/>
                <a:gd name="connsiteX90" fmla="*/ 1087621 w 2657752"/>
                <a:gd name="connsiteY90" fmla="*/ 291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852111 w 2657752"/>
                <a:gd name="connsiteY3" fmla="*/ 114487 h 2289707"/>
                <a:gd name="connsiteX4" fmla="*/ 814945 w 2657752"/>
                <a:gd name="connsiteY4" fmla="*/ 123079 h 2289707"/>
                <a:gd name="connsiteX5" fmla="*/ 717455 w 2657752"/>
                <a:gd name="connsiteY5" fmla="*/ 175372 h 2289707"/>
                <a:gd name="connsiteX6" fmla="*/ 643868 w 2657752"/>
                <a:gd name="connsiteY6" fmla="*/ 229907 h 2289707"/>
                <a:gd name="connsiteX7" fmla="*/ 560011 w 2657752"/>
                <a:gd name="connsiteY7" fmla="*/ 305921 h 2289707"/>
                <a:gd name="connsiteX8" fmla="*/ 512573 w 2657752"/>
                <a:gd name="connsiteY8" fmla="*/ 360455 h 2289707"/>
                <a:gd name="connsiteX9" fmla="*/ 476155 w 2657752"/>
                <a:gd name="connsiteY9" fmla="*/ 400797 h 2289707"/>
                <a:gd name="connsiteX10" fmla="*/ 423113 w 2657752"/>
                <a:gd name="connsiteY10" fmla="*/ 462616 h 2289707"/>
                <a:gd name="connsiteX11" fmla="*/ 366148 w 2657752"/>
                <a:gd name="connsiteY11" fmla="*/ 533027 h 2289707"/>
                <a:gd name="connsiteX12" fmla="*/ 338508 w 2657752"/>
                <a:gd name="connsiteY12" fmla="*/ 569447 h 2289707"/>
                <a:gd name="connsiteX13" fmla="*/ 315535 w 2657752"/>
                <a:gd name="connsiteY13" fmla="*/ 622488 h 2289707"/>
                <a:gd name="connsiteX14" fmla="*/ 282292 w 2657752"/>
                <a:gd name="connsiteY14" fmla="*/ 65330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08129 w 2657752"/>
                <a:gd name="connsiteY58" fmla="*/ 1734671 h 2289707"/>
                <a:gd name="connsiteX59" fmla="*/ 2335023 w 2657752"/>
                <a:gd name="connsiteY59" fmla="*/ 1694330 h 2289707"/>
                <a:gd name="connsiteX60" fmla="*/ 2402258 w 2657752"/>
                <a:gd name="connsiteY60" fmla="*/ 1640541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18917 w 2657752"/>
                <a:gd name="connsiteY88" fmla="*/ 26894 h 2289707"/>
                <a:gd name="connsiteX89" fmla="*/ 1184179 w 2657752"/>
                <a:gd name="connsiteY89" fmla="*/ 11767 h 2289707"/>
                <a:gd name="connsiteX90" fmla="*/ 1087621 w 2657752"/>
                <a:gd name="connsiteY90" fmla="*/ 291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852111 w 2657752"/>
                <a:gd name="connsiteY3" fmla="*/ 114487 h 2289707"/>
                <a:gd name="connsiteX4" fmla="*/ 814945 w 2657752"/>
                <a:gd name="connsiteY4" fmla="*/ 123079 h 2289707"/>
                <a:gd name="connsiteX5" fmla="*/ 717455 w 2657752"/>
                <a:gd name="connsiteY5" fmla="*/ 175372 h 2289707"/>
                <a:gd name="connsiteX6" fmla="*/ 643868 w 2657752"/>
                <a:gd name="connsiteY6" fmla="*/ 229907 h 2289707"/>
                <a:gd name="connsiteX7" fmla="*/ 560011 w 2657752"/>
                <a:gd name="connsiteY7" fmla="*/ 305921 h 2289707"/>
                <a:gd name="connsiteX8" fmla="*/ 512573 w 2657752"/>
                <a:gd name="connsiteY8" fmla="*/ 360455 h 2289707"/>
                <a:gd name="connsiteX9" fmla="*/ 476155 w 2657752"/>
                <a:gd name="connsiteY9" fmla="*/ 400797 h 2289707"/>
                <a:gd name="connsiteX10" fmla="*/ 423113 w 2657752"/>
                <a:gd name="connsiteY10" fmla="*/ 462616 h 2289707"/>
                <a:gd name="connsiteX11" fmla="*/ 366148 w 2657752"/>
                <a:gd name="connsiteY11" fmla="*/ 533027 h 2289707"/>
                <a:gd name="connsiteX12" fmla="*/ 338508 w 2657752"/>
                <a:gd name="connsiteY12" fmla="*/ 569447 h 2289707"/>
                <a:gd name="connsiteX13" fmla="*/ 315535 w 2657752"/>
                <a:gd name="connsiteY13" fmla="*/ 622488 h 2289707"/>
                <a:gd name="connsiteX14" fmla="*/ 282292 w 2657752"/>
                <a:gd name="connsiteY14" fmla="*/ 65330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08129 w 2657752"/>
                <a:gd name="connsiteY58" fmla="*/ 1734671 h 2289707"/>
                <a:gd name="connsiteX59" fmla="*/ 2335023 w 2657752"/>
                <a:gd name="connsiteY59" fmla="*/ 1694330 h 2289707"/>
                <a:gd name="connsiteX60" fmla="*/ 2402258 w 2657752"/>
                <a:gd name="connsiteY60" fmla="*/ 1640541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37968 w 2657752"/>
                <a:gd name="connsiteY88" fmla="*/ 1493 h 2289707"/>
                <a:gd name="connsiteX89" fmla="*/ 1184179 w 2657752"/>
                <a:gd name="connsiteY89" fmla="*/ 11767 h 2289707"/>
                <a:gd name="connsiteX90" fmla="*/ 1087621 w 2657752"/>
                <a:gd name="connsiteY90" fmla="*/ 291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852111 w 2657752"/>
                <a:gd name="connsiteY3" fmla="*/ 114487 h 2289707"/>
                <a:gd name="connsiteX4" fmla="*/ 814945 w 2657752"/>
                <a:gd name="connsiteY4" fmla="*/ 123079 h 2289707"/>
                <a:gd name="connsiteX5" fmla="*/ 717455 w 2657752"/>
                <a:gd name="connsiteY5" fmla="*/ 175372 h 2289707"/>
                <a:gd name="connsiteX6" fmla="*/ 643868 w 2657752"/>
                <a:gd name="connsiteY6" fmla="*/ 229907 h 2289707"/>
                <a:gd name="connsiteX7" fmla="*/ 560011 w 2657752"/>
                <a:gd name="connsiteY7" fmla="*/ 305921 h 2289707"/>
                <a:gd name="connsiteX8" fmla="*/ 512573 w 2657752"/>
                <a:gd name="connsiteY8" fmla="*/ 360455 h 2289707"/>
                <a:gd name="connsiteX9" fmla="*/ 476155 w 2657752"/>
                <a:gd name="connsiteY9" fmla="*/ 400797 h 2289707"/>
                <a:gd name="connsiteX10" fmla="*/ 423113 w 2657752"/>
                <a:gd name="connsiteY10" fmla="*/ 462616 h 2289707"/>
                <a:gd name="connsiteX11" fmla="*/ 366148 w 2657752"/>
                <a:gd name="connsiteY11" fmla="*/ 533027 h 2289707"/>
                <a:gd name="connsiteX12" fmla="*/ 338508 w 2657752"/>
                <a:gd name="connsiteY12" fmla="*/ 569447 h 2289707"/>
                <a:gd name="connsiteX13" fmla="*/ 315535 w 2657752"/>
                <a:gd name="connsiteY13" fmla="*/ 622488 h 2289707"/>
                <a:gd name="connsiteX14" fmla="*/ 282292 w 2657752"/>
                <a:gd name="connsiteY14" fmla="*/ 65330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08129 w 2657752"/>
                <a:gd name="connsiteY58" fmla="*/ 1734671 h 2289707"/>
                <a:gd name="connsiteX59" fmla="*/ 2335023 w 2657752"/>
                <a:gd name="connsiteY59" fmla="*/ 1694330 h 2289707"/>
                <a:gd name="connsiteX60" fmla="*/ 2380033 w 2657752"/>
                <a:gd name="connsiteY60" fmla="*/ 1605616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37968 w 2657752"/>
                <a:gd name="connsiteY88" fmla="*/ 1493 h 2289707"/>
                <a:gd name="connsiteX89" fmla="*/ 1184179 w 2657752"/>
                <a:gd name="connsiteY89" fmla="*/ 11767 h 2289707"/>
                <a:gd name="connsiteX90" fmla="*/ 1087621 w 2657752"/>
                <a:gd name="connsiteY90" fmla="*/ 291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852111 w 2657752"/>
                <a:gd name="connsiteY3" fmla="*/ 114487 h 2289707"/>
                <a:gd name="connsiteX4" fmla="*/ 814945 w 2657752"/>
                <a:gd name="connsiteY4" fmla="*/ 123079 h 2289707"/>
                <a:gd name="connsiteX5" fmla="*/ 717455 w 2657752"/>
                <a:gd name="connsiteY5" fmla="*/ 175372 h 2289707"/>
                <a:gd name="connsiteX6" fmla="*/ 643868 w 2657752"/>
                <a:gd name="connsiteY6" fmla="*/ 229907 h 2289707"/>
                <a:gd name="connsiteX7" fmla="*/ 560011 w 2657752"/>
                <a:gd name="connsiteY7" fmla="*/ 305921 h 2289707"/>
                <a:gd name="connsiteX8" fmla="*/ 512573 w 2657752"/>
                <a:gd name="connsiteY8" fmla="*/ 360455 h 2289707"/>
                <a:gd name="connsiteX9" fmla="*/ 476155 w 2657752"/>
                <a:gd name="connsiteY9" fmla="*/ 400797 h 2289707"/>
                <a:gd name="connsiteX10" fmla="*/ 423113 w 2657752"/>
                <a:gd name="connsiteY10" fmla="*/ 462616 h 2289707"/>
                <a:gd name="connsiteX11" fmla="*/ 366148 w 2657752"/>
                <a:gd name="connsiteY11" fmla="*/ 533027 h 2289707"/>
                <a:gd name="connsiteX12" fmla="*/ 338508 w 2657752"/>
                <a:gd name="connsiteY12" fmla="*/ 569447 h 2289707"/>
                <a:gd name="connsiteX13" fmla="*/ 315535 w 2657752"/>
                <a:gd name="connsiteY13" fmla="*/ 622488 h 2289707"/>
                <a:gd name="connsiteX14" fmla="*/ 282292 w 2657752"/>
                <a:gd name="connsiteY14" fmla="*/ 65330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11305 w 2657752"/>
                <a:gd name="connsiteY58" fmla="*/ 1715622 h 2289707"/>
                <a:gd name="connsiteX59" fmla="*/ 2335023 w 2657752"/>
                <a:gd name="connsiteY59" fmla="*/ 1694330 h 2289707"/>
                <a:gd name="connsiteX60" fmla="*/ 2380033 w 2657752"/>
                <a:gd name="connsiteY60" fmla="*/ 1605616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37968 w 2657752"/>
                <a:gd name="connsiteY88" fmla="*/ 1493 h 2289707"/>
                <a:gd name="connsiteX89" fmla="*/ 1184179 w 2657752"/>
                <a:gd name="connsiteY89" fmla="*/ 11767 h 2289707"/>
                <a:gd name="connsiteX90" fmla="*/ 1087621 w 2657752"/>
                <a:gd name="connsiteY90" fmla="*/ 291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852111 w 2657752"/>
                <a:gd name="connsiteY3" fmla="*/ 114487 h 2289707"/>
                <a:gd name="connsiteX4" fmla="*/ 814945 w 2657752"/>
                <a:gd name="connsiteY4" fmla="*/ 123079 h 2289707"/>
                <a:gd name="connsiteX5" fmla="*/ 717455 w 2657752"/>
                <a:gd name="connsiteY5" fmla="*/ 175372 h 2289707"/>
                <a:gd name="connsiteX6" fmla="*/ 643868 w 2657752"/>
                <a:gd name="connsiteY6" fmla="*/ 229907 h 2289707"/>
                <a:gd name="connsiteX7" fmla="*/ 560011 w 2657752"/>
                <a:gd name="connsiteY7" fmla="*/ 305921 h 2289707"/>
                <a:gd name="connsiteX8" fmla="*/ 512573 w 2657752"/>
                <a:gd name="connsiteY8" fmla="*/ 360455 h 2289707"/>
                <a:gd name="connsiteX9" fmla="*/ 476155 w 2657752"/>
                <a:gd name="connsiteY9" fmla="*/ 400797 h 2289707"/>
                <a:gd name="connsiteX10" fmla="*/ 423113 w 2657752"/>
                <a:gd name="connsiteY10" fmla="*/ 462616 h 2289707"/>
                <a:gd name="connsiteX11" fmla="*/ 366148 w 2657752"/>
                <a:gd name="connsiteY11" fmla="*/ 533027 h 2289707"/>
                <a:gd name="connsiteX12" fmla="*/ 338508 w 2657752"/>
                <a:gd name="connsiteY12" fmla="*/ 569447 h 2289707"/>
                <a:gd name="connsiteX13" fmla="*/ 315535 w 2657752"/>
                <a:gd name="connsiteY13" fmla="*/ 622488 h 2289707"/>
                <a:gd name="connsiteX14" fmla="*/ 282292 w 2657752"/>
                <a:gd name="connsiteY14" fmla="*/ 65330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11305 w 2657752"/>
                <a:gd name="connsiteY58" fmla="*/ 1715622 h 2289707"/>
                <a:gd name="connsiteX59" fmla="*/ 2335023 w 2657752"/>
                <a:gd name="connsiteY59" fmla="*/ 1694330 h 2289707"/>
                <a:gd name="connsiteX60" fmla="*/ 2380033 w 2657752"/>
                <a:gd name="connsiteY60" fmla="*/ 1605616 h 2289707"/>
                <a:gd name="connsiteX61" fmla="*/ 2496388 w 2657752"/>
                <a:gd name="connsiteY61" fmla="*/ 1532965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37968 w 2657752"/>
                <a:gd name="connsiteY88" fmla="*/ 1493 h 2289707"/>
                <a:gd name="connsiteX89" fmla="*/ 1184179 w 2657752"/>
                <a:gd name="connsiteY89" fmla="*/ 11767 h 2289707"/>
                <a:gd name="connsiteX90" fmla="*/ 1087621 w 2657752"/>
                <a:gd name="connsiteY90" fmla="*/ 291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852111 w 2657752"/>
                <a:gd name="connsiteY3" fmla="*/ 114487 h 2289707"/>
                <a:gd name="connsiteX4" fmla="*/ 814945 w 2657752"/>
                <a:gd name="connsiteY4" fmla="*/ 123079 h 2289707"/>
                <a:gd name="connsiteX5" fmla="*/ 717455 w 2657752"/>
                <a:gd name="connsiteY5" fmla="*/ 175372 h 2289707"/>
                <a:gd name="connsiteX6" fmla="*/ 643868 w 2657752"/>
                <a:gd name="connsiteY6" fmla="*/ 229907 h 2289707"/>
                <a:gd name="connsiteX7" fmla="*/ 560011 w 2657752"/>
                <a:gd name="connsiteY7" fmla="*/ 305921 h 2289707"/>
                <a:gd name="connsiteX8" fmla="*/ 512573 w 2657752"/>
                <a:gd name="connsiteY8" fmla="*/ 360455 h 2289707"/>
                <a:gd name="connsiteX9" fmla="*/ 476155 w 2657752"/>
                <a:gd name="connsiteY9" fmla="*/ 400797 h 2289707"/>
                <a:gd name="connsiteX10" fmla="*/ 423113 w 2657752"/>
                <a:gd name="connsiteY10" fmla="*/ 462616 h 2289707"/>
                <a:gd name="connsiteX11" fmla="*/ 366148 w 2657752"/>
                <a:gd name="connsiteY11" fmla="*/ 533027 h 2289707"/>
                <a:gd name="connsiteX12" fmla="*/ 338508 w 2657752"/>
                <a:gd name="connsiteY12" fmla="*/ 569447 h 2289707"/>
                <a:gd name="connsiteX13" fmla="*/ 315535 w 2657752"/>
                <a:gd name="connsiteY13" fmla="*/ 622488 h 2289707"/>
                <a:gd name="connsiteX14" fmla="*/ 282292 w 2657752"/>
                <a:gd name="connsiteY14" fmla="*/ 65330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11305 w 2657752"/>
                <a:gd name="connsiteY58" fmla="*/ 1715622 h 2289707"/>
                <a:gd name="connsiteX59" fmla="*/ 2335023 w 2657752"/>
                <a:gd name="connsiteY59" fmla="*/ 1694330 h 2289707"/>
                <a:gd name="connsiteX60" fmla="*/ 2380033 w 2657752"/>
                <a:gd name="connsiteY60" fmla="*/ 1605616 h 2289707"/>
                <a:gd name="connsiteX61" fmla="*/ 2486864 w 2657752"/>
                <a:gd name="connsiteY61" fmla="*/ 1507566 h 2289707"/>
                <a:gd name="connsiteX62" fmla="*/ 2536729 w 2657752"/>
                <a:gd name="connsiteY62" fmla="*/ 1452283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37968 w 2657752"/>
                <a:gd name="connsiteY88" fmla="*/ 1493 h 2289707"/>
                <a:gd name="connsiteX89" fmla="*/ 1184179 w 2657752"/>
                <a:gd name="connsiteY89" fmla="*/ 11767 h 2289707"/>
                <a:gd name="connsiteX90" fmla="*/ 1087621 w 2657752"/>
                <a:gd name="connsiteY90" fmla="*/ 291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852111 w 2657752"/>
                <a:gd name="connsiteY3" fmla="*/ 114487 h 2289707"/>
                <a:gd name="connsiteX4" fmla="*/ 814945 w 2657752"/>
                <a:gd name="connsiteY4" fmla="*/ 123079 h 2289707"/>
                <a:gd name="connsiteX5" fmla="*/ 717455 w 2657752"/>
                <a:gd name="connsiteY5" fmla="*/ 175372 h 2289707"/>
                <a:gd name="connsiteX6" fmla="*/ 643868 w 2657752"/>
                <a:gd name="connsiteY6" fmla="*/ 229907 h 2289707"/>
                <a:gd name="connsiteX7" fmla="*/ 560011 w 2657752"/>
                <a:gd name="connsiteY7" fmla="*/ 305921 h 2289707"/>
                <a:gd name="connsiteX8" fmla="*/ 512573 w 2657752"/>
                <a:gd name="connsiteY8" fmla="*/ 360455 h 2289707"/>
                <a:gd name="connsiteX9" fmla="*/ 476155 w 2657752"/>
                <a:gd name="connsiteY9" fmla="*/ 400797 h 2289707"/>
                <a:gd name="connsiteX10" fmla="*/ 423113 w 2657752"/>
                <a:gd name="connsiteY10" fmla="*/ 462616 h 2289707"/>
                <a:gd name="connsiteX11" fmla="*/ 366148 w 2657752"/>
                <a:gd name="connsiteY11" fmla="*/ 533027 h 2289707"/>
                <a:gd name="connsiteX12" fmla="*/ 338508 w 2657752"/>
                <a:gd name="connsiteY12" fmla="*/ 569447 h 2289707"/>
                <a:gd name="connsiteX13" fmla="*/ 315535 w 2657752"/>
                <a:gd name="connsiteY13" fmla="*/ 622488 h 2289707"/>
                <a:gd name="connsiteX14" fmla="*/ 282292 w 2657752"/>
                <a:gd name="connsiteY14" fmla="*/ 65330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11305 w 2657752"/>
                <a:gd name="connsiteY58" fmla="*/ 1715622 h 2289707"/>
                <a:gd name="connsiteX59" fmla="*/ 2335023 w 2657752"/>
                <a:gd name="connsiteY59" fmla="*/ 1694330 h 2289707"/>
                <a:gd name="connsiteX60" fmla="*/ 2380033 w 2657752"/>
                <a:gd name="connsiteY60" fmla="*/ 1605616 h 2289707"/>
                <a:gd name="connsiteX61" fmla="*/ 2486864 w 2657752"/>
                <a:gd name="connsiteY61" fmla="*/ 1507566 h 2289707"/>
                <a:gd name="connsiteX62" fmla="*/ 2543080 w 2657752"/>
                <a:gd name="connsiteY62" fmla="*/ 1404659 h 2289707"/>
                <a:gd name="connsiteX63" fmla="*/ 2563623 w 2657752"/>
                <a:gd name="connsiteY63" fmla="*/ 13716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37968 w 2657752"/>
                <a:gd name="connsiteY88" fmla="*/ 1493 h 2289707"/>
                <a:gd name="connsiteX89" fmla="*/ 1184179 w 2657752"/>
                <a:gd name="connsiteY89" fmla="*/ 11767 h 2289707"/>
                <a:gd name="connsiteX90" fmla="*/ 1087621 w 2657752"/>
                <a:gd name="connsiteY90" fmla="*/ 29136 h 2289707"/>
                <a:gd name="connsiteX91" fmla="*/ 963423 w 2657752"/>
                <a:gd name="connsiteY91" fmla="*/ 80683 h 2289707"/>
                <a:gd name="connsiteX0" fmla="*/ 963423 w 2657752"/>
                <a:gd name="connsiteY0" fmla="*/ 80683 h 2289707"/>
                <a:gd name="connsiteX1" fmla="*/ 896188 w 2657752"/>
                <a:gd name="connsiteY1" fmla="*/ 107577 h 2289707"/>
                <a:gd name="connsiteX2" fmla="*/ 855846 w 2657752"/>
                <a:gd name="connsiteY2" fmla="*/ 121024 h 2289707"/>
                <a:gd name="connsiteX3" fmla="*/ 852111 w 2657752"/>
                <a:gd name="connsiteY3" fmla="*/ 114487 h 2289707"/>
                <a:gd name="connsiteX4" fmla="*/ 814945 w 2657752"/>
                <a:gd name="connsiteY4" fmla="*/ 123079 h 2289707"/>
                <a:gd name="connsiteX5" fmla="*/ 717455 w 2657752"/>
                <a:gd name="connsiteY5" fmla="*/ 175372 h 2289707"/>
                <a:gd name="connsiteX6" fmla="*/ 643868 w 2657752"/>
                <a:gd name="connsiteY6" fmla="*/ 229907 h 2289707"/>
                <a:gd name="connsiteX7" fmla="*/ 560011 w 2657752"/>
                <a:gd name="connsiteY7" fmla="*/ 305921 h 2289707"/>
                <a:gd name="connsiteX8" fmla="*/ 512573 w 2657752"/>
                <a:gd name="connsiteY8" fmla="*/ 360455 h 2289707"/>
                <a:gd name="connsiteX9" fmla="*/ 476155 w 2657752"/>
                <a:gd name="connsiteY9" fmla="*/ 400797 h 2289707"/>
                <a:gd name="connsiteX10" fmla="*/ 423113 w 2657752"/>
                <a:gd name="connsiteY10" fmla="*/ 462616 h 2289707"/>
                <a:gd name="connsiteX11" fmla="*/ 366148 w 2657752"/>
                <a:gd name="connsiteY11" fmla="*/ 533027 h 2289707"/>
                <a:gd name="connsiteX12" fmla="*/ 338508 w 2657752"/>
                <a:gd name="connsiteY12" fmla="*/ 569447 h 2289707"/>
                <a:gd name="connsiteX13" fmla="*/ 315535 w 2657752"/>
                <a:gd name="connsiteY13" fmla="*/ 622488 h 2289707"/>
                <a:gd name="connsiteX14" fmla="*/ 282292 w 2657752"/>
                <a:gd name="connsiteY14" fmla="*/ 653303 h 2289707"/>
                <a:gd name="connsiteX15" fmla="*/ 249048 w 2657752"/>
                <a:gd name="connsiteY15" fmla="*/ 718859 h 2289707"/>
                <a:gd name="connsiteX16" fmla="*/ 185735 w 2657752"/>
                <a:gd name="connsiteY16" fmla="*/ 821765 h 2289707"/>
                <a:gd name="connsiteX17" fmla="*/ 154172 w 2657752"/>
                <a:gd name="connsiteY17" fmla="*/ 901700 h 2289707"/>
                <a:gd name="connsiteX18" fmla="*/ 117752 w 2657752"/>
                <a:gd name="connsiteY18" fmla="*/ 985557 h 2289707"/>
                <a:gd name="connsiteX19" fmla="*/ 103559 w 2657752"/>
                <a:gd name="connsiteY19" fmla="*/ 1013200 h 2289707"/>
                <a:gd name="connsiteX20" fmla="*/ 82288 w 2657752"/>
                <a:gd name="connsiteY20" fmla="*/ 1051913 h 2289707"/>
                <a:gd name="connsiteX21" fmla="*/ 49770 w 2657752"/>
                <a:gd name="connsiteY21" fmla="*/ 1153271 h 2289707"/>
                <a:gd name="connsiteX22" fmla="*/ 26798 w 2657752"/>
                <a:gd name="connsiteY22" fmla="*/ 1234703 h 2289707"/>
                <a:gd name="connsiteX23" fmla="*/ 13351 w 2657752"/>
                <a:gd name="connsiteY23" fmla="*/ 1290918 h 2289707"/>
                <a:gd name="connsiteX24" fmla="*/ 18767 w 2657752"/>
                <a:gd name="connsiteY24" fmla="*/ 1648387 h 2289707"/>
                <a:gd name="connsiteX25" fmla="*/ 52011 w 2657752"/>
                <a:gd name="connsiteY25" fmla="*/ 1751294 h 2289707"/>
                <a:gd name="connsiteX26" fmla="*/ 87683 w 2657752"/>
                <a:gd name="connsiteY26" fmla="*/ 1810684 h 2289707"/>
                <a:gd name="connsiteX27" fmla="*/ 142217 w 2657752"/>
                <a:gd name="connsiteY27" fmla="*/ 1878667 h 2289707"/>
                <a:gd name="connsiteX28" fmla="*/ 201610 w 2657752"/>
                <a:gd name="connsiteY28" fmla="*/ 1945903 h 2289707"/>
                <a:gd name="connsiteX29" fmla="*/ 260066 w 2657752"/>
                <a:gd name="connsiteY29" fmla="*/ 2009215 h 2289707"/>
                <a:gd name="connsiteX30" fmla="*/ 345605 w 2657752"/>
                <a:gd name="connsiteY30" fmla="*/ 2086723 h 2289707"/>
                <a:gd name="connsiteX31" fmla="*/ 371752 w 2657752"/>
                <a:gd name="connsiteY31" fmla="*/ 2111188 h 2289707"/>
                <a:gd name="connsiteX32" fmla="*/ 422366 w 2657752"/>
                <a:gd name="connsiteY32" fmla="*/ 2134160 h 2289707"/>
                <a:gd name="connsiteX33" fmla="*/ 533117 w 2657752"/>
                <a:gd name="connsiteY33" fmla="*/ 2178424 h 2289707"/>
                <a:gd name="connsiteX34" fmla="*/ 613799 w 2657752"/>
                <a:gd name="connsiteY34" fmla="*/ 2205318 h 2289707"/>
                <a:gd name="connsiteX35" fmla="*/ 654140 w 2657752"/>
                <a:gd name="connsiteY35" fmla="*/ 2218765 h 2289707"/>
                <a:gd name="connsiteX36" fmla="*/ 721376 w 2657752"/>
                <a:gd name="connsiteY36" fmla="*/ 2232212 h 2289707"/>
                <a:gd name="connsiteX37" fmla="*/ 761717 w 2657752"/>
                <a:gd name="connsiteY37" fmla="*/ 2245659 h 2289707"/>
                <a:gd name="connsiteX38" fmla="*/ 869293 w 2657752"/>
                <a:gd name="connsiteY38" fmla="*/ 2259106 h 2289707"/>
                <a:gd name="connsiteX39" fmla="*/ 1151682 w 2657752"/>
                <a:gd name="connsiteY39" fmla="*/ 2272553 h 2289707"/>
                <a:gd name="connsiteX40" fmla="*/ 1232364 w 2657752"/>
                <a:gd name="connsiteY40" fmla="*/ 2245659 h 2289707"/>
                <a:gd name="connsiteX41" fmla="*/ 1272705 w 2657752"/>
                <a:gd name="connsiteY41" fmla="*/ 2232212 h 2289707"/>
                <a:gd name="connsiteX42" fmla="*/ 1387380 w 2657752"/>
                <a:gd name="connsiteY42" fmla="*/ 2210735 h 2289707"/>
                <a:gd name="connsiteX43" fmla="*/ 1522595 w 2657752"/>
                <a:gd name="connsiteY43" fmla="*/ 2187016 h 2289707"/>
                <a:gd name="connsiteX44" fmla="*/ 1622330 w 2657752"/>
                <a:gd name="connsiteY44" fmla="*/ 2130052 h 2289707"/>
                <a:gd name="connsiteX45" fmla="*/ 1709360 w 2657752"/>
                <a:gd name="connsiteY45" fmla="*/ 2109508 h 2289707"/>
                <a:gd name="connsiteX46" fmla="*/ 1729905 w 2657752"/>
                <a:gd name="connsiteY46" fmla="*/ 2111188 h 2289707"/>
                <a:gd name="connsiteX47" fmla="*/ 1807414 w 2657752"/>
                <a:gd name="connsiteY47" fmla="*/ 2058894 h 2289707"/>
                <a:gd name="connsiteX48" fmla="*/ 1919844 w 2657752"/>
                <a:gd name="connsiteY48" fmla="*/ 2009030 h 2289707"/>
                <a:gd name="connsiteX49" fmla="*/ 1931611 w 2657752"/>
                <a:gd name="connsiteY49" fmla="*/ 2017059 h 2289707"/>
                <a:gd name="connsiteX50" fmla="*/ 1997352 w 2657752"/>
                <a:gd name="connsiteY50" fmla="*/ 1965512 h 2289707"/>
                <a:gd name="connsiteX51" fmla="*/ 2039188 w 2657752"/>
                <a:gd name="connsiteY51" fmla="*/ 1949824 h 2289707"/>
                <a:gd name="connsiteX52" fmla="*/ 2079529 w 2657752"/>
                <a:gd name="connsiteY52" fmla="*/ 1922930 h 2289707"/>
                <a:gd name="connsiteX53" fmla="*/ 2106423 w 2657752"/>
                <a:gd name="connsiteY53" fmla="*/ 1882588 h 2289707"/>
                <a:gd name="connsiteX54" fmla="*/ 2146764 w 2657752"/>
                <a:gd name="connsiteY54" fmla="*/ 1825811 h 2289707"/>
                <a:gd name="connsiteX55" fmla="*/ 2196631 w 2657752"/>
                <a:gd name="connsiteY55" fmla="*/ 1794622 h 2289707"/>
                <a:gd name="connsiteX56" fmla="*/ 2213999 w 2657752"/>
                <a:gd name="connsiteY56" fmla="*/ 1801906 h 2289707"/>
                <a:gd name="connsiteX57" fmla="*/ 2286089 w 2657752"/>
                <a:gd name="connsiteY57" fmla="*/ 1731310 h 2289707"/>
                <a:gd name="connsiteX58" fmla="*/ 2311305 w 2657752"/>
                <a:gd name="connsiteY58" fmla="*/ 1715622 h 2289707"/>
                <a:gd name="connsiteX59" fmla="*/ 2335023 w 2657752"/>
                <a:gd name="connsiteY59" fmla="*/ 1694330 h 2289707"/>
                <a:gd name="connsiteX60" fmla="*/ 2380033 w 2657752"/>
                <a:gd name="connsiteY60" fmla="*/ 1605616 h 2289707"/>
                <a:gd name="connsiteX61" fmla="*/ 2486864 w 2657752"/>
                <a:gd name="connsiteY61" fmla="*/ 1507566 h 2289707"/>
                <a:gd name="connsiteX62" fmla="*/ 2543080 w 2657752"/>
                <a:gd name="connsiteY62" fmla="*/ 1404659 h 2289707"/>
                <a:gd name="connsiteX63" fmla="*/ 2550923 w 2657752"/>
                <a:gd name="connsiteY63" fmla="*/ 1358900 h 2289707"/>
                <a:gd name="connsiteX64" fmla="*/ 2603964 w 2657752"/>
                <a:gd name="connsiteY64" fmla="*/ 1250577 h 2289707"/>
                <a:gd name="connsiteX65" fmla="*/ 2644305 w 2657752"/>
                <a:gd name="connsiteY65" fmla="*/ 1129553 h 2289707"/>
                <a:gd name="connsiteX66" fmla="*/ 2657752 w 2657752"/>
                <a:gd name="connsiteY66" fmla="*/ 1089212 h 2289707"/>
                <a:gd name="connsiteX67" fmla="*/ 2644305 w 2657752"/>
                <a:gd name="connsiteY67" fmla="*/ 914400 h 2289707"/>
                <a:gd name="connsiteX68" fmla="*/ 2617411 w 2657752"/>
                <a:gd name="connsiteY68" fmla="*/ 820271 h 2289707"/>
                <a:gd name="connsiteX69" fmla="*/ 2577070 w 2657752"/>
                <a:gd name="connsiteY69" fmla="*/ 658906 h 2289707"/>
                <a:gd name="connsiteX70" fmla="*/ 2550176 w 2657752"/>
                <a:gd name="connsiteY70" fmla="*/ 618565 h 2289707"/>
                <a:gd name="connsiteX71" fmla="*/ 2536729 w 2657752"/>
                <a:gd name="connsiteY71" fmla="*/ 578224 h 2289707"/>
                <a:gd name="connsiteX72" fmla="*/ 2496388 w 2657752"/>
                <a:gd name="connsiteY72" fmla="*/ 551330 h 2289707"/>
                <a:gd name="connsiteX73" fmla="*/ 2429152 w 2657752"/>
                <a:gd name="connsiteY73" fmla="*/ 457200 h 2289707"/>
                <a:gd name="connsiteX74" fmla="*/ 2388811 w 2657752"/>
                <a:gd name="connsiteY74" fmla="*/ 376518 h 2289707"/>
                <a:gd name="connsiteX75" fmla="*/ 2348470 w 2657752"/>
                <a:gd name="connsiteY75" fmla="*/ 363071 h 2289707"/>
                <a:gd name="connsiteX76" fmla="*/ 2281235 w 2657752"/>
                <a:gd name="connsiteY76" fmla="*/ 295836 h 2289707"/>
                <a:gd name="connsiteX77" fmla="*/ 2254340 w 2657752"/>
                <a:gd name="connsiteY77" fmla="*/ 255494 h 2289707"/>
                <a:gd name="connsiteX78" fmla="*/ 2213999 w 2657752"/>
                <a:gd name="connsiteY78" fmla="*/ 215153 h 2289707"/>
                <a:gd name="connsiteX79" fmla="*/ 2200552 w 2657752"/>
                <a:gd name="connsiteY79" fmla="*/ 174812 h 2289707"/>
                <a:gd name="connsiteX80" fmla="*/ 2119870 w 2657752"/>
                <a:gd name="connsiteY80" fmla="*/ 147918 h 2289707"/>
                <a:gd name="connsiteX81" fmla="*/ 2039188 w 2657752"/>
                <a:gd name="connsiteY81" fmla="*/ 107577 h 2289707"/>
                <a:gd name="connsiteX82" fmla="*/ 2012293 w 2657752"/>
                <a:gd name="connsiteY82" fmla="*/ 80683 h 2289707"/>
                <a:gd name="connsiteX83" fmla="*/ 1729905 w 2657752"/>
                <a:gd name="connsiteY83" fmla="*/ 40341 h 2289707"/>
                <a:gd name="connsiteX84" fmla="*/ 1676117 w 2657752"/>
                <a:gd name="connsiteY84" fmla="*/ 26894 h 2289707"/>
                <a:gd name="connsiteX85" fmla="*/ 1635776 w 2657752"/>
                <a:gd name="connsiteY85" fmla="*/ 13447 h 2289707"/>
                <a:gd name="connsiteX86" fmla="*/ 1501305 w 2657752"/>
                <a:gd name="connsiteY86" fmla="*/ 0 h 2289707"/>
                <a:gd name="connsiteX87" fmla="*/ 1259258 w 2657752"/>
                <a:gd name="connsiteY87" fmla="*/ 13447 h 2289707"/>
                <a:gd name="connsiteX88" fmla="*/ 1237968 w 2657752"/>
                <a:gd name="connsiteY88" fmla="*/ 1493 h 2289707"/>
                <a:gd name="connsiteX89" fmla="*/ 1184179 w 2657752"/>
                <a:gd name="connsiteY89" fmla="*/ 11767 h 2289707"/>
                <a:gd name="connsiteX90" fmla="*/ 1087621 w 2657752"/>
                <a:gd name="connsiteY90" fmla="*/ 29136 h 2289707"/>
                <a:gd name="connsiteX91" fmla="*/ 963423 w 2657752"/>
                <a:gd name="connsiteY91" fmla="*/ 80683 h 2289707"/>
                <a:gd name="connsiteX0" fmla="*/ 963423 w 2644367"/>
                <a:gd name="connsiteY0" fmla="*/ 80683 h 2289707"/>
                <a:gd name="connsiteX1" fmla="*/ 896188 w 2644367"/>
                <a:gd name="connsiteY1" fmla="*/ 107577 h 2289707"/>
                <a:gd name="connsiteX2" fmla="*/ 855846 w 2644367"/>
                <a:gd name="connsiteY2" fmla="*/ 121024 h 2289707"/>
                <a:gd name="connsiteX3" fmla="*/ 852111 w 2644367"/>
                <a:gd name="connsiteY3" fmla="*/ 114487 h 2289707"/>
                <a:gd name="connsiteX4" fmla="*/ 814945 w 2644367"/>
                <a:gd name="connsiteY4" fmla="*/ 123079 h 2289707"/>
                <a:gd name="connsiteX5" fmla="*/ 717455 w 2644367"/>
                <a:gd name="connsiteY5" fmla="*/ 175372 h 2289707"/>
                <a:gd name="connsiteX6" fmla="*/ 643868 w 2644367"/>
                <a:gd name="connsiteY6" fmla="*/ 229907 h 2289707"/>
                <a:gd name="connsiteX7" fmla="*/ 560011 w 2644367"/>
                <a:gd name="connsiteY7" fmla="*/ 305921 h 2289707"/>
                <a:gd name="connsiteX8" fmla="*/ 512573 w 2644367"/>
                <a:gd name="connsiteY8" fmla="*/ 360455 h 2289707"/>
                <a:gd name="connsiteX9" fmla="*/ 476155 w 2644367"/>
                <a:gd name="connsiteY9" fmla="*/ 400797 h 2289707"/>
                <a:gd name="connsiteX10" fmla="*/ 423113 w 2644367"/>
                <a:gd name="connsiteY10" fmla="*/ 462616 h 2289707"/>
                <a:gd name="connsiteX11" fmla="*/ 366148 w 2644367"/>
                <a:gd name="connsiteY11" fmla="*/ 533027 h 2289707"/>
                <a:gd name="connsiteX12" fmla="*/ 338508 w 2644367"/>
                <a:gd name="connsiteY12" fmla="*/ 569447 h 2289707"/>
                <a:gd name="connsiteX13" fmla="*/ 315535 w 2644367"/>
                <a:gd name="connsiteY13" fmla="*/ 622488 h 2289707"/>
                <a:gd name="connsiteX14" fmla="*/ 282292 w 2644367"/>
                <a:gd name="connsiteY14" fmla="*/ 653303 h 2289707"/>
                <a:gd name="connsiteX15" fmla="*/ 249048 w 2644367"/>
                <a:gd name="connsiteY15" fmla="*/ 718859 h 2289707"/>
                <a:gd name="connsiteX16" fmla="*/ 185735 w 2644367"/>
                <a:gd name="connsiteY16" fmla="*/ 821765 h 2289707"/>
                <a:gd name="connsiteX17" fmla="*/ 154172 w 2644367"/>
                <a:gd name="connsiteY17" fmla="*/ 901700 h 2289707"/>
                <a:gd name="connsiteX18" fmla="*/ 117752 w 2644367"/>
                <a:gd name="connsiteY18" fmla="*/ 985557 h 2289707"/>
                <a:gd name="connsiteX19" fmla="*/ 103559 w 2644367"/>
                <a:gd name="connsiteY19" fmla="*/ 1013200 h 2289707"/>
                <a:gd name="connsiteX20" fmla="*/ 82288 w 2644367"/>
                <a:gd name="connsiteY20" fmla="*/ 1051913 h 2289707"/>
                <a:gd name="connsiteX21" fmla="*/ 49770 w 2644367"/>
                <a:gd name="connsiteY21" fmla="*/ 1153271 h 2289707"/>
                <a:gd name="connsiteX22" fmla="*/ 26798 w 2644367"/>
                <a:gd name="connsiteY22" fmla="*/ 1234703 h 2289707"/>
                <a:gd name="connsiteX23" fmla="*/ 13351 w 2644367"/>
                <a:gd name="connsiteY23" fmla="*/ 1290918 h 2289707"/>
                <a:gd name="connsiteX24" fmla="*/ 18767 w 2644367"/>
                <a:gd name="connsiteY24" fmla="*/ 1648387 h 2289707"/>
                <a:gd name="connsiteX25" fmla="*/ 52011 w 2644367"/>
                <a:gd name="connsiteY25" fmla="*/ 1751294 h 2289707"/>
                <a:gd name="connsiteX26" fmla="*/ 87683 w 2644367"/>
                <a:gd name="connsiteY26" fmla="*/ 1810684 h 2289707"/>
                <a:gd name="connsiteX27" fmla="*/ 142217 w 2644367"/>
                <a:gd name="connsiteY27" fmla="*/ 1878667 h 2289707"/>
                <a:gd name="connsiteX28" fmla="*/ 201610 w 2644367"/>
                <a:gd name="connsiteY28" fmla="*/ 1945903 h 2289707"/>
                <a:gd name="connsiteX29" fmla="*/ 260066 w 2644367"/>
                <a:gd name="connsiteY29" fmla="*/ 2009215 h 2289707"/>
                <a:gd name="connsiteX30" fmla="*/ 345605 w 2644367"/>
                <a:gd name="connsiteY30" fmla="*/ 2086723 h 2289707"/>
                <a:gd name="connsiteX31" fmla="*/ 371752 w 2644367"/>
                <a:gd name="connsiteY31" fmla="*/ 2111188 h 2289707"/>
                <a:gd name="connsiteX32" fmla="*/ 422366 w 2644367"/>
                <a:gd name="connsiteY32" fmla="*/ 2134160 h 2289707"/>
                <a:gd name="connsiteX33" fmla="*/ 533117 w 2644367"/>
                <a:gd name="connsiteY33" fmla="*/ 2178424 h 2289707"/>
                <a:gd name="connsiteX34" fmla="*/ 613799 w 2644367"/>
                <a:gd name="connsiteY34" fmla="*/ 2205318 h 2289707"/>
                <a:gd name="connsiteX35" fmla="*/ 654140 w 2644367"/>
                <a:gd name="connsiteY35" fmla="*/ 2218765 h 2289707"/>
                <a:gd name="connsiteX36" fmla="*/ 721376 w 2644367"/>
                <a:gd name="connsiteY36" fmla="*/ 2232212 h 2289707"/>
                <a:gd name="connsiteX37" fmla="*/ 761717 w 2644367"/>
                <a:gd name="connsiteY37" fmla="*/ 2245659 h 2289707"/>
                <a:gd name="connsiteX38" fmla="*/ 869293 w 2644367"/>
                <a:gd name="connsiteY38" fmla="*/ 2259106 h 2289707"/>
                <a:gd name="connsiteX39" fmla="*/ 1151682 w 2644367"/>
                <a:gd name="connsiteY39" fmla="*/ 2272553 h 2289707"/>
                <a:gd name="connsiteX40" fmla="*/ 1232364 w 2644367"/>
                <a:gd name="connsiteY40" fmla="*/ 2245659 h 2289707"/>
                <a:gd name="connsiteX41" fmla="*/ 1272705 w 2644367"/>
                <a:gd name="connsiteY41" fmla="*/ 2232212 h 2289707"/>
                <a:gd name="connsiteX42" fmla="*/ 1387380 w 2644367"/>
                <a:gd name="connsiteY42" fmla="*/ 2210735 h 2289707"/>
                <a:gd name="connsiteX43" fmla="*/ 1522595 w 2644367"/>
                <a:gd name="connsiteY43" fmla="*/ 2187016 h 2289707"/>
                <a:gd name="connsiteX44" fmla="*/ 1622330 w 2644367"/>
                <a:gd name="connsiteY44" fmla="*/ 2130052 h 2289707"/>
                <a:gd name="connsiteX45" fmla="*/ 1709360 w 2644367"/>
                <a:gd name="connsiteY45" fmla="*/ 2109508 h 2289707"/>
                <a:gd name="connsiteX46" fmla="*/ 1729905 w 2644367"/>
                <a:gd name="connsiteY46" fmla="*/ 2111188 h 2289707"/>
                <a:gd name="connsiteX47" fmla="*/ 1807414 w 2644367"/>
                <a:gd name="connsiteY47" fmla="*/ 2058894 h 2289707"/>
                <a:gd name="connsiteX48" fmla="*/ 1919844 w 2644367"/>
                <a:gd name="connsiteY48" fmla="*/ 2009030 h 2289707"/>
                <a:gd name="connsiteX49" fmla="*/ 1931611 w 2644367"/>
                <a:gd name="connsiteY49" fmla="*/ 2017059 h 2289707"/>
                <a:gd name="connsiteX50" fmla="*/ 1997352 w 2644367"/>
                <a:gd name="connsiteY50" fmla="*/ 1965512 h 2289707"/>
                <a:gd name="connsiteX51" fmla="*/ 2039188 w 2644367"/>
                <a:gd name="connsiteY51" fmla="*/ 1949824 h 2289707"/>
                <a:gd name="connsiteX52" fmla="*/ 2079529 w 2644367"/>
                <a:gd name="connsiteY52" fmla="*/ 1922930 h 2289707"/>
                <a:gd name="connsiteX53" fmla="*/ 2106423 w 2644367"/>
                <a:gd name="connsiteY53" fmla="*/ 1882588 h 2289707"/>
                <a:gd name="connsiteX54" fmla="*/ 2146764 w 2644367"/>
                <a:gd name="connsiteY54" fmla="*/ 1825811 h 2289707"/>
                <a:gd name="connsiteX55" fmla="*/ 2196631 w 2644367"/>
                <a:gd name="connsiteY55" fmla="*/ 1794622 h 2289707"/>
                <a:gd name="connsiteX56" fmla="*/ 2213999 w 2644367"/>
                <a:gd name="connsiteY56" fmla="*/ 1801906 h 2289707"/>
                <a:gd name="connsiteX57" fmla="*/ 2286089 w 2644367"/>
                <a:gd name="connsiteY57" fmla="*/ 1731310 h 2289707"/>
                <a:gd name="connsiteX58" fmla="*/ 2311305 w 2644367"/>
                <a:gd name="connsiteY58" fmla="*/ 1715622 h 2289707"/>
                <a:gd name="connsiteX59" fmla="*/ 2335023 w 2644367"/>
                <a:gd name="connsiteY59" fmla="*/ 1694330 h 2289707"/>
                <a:gd name="connsiteX60" fmla="*/ 2380033 w 2644367"/>
                <a:gd name="connsiteY60" fmla="*/ 1605616 h 2289707"/>
                <a:gd name="connsiteX61" fmla="*/ 2486864 w 2644367"/>
                <a:gd name="connsiteY61" fmla="*/ 1507566 h 2289707"/>
                <a:gd name="connsiteX62" fmla="*/ 2543080 w 2644367"/>
                <a:gd name="connsiteY62" fmla="*/ 1404659 h 2289707"/>
                <a:gd name="connsiteX63" fmla="*/ 2550923 w 2644367"/>
                <a:gd name="connsiteY63" fmla="*/ 1358900 h 2289707"/>
                <a:gd name="connsiteX64" fmla="*/ 2603964 w 2644367"/>
                <a:gd name="connsiteY64" fmla="*/ 1250577 h 2289707"/>
                <a:gd name="connsiteX65" fmla="*/ 2644305 w 2644367"/>
                <a:gd name="connsiteY65" fmla="*/ 1129553 h 2289707"/>
                <a:gd name="connsiteX66" fmla="*/ 2626003 w 2644367"/>
                <a:gd name="connsiteY66" fmla="*/ 1089212 h 2289707"/>
                <a:gd name="connsiteX67" fmla="*/ 2644305 w 2644367"/>
                <a:gd name="connsiteY67" fmla="*/ 914400 h 2289707"/>
                <a:gd name="connsiteX68" fmla="*/ 2617411 w 2644367"/>
                <a:gd name="connsiteY68" fmla="*/ 820271 h 2289707"/>
                <a:gd name="connsiteX69" fmla="*/ 2577070 w 2644367"/>
                <a:gd name="connsiteY69" fmla="*/ 658906 h 2289707"/>
                <a:gd name="connsiteX70" fmla="*/ 2550176 w 2644367"/>
                <a:gd name="connsiteY70" fmla="*/ 618565 h 2289707"/>
                <a:gd name="connsiteX71" fmla="*/ 2536729 w 2644367"/>
                <a:gd name="connsiteY71" fmla="*/ 578224 h 2289707"/>
                <a:gd name="connsiteX72" fmla="*/ 2496388 w 2644367"/>
                <a:gd name="connsiteY72" fmla="*/ 551330 h 2289707"/>
                <a:gd name="connsiteX73" fmla="*/ 2429152 w 2644367"/>
                <a:gd name="connsiteY73" fmla="*/ 457200 h 2289707"/>
                <a:gd name="connsiteX74" fmla="*/ 2388811 w 2644367"/>
                <a:gd name="connsiteY74" fmla="*/ 376518 h 2289707"/>
                <a:gd name="connsiteX75" fmla="*/ 2348470 w 2644367"/>
                <a:gd name="connsiteY75" fmla="*/ 363071 h 2289707"/>
                <a:gd name="connsiteX76" fmla="*/ 2281235 w 2644367"/>
                <a:gd name="connsiteY76" fmla="*/ 295836 h 2289707"/>
                <a:gd name="connsiteX77" fmla="*/ 2254340 w 2644367"/>
                <a:gd name="connsiteY77" fmla="*/ 255494 h 2289707"/>
                <a:gd name="connsiteX78" fmla="*/ 2213999 w 2644367"/>
                <a:gd name="connsiteY78" fmla="*/ 215153 h 2289707"/>
                <a:gd name="connsiteX79" fmla="*/ 2200552 w 2644367"/>
                <a:gd name="connsiteY79" fmla="*/ 174812 h 2289707"/>
                <a:gd name="connsiteX80" fmla="*/ 2119870 w 2644367"/>
                <a:gd name="connsiteY80" fmla="*/ 147918 h 2289707"/>
                <a:gd name="connsiteX81" fmla="*/ 2039188 w 2644367"/>
                <a:gd name="connsiteY81" fmla="*/ 107577 h 2289707"/>
                <a:gd name="connsiteX82" fmla="*/ 2012293 w 2644367"/>
                <a:gd name="connsiteY82" fmla="*/ 80683 h 2289707"/>
                <a:gd name="connsiteX83" fmla="*/ 1729905 w 2644367"/>
                <a:gd name="connsiteY83" fmla="*/ 40341 h 2289707"/>
                <a:gd name="connsiteX84" fmla="*/ 1676117 w 2644367"/>
                <a:gd name="connsiteY84" fmla="*/ 26894 h 2289707"/>
                <a:gd name="connsiteX85" fmla="*/ 1635776 w 2644367"/>
                <a:gd name="connsiteY85" fmla="*/ 13447 h 2289707"/>
                <a:gd name="connsiteX86" fmla="*/ 1501305 w 2644367"/>
                <a:gd name="connsiteY86" fmla="*/ 0 h 2289707"/>
                <a:gd name="connsiteX87" fmla="*/ 1259258 w 2644367"/>
                <a:gd name="connsiteY87" fmla="*/ 13447 h 2289707"/>
                <a:gd name="connsiteX88" fmla="*/ 1237968 w 2644367"/>
                <a:gd name="connsiteY88" fmla="*/ 1493 h 2289707"/>
                <a:gd name="connsiteX89" fmla="*/ 1184179 w 2644367"/>
                <a:gd name="connsiteY89" fmla="*/ 11767 h 2289707"/>
                <a:gd name="connsiteX90" fmla="*/ 1087621 w 2644367"/>
                <a:gd name="connsiteY90" fmla="*/ 29136 h 2289707"/>
                <a:gd name="connsiteX91" fmla="*/ 963423 w 2644367"/>
                <a:gd name="connsiteY91" fmla="*/ 80683 h 2289707"/>
                <a:gd name="connsiteX0" fmla="*/ 963423 w 2644366"/>
                <a:gd name="connsiteY0" fmla="*/ 80683 h 2289707"/>
                <a:gd name="connsiteX1" fmla="*/ 896188 w 2644366"/>
                <a:gd name="connsiteY1" fmla="*/ 107577 h 2289707"/>
                <a:gd name="connsiteX2" fmla="*/ 855846 w 2644366"/>
                <a:gd name="connsiteY2" fmla="*/ 121024 h 2289707"/>
                <a:gd name="connsiteX3" fmla="*/ 852111 w 2644366"/>
                <a:gd name="connsiteY3" fmla="*/ 114487 h 2289707"/>
                <a:gd name="connsiteX4" fmla="*/ 814945 w 2644366"/>
                <a:gd name="connsiteY4" fmla="*/ 123079 h 2289707"/>
                <a:gd name="connsiteX5" fmla="*/ 717455 w 2644366"/>
                <a:gd name="connsiteY5" fmla="*/ 175372 h 2289707"/>
                <a:gd name="connsiteX6" fmla="*/ 643868 w 2644366"/>
                <a:gd name="connsiteY6" fmla="*/ 229907 h 2289707"/>
                <a:gd name="connsiteX7" fmla="*/ 560011 w 2644366"/>
                <a:gd name="connsiteY7" fmla="*/ 305921 h 2289707"/>
                <a:gd name="connsiteX8" fmla="*/ 512573 w 2644366"/>
                <a:gd name="connsiteY8" fmla="*/ 360455 h 2289707"/>
                <a:gd name="connsiteX9" fmla="*/ 476155 w 2644366"/>
                <a:gd name="connsiteY9" fmla="*/ 400797 h 2289707"/>
                <a:gd name="connsiteX10" fmla="*/ 423113 w 2644366"/>
                <a:gd name="connsiteY10" fmla="*/ 462616 h 2289707"/>
                <a:gd name="connsiteX11" fmla="*/ 366148 w 2644366"/>
                <a:gd name="connsiteY11" fmla="*/ 533027 h 2289707"/>
                <a:gd name="connsiteX12" fmla="*/ 338508 w 2644366"/>
                <a:gd name="connsiteY12" fmla="*/ 569447 h 2289707"/>
                <a:gd name="connsiteX13" fmla="*/ 315535 w 2644366"/>
                <a:gd name="connsiteY13" fmla="*/ 622488 h 2289707"/>
                <a:gd name="connsiteX14" fmla="*/ 282292 w 2644366"/>
                <a:gd name="connsiteY14" fmla="*/ 653303 h 2289707"/>
                <a:gd name="connsiteX15" fmla="*/ 249048 w 2644366"/>
                <a:gd name="connsiteY15" fmla="*/ 718859 h 2289707"/>
                <a:gd name="connsiteX16" fmla="*/ 185735 w 2644366"/>
                <a:gd name="connsiteY16" fmla="*/ 821765 h 2289707"/>
                <a:gd name="connsiteX17" fmla="*/ 154172 w 2644366"/>
                <a:gd name="connsiteY17" fmla="*/ 901700 h 2289707"/>
                <a:gd name="connsiteX18" fmla="*/ 117752 w 2644366"/>
                <a:gd name="connsiteY18" fmla="*/ 985557 h 2289707"/>
                <a:gd name="connsiteX19" fmla="*/ 103559 w 2644366"/>
                <a:gd name="connsiteY19" fmla="*/ 1013200 h 2289707"/>
                <a:gd name="connsiteX20" fmla="*/ 82288 w 2644366"/>
                <a:gd name="connsiteY20" fmla="*/ 1051913 h 2289707"/>
                <a:gd name="connsiteX21" fmla="*/ 49770 w 2644366"/>
                <a:gd name="connsiteY21" fmla="*/ 1153271 h 2289707"/>
                <a:gd name="connsiteX22" fmla="*/ 26798 w 2644366"/>
                <a:gd name="connsiteY22" fmla="*/ 1234703 h 2289707"/>
                <a:gd name="connsiteX23" fmla="*/ 13351 w 2644366"/>
                <a:gd name="connsiteY23" fmla="*/ 1290918 h 2289707"/>
                <a:gd name="connsiteX24" fmla="*/ 18767 w 2644366"/>
                <a:gd name="connsiteY24" fmla="*/ 1648387 h 2289707"/>
                <a:gd name="connsiteX25" fmla="*/ 52011 w 2644366"/>
                <a:gd name="connsiteY25" fmla="*/ 1751294 h 2289707"/>
                <a:gd name="connsiteX26" fmla="*/ 87683 w 2644366"/>
                <a:gd name="connsiteY26" fmla="*/ 1810684 h 2289707"/>
                <a:gd name="connsiteX27" fmla="*/ 142217 w 2644366"/>
                <a:gd name="connsiteY27" fmla="*/ 1878667 h 2289707"/>
                <a:gd name="connsiteX28" fmla="*/ 201610 w 2644366"/>
                <a:gd name="connsiteY28" fmla="*/ 1945903 h 2289707"/>
                <a:gd name="connsiteX29" fmla="*/ 260066 w 2644366"/>
                <a:gd name="connsiteY29" fmla="*/ 2009215 h 2289707"/>
                <a:gd name="connsiteX30" fmla="*/ 345605 w 2644366"/>
                <a:gd name="connsiteY30" fmla="*/ 2086723 h 2289707"/>
                <a:gd name="connsiteX31" fmla="*/ 371752 w 2644366"/>
                <a:gd name="connsiteY31" fmla="*/ 2111188 h 2289707"/>
                <a:gd name="connsiteX32" fmla="*/ 422366 w 2644366"/>
                <a:gd name="connsiteY32" fmla="*/ 2134160 h 2289707"/>
                <a:gd name="connsiteX33" fmla="*/ 533117 w 2644366"/>
                <a:gd name="connsiteY33" fmla="*/ 2178424 h 2289707"/>
                <a:gd name="connsiteX34" fmla="*/ 613799 w 2644366"/>
                <a:gd name="connsiteY34" fmla="*/ 2205318 h 2289707"/>
                <a:gd name="connsiteX35" fmla="*/ 654140 w 2644366"/>
                <a:gd name="connsiteY35" fmla="*/ 2218765 h 2289707"/>
                <a:gd name="connsiteX36" fmla="*/ 721376 w 2644366"/>
                <a:gd name="connsiteY36" fmla="*/ 2232212 h 2289707"/>
                <a:gd name="connsiteX37" fmla="*/ 761717 w 2644366"/>
                <a:gd name="connsiteY37" fmla="*/ 2245659 h 2289707"/>
                <a:gd name="connsiteX38" fmla="*/ 869293 w 2644366"/>
                <a:gd name="connsiteY38" fmla="*/ 2259106 h 2289707"/>
                <a:gd name="connsiteX39" fmla="*/ 1151682 w 2644366"/>
                <a:gd name="connsiteY39" fmla="*/ 2272553 h 2289707"/>
                <a:gd name="connsiteX40" fmla="*/ 1232364 w 2644366"/>
                <a:gd name="connsiteY40" fmla="*/ 2245659 h 2289707"/>
                <a:gd name="connsiteX41" fmla="*/ 1272705 w 2644366"/>
                <a:gd name="connsiteY41" fmla="*/ 2232212 h 2289707"/>
                <a:gd name="connsiteX42" fmla="*/ 1387380 w 2644366"/>
                <a:gd name="connsiteY42" fmla="*/ 2210735 h 2289707"/>
                <a:gd name="connsiteX43" fmla="*/ 1522595 w 2644366"/>
                <a:gd name="connsiteY43" fmla="*/ 2187016 h 2289707"/>
                <a:gd name="connsiteX44" fmla="*/ 1622330 w 2644366"/>
                <a:gd name="connsiteY44" fmla="*/ 2130052 h 2289707"/>
                <a:gd name="connsiteX45" fmla="*/ 1709360 w 2644366"/>
                <a:gd name="connsiteY45" fmla="*/ 2109508 h 2289707"/>
                <a:gd name="connsiteX46" fmla="*/ 1729905 w 2644366"/>
                <a:gd name="connsiteY46" fmla="*/ 2111188 h 2289707"/>
                <a:gd name="connsiteX47" fmla="*/ 1807414 w 2644366"/>
                <a:gd name="connsiteY47" fmla="*/ 2058894 h 2289707"/>
                <a:gd name="connsiteX48" fmla="*/ 1919844 w 2644366"/>
                <a:gd name="connsiteY48" fmla="*/ 2009030 h 2289707"/>
                <a:gd name="connsiteX49" fmla="*/ 1931611 w 2644366"/>
                <a:gd name="connsiteY49" fmla="*/ 2017059 h 2289707"/>
                <a:gd name="connsiteX50" fmla="*/ 1997352 w 2644366"/>
                <a:gd name="connsiteY50" fmla="*/ 1965512 h 2289707"/>
                <a:gd name="connsiteX51" fmla="*/ 2039188 w 2644366"/>
                <a:gd name="connsiteY51" fmla="*/ 1949824 h 2289707"/>
                <a:gd name="connsiteX52" fmla="*/ 2079529 w 2644366"/>
                <a:gd name="connsiteY52" fmla="*/ 1922930 h 2289707"/>
                <a:gd name="connsiteX53" fmla="*/ 2106423 w 2644366"/>
                <a:gd name="connsiteY53" fmla="*/ 1882588 h 2289707"/>
                <a:gd name="connsiteX54" fmla="*/ 2146764 w 2644366"/>
                <a:gd name="connsiteY54" fmla="*/ 1825811 h 2289707"/>
                <a:gd name="connsiteX55" fmla="*/ 2196631 w 2644366"/>
                <a:gd name="connsiteY55" fmla="*/ 1794622 h 2289707"/>
                <a:gd name="connsiteX56" fmla="*/ 2213999 w 2644366"/>
                <a:gd name="connsiteY56" fmla="*/ 1801906 h 2289707"/>
                <a:gd name="connsiteX57" fmla="*/ 2286089 w 2644366"/>
                <a:gd name="connsiteY57" fmla="*/ 1731310 h 2289707"/>
                <a:gd name="connsiteX58" fmla="*/ 2311305 w 2644366"/>
                <a:gd name="connsiteY58" fmla="*/ 1715622 h 2289707"/>
                <a:gd name="connsiteX59" fmla="*/ 2335023 w 2644366"/>
                <a:gd name="connsiteY59" fmla="*/ 1694330 h 2289707"/>
                <a:gd name="connsiteX60" fmla="*/ 2380033 w 2644366"/>
                <a:gd name="connsiteY60" fmla="*/ 1605616 h 2289707"/>
                <a:gd name="connsiteX61" fmla="*/ 2486864 w 2644366"/>
                <a:gd name="connsiteY61" fmla="*/ 1507566 h 2289707"/>
                <a:gd name="connsiteX62" fmla="*/ 2543080 w 2644366"/>
                <a:gd name="connsiteY62" fmla="*/ 1404659 h 2289707"/>
                <a:gd name="connsiteX63" fmla="*/ 2550923 w 2644366"/>
                <a:gd name="connsiteY63" fmla="*/ 1358900 h 2289707"/>
                <a:gd name="connsiteX64" fmla="*/ 2603964 w 2644366"/>
                <a:gd name="connsiteY64" fmla="*/ 1250577 h 2289707"/>
                <a:gd name="connsiteX65" fmla="*/ 2615731 w 2644366"/>
                <a:gd name="connsiteY65" fmla="*/ 1129553 h 2289707"/>
                <a:gd name="connsiteX66" fmla="*/ 2626003 w 2644366"/>
                <a:gd name="connsiteY66" fmla="*/ 1089212 h 2289707"/>
                <a:gd name="connsiteX67" fmla="*/ 2644305 w 2644366"/>
                <a:gd name="connsiteY67" fmla="*/ 914400 h 2289707"/>
                <a:gd name="connsiteX68" fmla="*/ 2617411 w 2644366"/>
                <a:gd name="connsiteY68" fmla="*/ 820271 h 2289707"/>
                <a:gd name="connsiteX69" fmla="*/ 2577070 w 2644366"/>
                <a:gd name="connsiteY69" fmla="*/ 658906 h 2289707"/>
                <a:gd name="connsiteX70" fmla="*/ 2550176 w 2644366"/>
                <a:gd name="connsiteY70" fmla="*/ 618565 h 2289707"/>
                <a:gd name="connsiteX71" fmla="*/ 2536729 w 2644366"/>
                <a:gd name="connsiteY71" fmla="*/ 578224 h 2289707"/>
                <a:gd name="connsiteX72" fmla="*/ 2496388 w 2644366"/>
                <a:gd name="connsiteY72" fmla="*/ 551330 h 2289707"/>
                <a:gd name="connsiteX73" fmla="*/ 2429152 w 2644366"/>
                <a:gd name="connsiteY73" fmla="*/ 457200 h 2289707"/>
                <a:gd name="connsiteX74" fmla="*/ 2388811 w 2644366"/>
                <a:gd name="connsiteY74" fmla="*/ 376518 h 2289707"/>
                <a:gd name="connsiteX75" fmla="*/ 2348470 w 2644366"/>
                <a:gd name="connsiteY75" fmla="*/ 363071 h 2289707"/>
                <a:gd name="connsiteX76" fmla="*/ 2281235 w 2644366"/>
                <a:gd name="connsiteY76" fmla="*/ 295836 h 2289707"/>
                <a:gd name="connsiteX77" fmla="*/ 2254340 w 2644366"/>
                <a:gd name="connsiteY77" fmla="*/ 255494 h 2289707"/>
                <a:gd name="connsiteX78" fmla="*/ 2213999 w 2644366"/>
                <a:gd name="connsiteY78" fmla="*/ 215153 h 2289707"/>
                <a:gd name="connsiteX79" fmla="*/ 2200552 w 2644366"/>
                <a:gd name="connsiteY79" fmla="*/ 174812 h 2289707"/>
                <a:gd name="connsiteX80" fmla="*/ 2119870 w 2644366"/>
                <a:gd name="connsiteY80" fmla="*/ 147918 h 2289707"/>
                <a:gd name="connsiteX81" fmla="*/ 2039188 w 2644366"/>
                <a:gd name="connsiteY81" fmla="*/ 107577 h 2289707"/>
                <a:gd name="connsiteX82" fmla="*/ 2012293 w 2644366"/>
                <a:gd name="connsiteY82" fmla="*/ 80683 h 2289707"/>
                <a:gd name="connsiteX83" fmla="*/ 1729905 w 2644366"/>
                <a:gd name="connsiteY83" fmla="*/ 40341 h 2289707"/>
                <a:gd name="connsiteX84" fmla="*/ 1676117 w 2644366"/>
                <a:gd name="connsiteY84" fmla="*/ 26894 h 2289707"/>
                <a:gd name="connsiteX85" fmla="*/ 1635776 w 2644366"/>
                <a:gd name="connsiteY85" fmla="*/ 13447 h 2289707"/>
                <a:gd name="connsiteX86" fmla="*/ 1501305 w 2644366"/>
                <a:gd name="connsiteY86" fmla="*/ 0 h 2289707"/>
                <a:gd name="connsiteX87" fmla="*/ 1259258 w 2644366"/>
                <a:gd name="connsiteY87" fmla="*/ 13447 h 2289707"/>
                <a:gd name="connsiteX88" fmla="*/ 1237968 w 2644366"/>
                <a:gd name="connsiteY88" fmla="*/ 1493 h 2289707"/>
                <a:gd name="connsiteX89" fmla="*/ 1184179 w 2644366"/>
                <a:gd name="connsiteY89" fmla="*/ 11767 h 2289707"/>
                <a:gd name="connsiteX90" fmla="*/ 1087621 w 2644366"/>
                <a:gd name="connsiteY90" fmla="*/ 29136 h 2289707"/>
                <a:gd name="connsiteX91" fmla="*/ 963423 w 2644366"/>
                <a:gd name="connsiteY91" fmla="*/ 80683 h 2289707"/>
                <a:gd name="connsiteX0" fmla="*/ 963423 w 2626003"/>
                <a:gd name="connsiteY0" fmla="*/ 80683 h 2289707"/>
                <a:gd name="connsiteX1" fmla="*/ 896188 w 2626003"/>
                <a:gd name="connsiteY1" fmla="*/ 107577 h 2289707"/>
                <a:gd name="connsiteX2" fmla="*/ 855846 w 2626003"/>
                <a:gd name="connsiteY2" fmla="*/ 121024 h 2289707"/>
                <a:gd name="connsiteX3" fmla="*/ 852111 w 2626003"/>
                <a:gd name="connsiteY3" fmla="*/ 114487 h 2289707"/>
                <a:gd name="connsiteX4" fmla="*/ 814945 w 2626003"/>
                <a:gd name="connsiteY4" fmla="*/ 123079 h 2289707"/>
                <a:gd name="connsiteX5" fmla="*/ 717455 w 2626003"/>
                <a:gd name="connsiteY5" fmla="*/ 175372 h 2289707"/>
                <a:gd name="connsiteX6" fmla="*/ 643868 w 2626003"/>
                <a:gd name="connsiteY6" fmla="*/ 229907 h 2289707"/>
                <a:gd name="connsiteX7" fmla="*/ 560011 w 2626003"/>
                <a:gd name="connsiteY7" fmla="*/ 305921 h 2289707"/>
                <a:gd name="connsiteX8" fmla="*/ 512573 w 2626003"/>
                <a:gd name="connsiteY8" fmla="*/ 360455 h 2289707"/>
                <a:gd name="connsiteX9" fmla="*/ 476155 w 2626003"/>
                <a:gd name="connsiteY9" fmla="*/ 400797 h 2289707"/>
                <a:gd name="connsiteX10" fmla="*/ 423113 w 2626003"/>
                <a:gd name="connsiteY10" fmla="*/ 462616 h 2289707"/>
                <a:gd name="connsiteX11" fmla="*/ 366148 w 2626003"/>
                <a:gd name="connsiteY11" fmla="*/ 533027 h 2289707"/>
                <a:gd name="connsiteX12" fmla="*/ 338508 w 2626003"/>
                <a:gd name="connsiteY12" fmla="*/ 569447 h 2289707"/>
                <a:gd name="connsiteX13" fmla="*/ 315535 w 2626003"/>
                <a:gd name="connsiteY13" fmla="*/ 622488 h 2289707"/>
                <a:gd name="connsiteX14" fmla="*/ 282292 w 2626003"/>
                <a:gd name="connsiteY14" fmla="*/ 653303 h 2289707"/>
                <a:gd name="connsiteX15" fmla="*/ 249048 w 2626003"/>
                <a:gd name="connsiteY15" fmla="*/ 718859 h 2289707"/>
                <a:gd name="connsiteX16" fmla="*/ 185735 w 2626003"/>
                <a:gd name="connsiteY16" fmla="*/ 821765 h 2289707"/>
                <a:gd name="connsiteX17" fmla="*/ 154172 w 2626003"/>
                <a:gd name="connsiteY17" fmla="*/ 901700 h 2289707"/>
                <a:gd name="connsiteX18" fmla="*/ 117752 w 2626003"/>
                <a:gd name="connsiteY18" fmla="*/ 985557 h 2289707"/>
                <a:gd name="connsiteX19" fmla="*/ 103559 w 2626003"/>
                <a:gd name="connsiteY19" fmla="*/ 1013200 h 2289707"/>
                <a:gd name="connsiteX20" fmla="*/ 82288 w 2626003"/>
                <a:gd name="connsiteY20" fmla="*/ 1051913 h 2289707"/>
                <a:gd name="connsiteX21" fmla="*/ 49770 w 2626003"/>
                <a:gd name="connsiteY21" fmla="*/ 1153271 h 2289707"/>
                <a:gd name="connsiteX22" fmla="*/ 26798 w 2626003"/>
                <a:gd name="connsiteY22" fmla="*/ 1234703 h 2289707"/>
                <a:gd name="connsiteX23" fmla="*/ 13351 w 2626003"/>
                <a:gd name="connsiteY23" fmla="*/ 1290918 h 2289707"/>
                <a:gd name="connsiteX24" fmla="*/ 18767 w 2626003"/>
                <a:gd name="connsiteY24" fmla="*/ 1648387 h 2289707"/>
                <a:gd name="connsiteX25" fmla="*/ 52011 w 2626003"/>
                <a:gd name="connsiteY25" fmla="*/ 1751294 h 2289707"/>
                <a:gd name="connsiteX26" fmla="*/ 87683 w 2626003"/>
                <a:gd name="connsiteY26" fmla="*/ 1810684 h 2289707"/>
                <a:gd name="connsiteX27" fmla="*/ 142217 w 2626003"/>
                <a:gd name="connsiteY27" fmla="*/ 1878667 h 2289707"/>
                <a:gd name="connsiteX28" fmla="*/ 201610 w 2626003"/>
                <a:gd name="connsiteY28" fmla="*/ 1945903 h 2289707"/>
                <a:gd name="connsiteX29" fmla="*/ 260066 w 2626003"/>
                <a:gd name="connsiteY29" fmla="*/ 2009215 h 2289707"/>
                <a:gd name="connsiteX30" fmla="*/ 345605 w 2626003"/>
                <a:gd name="connsiteY30" fmla="*/ 2086723 h 2289707"/>
                <a:gd name="connsiteX31" fmla="*/ 371752 w 2626003"/>
                <a:gd name="connsiteY31" fmla="*/ 2111188 h 2289707"/>
                <a:gd name="connsiteX32" fmla="*/ 422366 w 2626003"/>
                <a:gd name="connsiteY32" fmla="*/ 2134160 h 2289707"/>
                <a:gd name="connsiteX33" fmla="*/ 533117 w 2626003"/>
                <a:gd name="connsiteY33" fmla="*/ 2178424 h 2289707"/>
                <a:gd name="connsiteX34" fmla="*/ 613799 w 2626003"/>
                <a:gd name="connsiteY34" fmla="*/ 2205318 h 2289707"/>
                <a:gd name="connsiteX35" fmla="*/ 654140 w 2626003"/>
                <a:gd name="connsiteY35" fmla="*/ 2218765 h 2289707"/>
                <a:gd name="connsiteX36" fmla="*/ 721376 w 2626003"/>
                <a:gd name="connsiteY36" fmla="*/ 2232212 h 2289707"/>
                <a:gd name="connsiteX37" fmla="*/ 761717 w 2626003"/>
                <a:gd name="connsiteY37" fmla="*/ 2245659 h 2289707"/>
                <a:gd name="connsiteX38" fmla="*/ 869293 w 2626003"/>
                <a:gd name="connsiteY38" fmla="*/ 2259106 h 2289707"/>
                <a:gd name="connsiteX39" fmla="*/ 1151682 w 2626003"/>
                <a:gd name="connsiteY39" fmla="*/ 2272553 h 2289707"/>
                <a:gd name="connsiteX40" fmla="*/ 1232364 w 2626003"/>
                <a:gd name="connsiteY40" fmla="*/ 2245659 h 2289707"/>
                <a:gd name="connsiteX41" fmla="*/ 1272705 w 2626003"/>
                <a:gd name="connsiteY41" fmla="*/ 2232212 h 2289707"/>
                <a:gd name="connsiteX42" fmla="*/ 1387380 w 2626003"/>
                <a:gd name="connsiteY42" fmla="*/ 2210735 h 2289707"/>
                <a:gd name="connsiteX43" fmla="*/ 1522595 w 2626003"/>
                <a:gd name="connsiteY43" fmla="*/ 2187016 h 2289707"/>
                <a:gd name="connsiteX44" fmla="*/ 1622330 w 2626003"/>
                <a:gd name="connsiteY44" fmla="*/ 2130052 h 2289707"/>
                <a:gd name="connsiteX45" fmla="*/ 1709360 w 2626003"/>
                <a:gd name="connsiteY45" fmla="*/ 2109508 h 2289707"/>
                <a:gd name="connsiteX46" fmla="*/ 1729905 w 2626003"/>
                <a:gd name="connsiteY46" fmla="*/ 2111188 h 2289707"/>
                <a:gd name="connsiteX47" fmla="*/ 1807414 w 2626003"/>
                <a:gd name="connsiteY47" fmla="*/ 2058894 h 2289707"/>
                <a:gd name="connsiteX48" fmla="*/ 1919844 w 2626003"/>
                <a:gd name="connsiteY48" fmla="*/ 2009030 h 2289707"/>
                <a:gd name="connsiteX49" fmla="*/ 1931611 w 2626003"/>
                <a:gd name="connsiteY49" fmla="*/ 2017059 h 2289707"/>
                <a:gd name="connsiteX50" fmla="*/ 1997352 w 2626003"/>
                <a:gd name="connsiteY50" fmla="*/ 1965512 h 2289707"/>
                <a:gd name="connsiteX51" fmla="*/ 2039188 w 2626003"/>
                <a:gd name="connsiteY51" fmla="*/ 1949824 h 2289707"/>
                <a:gd name="connsiteX52" fmla="*/ 2079529 w 2626003"/>
                <a:gd name="connsiteY52" fmla="*/ 1922930 h 2289707"/>
                <a:gd name="connsiteX53" fmla="*/ 2106423 w 2626003"/>
                <a:gd name="connsiteY53" fmla="*/ 1882588 h 2289707"/>
                <a:gd name="connsiteX54" fmla="*/ 2146764 w 2626003"/>
                <a:gd name="connsiteY54" fmla="*/ 1825811 h 2289707"/>
                <a:gd name="connsiteX55" fmla="*/ 2196631 w 2626003"/>
                <a:gd name="connsiteY55" fmla="*/ 1794622 h 2289707"/>
                <a:gd name="connsiteX56" fmla="*/ 2213999 w 2626003"/>
                <a:gd name="connsiteY56" fmla="*/ 1801906 h 2289707"/>
                <a:gd name="connsiteX57" fmla="*/ 2286089 w 2626003"/>
                <a:gd name="connsiteY57" fmla="*/ 1731310 h 2289707"/>
                <a:gd name="connsiteX58" fmla="*/ 2311305 w 2626003"/>
                <a:gd name="connsiteY58" fmla="*/ 1715622 h 2289707"/>
                <a:gd name="connsiteX59" fmla="*/ 2335023 w 2626003"/>
                <a:gd name="connsiteY59" fmla="*/ 1694330 h 2289707"/>
                <a:gd name="connsiteX60" fmla="*/ 2380033 w 2626003"/>
                <a:gd name="connsiteY60" fmla="*/ 1605616 h 2289707"/>
                <a:gd name="connsiteX61" fmla="*/ 2486864 w 2626003"/>
                <a:gd name="connsiteY61" fmla="*/ 1507566 h 2289707"/>
                <a:gd name="connsiteX62" fmla="*/ 2543080 w 2626003"/>
                <a:gd name="connsiteY62" fmla="*/ 1404659 h 2289707"/>
                <a:gd name="connsiteX63" fmla="*/ 2550923 w 2626003"/>
                <a:gd name="connsiteY63" fmla="*/ 1358900 h 2289707"/>
                <a:gd name="connsiteX64" fmla="*/ 2603964 w 2626003"/>
                <a:gd name="connsiteY64" fmla="*/ 1250577 h 2289707"/>
                <a:gd name="connsiteX65" fmla="*/ 2615731 w 2626003"/>
                <a:gd name="connsiteY65" fmla="*/ 1129553 h 2289707"/>
                <a:gd name="connsiteX66" fmla="*/ 2626003 w 2626003"/>
                <a:gd name="connsiteY66" fmla="*/ 1089212 h 2289707"/>
                <a:gd name="connsiteX67" fmla="*/ 2615730 w 2626003"/>
                <a:gd name="connsiteY67" fmla="*/ 914400 h 2289707"/>
                <a:gd name="connsiteX68" fmla="*/ 2617411 w 2626003"/>
                <a:gd name="connsiteY68" fmla="*/ 820271 h 2289707"/>
                <a:gd name="connsiteX69" fmla="*/ 2577070 w 2626003"/>
                <a:gd name="connsiteY69" fmla="*/ 658906 h 2289707"/>
                <a:gd name="connsiteX70" fmla="*/ 2550176 w 2626003"/>
                <a:gd name="connsiteY70" fmla="*/ 618565 h 2289707"/>
                <a:gd name="connsiteX71" fmla="*/ 2536729 w 2626003"/>
                <a:gd name="connsiteY71" fmla="*/ 578224 h 2289707"/>
                <a:gd name="connsiteX72" fmla="*/ 2496388 w 2626003"/>
                <a:gd name="connsiteY72" fmla="*/ 551330 h 2289707"/>
                <a:gd name="connsiteX73" fmla="*/ 2429152 w 2626003"/>
                <a:gd name="connsiteY73" fmla="*/ 457200 h 2289707"/>
                <a:gd name="connsiteX74" fmla="*/ 2388811 w 2626003"/>
                <a:gd name="connsiteY74" fmla="*/ 376518 h 2289707"/>
                <a:gd name="connsiteX75" fmla="*/ 2348470 w 2626003"/>
                <a:gd name="connsiteY75" fmla="*/ 363071 h 2289707"/>
                <a:gd name="connsiteX76" fmla="*/ 2281235 w 2626003"/>
                <a:gd name="connsiteY76" fmla="*/ 295836 h 2289707"/>
                <a:gd name="connsiteX77" fmla="*/ 2254340 w 2626003"/>
                <a:gd name="connsiteY77" fmla="*/ 255494 h 2289707"/>
                <a:gd name="connsiteX78" fmla="*/ 2213999 w 2626003"/>
                <a:gd name="connsiteY78" fmla="*/ 215153 h 2289707"/>
                <a:gd name="connsiteX79" fmla="*/ 2200552 w 2626003"/>
                <a:gd name="connsiteY79" fmla="*/ 174812 h 2289707"/>
                <a:gd name="connsiteX80" fmla="*/ 2119870 w 2626003"/>
                <a:gd name="connsiteY80" fmla="*/ 147918 h 2289707"/>
                <a:gd name="connsiteX81" fmla="*/ 2039188 w 2626003"/>
                <a:gd name="connsiteY81" fmla="*/ 107577 h 2289707"/>
                <a:gd name="connsiteX82" fmla="*/ 2012293 w 2626003"/>
                <a:gd name="connsiteY82" fmla="*/ 80683 h 2289707"/>
                <a:gd name="connsiteX83" fmla="*/ 1729905 w 2626003"/>
                <a:gd name="connsiteY83" fmla="*/ 40341 h 2289707"/>
                <a:gd name="connsiteX84" fmla="*/ 1676117 w 2626003"/>
                <a:gd name="connsiteY84" fmla="*/ 26894 h 2289707"/>
                <a:gd name="connsiteX85" fmla="*/ 1635776 w 2626003"/>
                <a:gd name="connsiteY85" fmla="*/ 13447 h 2289707"/>
                <a:gd name="connsiteX86" fmla="*/ 1501305 w 2626003"/>
                <a:gd name="connsiteY86" fmla="*/ 0 h 2289707"/>
                <a:gd name="connsiteX87" fmla="*/ 1259258 w 2626003"/>
                <a:gd name="connsiteY87" fmla="*/ 13447 h 2289707"/>
                <a:gd name="connsiteX88" fmla="*/ 1237968 w 2626003"/>
                <a:gd name="connsiteY88" fmla="*/ 1493 h 2289707"/>
                <a:gd name="connsiteX89" fmla="*/ 1184179 w 2626003"/>
                <a:gd name="connsiteY89" fmla="*/ 11767 h 2289707"/>
                <a:gd name="connsiteX90" fmla="*/ 1087621 w 2626003"/>
                <a:gd name="connsiteY90" fmla="*/ 29136 h 2289707"/>
                <a:gd name="connsiteX91" fmla="*/ 963423 w 2626003"/>
                <a:gd name="connsiteY91" fmla="*/ 80683 h 2289707"/>
                <a:gd name="connsiteX0" fmla="*/ 963423 w 2626003"/>
                <a:gd name="connsiteY0" fmla="*/ 80683 h 2289707"/>
                <a:gd name="connsiteX1" fmla="*/ 896188 w 2626003"/>
                <a:gd name="connsiteY1" fmla="*/ 107577 h 2289707"/>
                <a:gd name="connsiteX2" fmla="*/ 855846 w 2626003"/>
                <a:gd name="connsiteY2" fmla="*/ 121024 h 2289707"/>
                <a:gd name="connsiteX3" fmla="*/ 852111 w 2626003"/>
                <a:gd name="connsiteY3" fmla="*/ 114487 h 2289707"/>
                <a:gd name="connsiteX4" fmla="*/ 814945 w 2626003"/>
                <a:gd name="connsiteY4" fmla="*/ 123079 h 2289707"/>
                <a:gd name="connsiteX5" fmla="*/ 717455 w 2626003"/>
                <a:gd name="connsiteY5" fmla="*/ 175372 h 2289707"/>
                <a:gd name="connsiteX6" fmla="*/ 643868 w 2626003"/>
                <a:gd name="connsiteY6" fmla="*/ 229907 h 2289707"/>
                <a:gd name="connsiteX7" fmla="*/ 560011 w 2626003"/>
                <a:gd name="connsiteY7" fmla="*/ 305921 h 2289707"/>
                <a:gd name="connsiteX8" fmla="*/ 512573 w 2626003"/>
                <a:gd name="connsiteY8" fmla="*/ 360455 h 2289707"/>
                <a:gd name="connsiteX9" fmla="*/ 476155 w 2626003"/>
                <a:gd name="connsiteY9" fmla="*/ 400797 h 2289707"/>
                <a:gd name="connsiteX10" fmla="*/ 423113 w 2626003"/>
                <a:gd name="connsiteY10" fmla="*/ 462616 h 2289707"/>
                <a:gd name="connsiteX11" fmla="*/ 366148 w 2626003"/>
                <a:gd name="connsiteY11" fmla="*/ 533027 h 2289707"/>
                <a:gd name="connsiteX12" fmla="*/ 338508 w 2626003"/>
                <a:gd name="connsiteY12" fmla="*/ 569447 h 2289707"/>
                <a:gd name="connsiteX13" fmla="*/ 315535 w 2626003"/>
                <a:gd name="connsiteY13" fmla="*/ 622488 h 2289707"/>
                <a:gd name="connsiteX14" fmla="*/ 282292 w 2626003"/>
                <a:gd name="connsiteY14" fmla="*/ 653303 h 2289707"/>
                <a:gd name="connsiteX15" fmla="*/ 249048 w 2626003"/>
                <a:gd name="connsiteY15" fmla="*/ 718859 h 2289707"/>
                <a:gd name="connsiteX16" fmla="*/ 185735 w 2626003"/>
                <a:gd name="connsiteY16" fmla="*/ 821765 h 2289707"/>
                <a:gd name="connsiteX17" fmla="*/ 154172 w 2626003"/>
                <a:gd name="connsiteY17" fmla="*/ 901700 h 2289707"/>
                <a:gd name="connsiteX18" fmla="*/ 117752 w 2626003"/>
                <a:gd name="connsiteY18" fmla="*/ 985557 h 2289707"/>
                <a:gd name="connsiteX19" fmla="*/ 103559 w 2626003"/>
                <a:gd name="connsiteY19" fmla="*/ 1013200 h 2289707"/>
                <a:gd name="connsiteX20" fmla="*/ 82288 w 2626003"/>
                <a:gd name="connsiteY20" fmla="*/ 1051913 h 2289707"/>
                <a:gd name="connsiteX21" fmla="*/ 49770 w 2626003"/>
                <a:gd name="connsiteY21" fmla="*/ 1153271 h 2289707"/>
                <a:gd name="connsiteX22" fmla="*/ 26798 w 2626003"/>
                <a:gd name="connsiteY22" fmla="*/ 1234703 h 2289707"/>
                <a:gd name="connsiteX23" fmla="*/ 13351 w 2626003"/>
                <a:gd name="connsiteY23" fmla="*/ 1290918 h 2289707"/>
                <a:gd name="connsiteX24" fmla="*/ 18767 w 2626003"/>
                <a:gd name="connsiteY24" fmla="*/ 1648387 h 2289707"/>
                <a:gd name="connsiteX25" fmla="*/ 52011 w 2626003"/>
                <a:gd name="connsiteY25" fmla="*/ 1751294 h 2289707"/>
                <a:gd name="connsiteX26" fmla="*/ 87683 w 2626003"/>
                <a:gd name="connsiteY26" fmla="*/ 1810684 h 2289707"/>
                <a:gd name="connsiteX27" fmla="*/ 142217 w 2626003"/>
                <a:gd name="connsiteY27" fmla="*/ 1878667 h 2289707"/>
                <a:gd name="connsiteX28" fmla="*/ 201610 w 2626003"/>
                <a:gd name="connsiteY28" fmla="*/ 1945903 h 2289707"/>
                <a:gd name="connsiteX29" fmla="*/ 260066 w 2626003"/>
                <a:gd name="connsiteY29" fmla="*/ 2009215 h 2289707"/>
                <a:gd name="connsiteX30" fmla="*/ 345605 w 2626003"/>
                <a:gd name="connsiteY30" fmla="*/ 2086723 h 2289707"/>
                <a:gd name="connsiteX31" fmla="*/ 371752 w 2626003"/>
                <a:gd name="connsiteY31" fmla="*/ 2111188 h 2289707"/>
                <a:gd name="connsiteX32" fmla="*/ 422366 w 2626003"/>
                <a:gd name="connsiteY32" fmla="*/ 2134160 h 2289707"/>
                <a:gd name="connsiteX33" fmla="*/ 533117 w 2626003"/>
                <a:gd name="connsiteY33" fmla="*/ 2178424 h 2289707"/>
                <a:gd name="connsiteX34" fmla="*/ 613799 w 2626003"/>
                <a:gd name="connsiteY34" fmla="*/ 2205318 h 2289707"/>
                <a:gd name="connsiteX35" fmla="*/ 654140 w 2626003"/>
                <a:gd name="connsiteY35" fmla="*/ 2218765 h 2289707"/>
                <a:gd name="connsiteX36" fmla="*/ 721376 w 2626003"/>
                <a:gd name="connsiteY36" fmla="*/ 2232212 h 2289707"/>
                <a:gd name="connsiteX37" fmla="*/ 761717 w 2626003"/>
                <a:gd name="connsiteY37" fmla="*/ 2245659 h 2289707"/>
                <a:gd name="connsiteX38" fmla="*/ 869293 w 2626003"/>
                <a:gd name="connsiteY38" fmla="*/ 2259106 h 2289707"/>
                <a:gd name="connsiteX39" fmla="*/ 1151682 w 2626003"/>
                <a:gd name="connsiteY39" fmla="*/ 2272553 h 2289707"/>
                <a:gd name="connsiteX40" fmla="*/ 1232364 w 2626003"/>
                <a:gd name="connsiteY40" fmla="*/ 2245659 h 2289707"/>
                <a:gd name="connsiteX41" fmla="*/ 1272705 w 2626003"/>
                <a:gd name="connsiteY41" fmla="*/ 2232212 h 2289707"/>
                <a:gd name="connsiteX42" fmla="*/ 1387380 w 2626003"/>
                <a:gd name="connsiteY42" fmla="*/ 2210735 h 2289707"/>
                <a:gd name="connsiteX43" fmla="*/ 1522595 w 2626003"/>
                <a:gd name="connsiteY43" fmla="*/ 2187016 h 2289707"/>
                <a:gd name="connsiteX44" fmla="*/ 1622330 w 2626003"/>
                <a:gd name="connsiteY44" fmla="*/ 2130052 h 2289707"/>
                <a:gd name="connsiteX45" fmla="*/ 1709360 w 2626003"/>
                <a:gd name="connsiteY45" fmla="*/ 2109508 h 2289707"/>
                <a:gd name="connsiteX46" fmla="*/ 1729905 w 2626003"/>
                <a:gd name="connsiteY46" fmla="*/ 2111188 h 2289707"/>
                <a:gd name="connsiteX47" fmla="*/ 1807414 w 2626003"/>
                <a:gd name="connsiteY47" fmla="*/ 2058894 h 2289707"/>
                <a:gd name="connsiteX48" fmla="*/ 1919844 w 2626003"/>
                <a:gd name="connsiteY48" fmla="*/ 2009030 h 2289707"/>
                <a:gd name="connsiteX49" fmla="*/ 1931611 w 2626003"/>
                <a:gd name="connsiteY49" fmla="*/ 2017059 h 2289707"/>
                <a:gd name="connsiteX50" fmla="*/ 1997352 w 2626003"/>
                <a:gd name="connsiteY50" fmla="*/ 1965512 h 2289707"/>
                <a:gd name="connsiteX51" fmla="*/ 2039188 w 2626003"/>
                <a:gd name="connsiteY51" fmla="*/ 1949824 h 2289707"/>
                <a:gd name="connsiteX52" fmla="*/ 2079529 w 2626003"/>
                <a:gd name="connsiteY52" fmla="*/ 1922930 h 2289707"/>
                <a:gd name="connsiteX53" fmla="*/ 2106423 w 2626003"/>
                <a:gd name="connsiteY53" fmla="*/ 1882588 h 2289707"/>
                <a:gd name="connsiteX54" fmla="*/ 2146764 w 2626003"/>
                <a:gd name="connsiteY54" fmla="*/ 1825811 h 2289707"/>
                <a:gd name="connsiteX55" fmla="*/ 2196631 w 2626003"/>
                <a:gd name="connsiteY55" fmla="*/ 1794622 h 2289707"/>
                <a:gd name="connsiteX56" fmla="*/ 2213999 w 2626003"/>
                <a:gd name="connsiteY56" fmla="*/ 1801906 h 2289707"/>
                <a:gd name="connsiteX57" fmla="*/ 2286089 w 2626003"/>
                <a:gd name="connsiteY57" fmla="*/ 1731310 h 2289707"/>
                <a:gd name="connsiteX58" fmla="*/ 2311305 w 2626003"/>
                <a:gd name="connsiteY58" fmla="*/ 1715622 h 2289707"/>
                <a:gd name="connsiteX59" fmla="*/ 2335023 w 2626003"/>
                <a:gd name="connsiteY59" fmla="*/ 1694330 h 2289707"/>
                <a:gd name="connsiteX60" fmla="*/ 2380033 w 2626003"/>
                <a:gd name="connsiteY60" fmla="*/ 1605616 h 2289707"/>
                <a:gd name="connsiteX61" fmla="*/ 2486864 w 2626003"/>
                <a:gd name="connsiteY61" fmla="*/ 1507566 h 2289707"/>
                <a:gd name="connsiteX62" fmla="*/ 2543080 w 2626003"/>
                <a:gd name="connsiteY62" fmla="*/ 1404659 h 2289707"/>
                <a:gd name="connsiteX63" fmla="*/ 2550923 w 2626003"/>
                <a:gd name="connsiteY63" fmla="*/ 1358900 h 2289707"/>
                <a:gd name="connsiteX64" fmla="*/ 2603964 w 2626003"/>
                <a:gd name="connsiteY64" fmla="*/ 1250577 h 2289707"/>
                <a:gd name="connsiteX65" fmla="*/ 2615731 w 2626003"/>
                <a:gd name="connsiteY65" fmla="*/ 1129553 h 2289707"/>
                <a:gd name="connsiteX66" fmla="*/ 2626003 w 2626003"/>
                <a:gd name="connsiteY66" fmla="*/ 1089212 h 2289707"/>
                <a:gd name="connsiteX67" fmla="*/ 2615730 w 2626003"/>
                <a:gd name="connsiteY67" fmla="*/ 914400 h 2289707"/>
                <a:gd name="connsiteX68" fmla="*/ 2604711 w 2626003"/>
                <a:gd name="connsiteY68" fmla="*/ 823445 h 2289707"/>
                <a:gd name="connsiteX69" fmla="*/ 2577070 w 2626003"/>
                <a:gd name="connsiteY69" fmla="*/ 658906 h 2289707"/>
                <a:gd name="connsiteX70" fmla="*/ 2550176 w 2626003"/>
                <a:gd name="connsiteY70" fmla="*/ 618565 h 2289707"/>
                <a:gd name="connsiteX71" fmla="*/ 2536729 w 2626003"/>
                <a:gd name="connsiteY71" fmla="*/ 578224 h 2289707"/>
                <a:gd name="connsiteX72" fmla="*/ 2496388 w 2626003"/>
                <a:gd name="connsiteY72" fmla="*/ 551330 h 2289707"/>
                <a:gd name="connsiteX73" fmla="*/ 2429152 w 2626003"/>
                <a:gd name="connsiteY73" fmla="*/ 457200 h 2289707"/>
                <a:gd name="connsiteX74" fmla="*/ 2388811 w 2626003"/>
                <a:gd name="connsiteY74" fmla="*/ 376518 h 2289707"/>
                <a:gd name="connsiteX75" fmla="*/ 2348470 w 2626003"/>
                <a:gd name="connsiteY75" fmla="*/ 363071 h 2289707"/>
                <a:gd name="connsiteX76" fmla="*/ 2281235 w 2626003"/>
                <a:gd name="connsiteY76" fmla="*/ 295836 h 2289707"/>
                <a:gd name="connsiteX77" fmla="*/ 2254340 w 2626003"/>
                <a:gd name="connsiteY77" fmla="*/ 255494 h 2289707"/>
                <a:gd name="connsiteX78" fmla="*/ 2213999 w 2626003"/>
                <a:gd name="connsiteY78" fmla="*/ 215153 h 2289707"/>
                <a:gd name="connsiteX79" fmla="*/ 2200552 w 2626003"/>
                <a:gd name="connsiteY79" fmla="*/ 174812 h 2289707"/>
                <a:gd name="connsiteX80" fmla="*/ 2119870 w 2626003"/>
                <a:gd name="connsiteY80" fmla="*/ 147918 h 2289707"/>
                <a:gd name="connsiteX81" fmla="*/ 2039188 w 2626003"/>
                <a:gd name="connsiteY81" fmla="*/ 107577 h 2289707"/>
                <a:gd name="connsiteX82" fmla="*/ 2012293 w 2626003"/>
                <a:gd name="connsiteY82" fmla="*/ 80683 h 2289707"/>
                <a:gd name="connsiteX83" fmla="*/ 1729905 w 2626003"/>
                <a:gd name="connsiteY83" fmla="*/ 40341 h 2289707"/>
                <a:gd name="connsiteX84" fmla="*/ 1676117 w 2626003"/>
                <a:gd name="connsiteY84" fmla="*/ 26894 h 2289707"/>
                <a:gd name="connsiteX85" fmla="*/ 1635776 w 2626003"/>
                <a:gd name="connsiteY85" fmla="*/ 13447 h 2289707"/>
                <a:gd name="connsiteX86" fmla="*/ 1501305 w 2626003"/>
                <a:gd name="connsiteY86" fmla="*/ 0 h 2289707"/>
                <a:gd name="connsiteX87" fmla="*/ 1259258 w 2626003"/>
                <a:gd name="connsiteY87" fmla="*/ 13447 h 2289707"/>
                <a:gd name="connsiteX88" fmla="*/ 1237968 w 2626003"/>
                <a:gd name="connsiteY88" fmla="*/ 1493 h 2289707"/>
                <a:gd name="connsiteX89" fmla="*/ 1184179 w 2626003"/>
                <a:gd name="connsiteY89" fmla="*/ 11767 h 2289707"/>
                <a:gd name="connsiteX90" fmla="*/ 1087621 w 2626003"/>
                <a:gd name="connsiteY90" fmla="*/ 29136 h 2289707"/>
                <a:gd name="connsiteX91" fmla="*/ 963423 w 2626003"/>
                <a:gd name="connsiteY91" fmla="*/ 80683 h 2289707"/>
                <a:gd name="connsiteX0" fmla="*/ 963423 w 2626003"/>
                <a:gd name="connsiteY0" fmla="*/ 80683 h 2289707"/>
                <a:gd name="connsiteX1" fmla="*/ 896188 w 2626003"/>
                <a:gd name="connsiteY1" fmla="*/ 107577 h 2289707"/>
                <a:gd name="connsiteX2" fmla="*/ 855846 w 2626003"/>
                <a:gd name="connsiteY2" fmla="*/ 121024 h 2289707"/>
                <a:gd name="connsiteX3" fmla="*/ 852111 w 2626003"/>
                <a:gd name="connsiteY3" fmla="*/ 114487 h 2289707"/>
                <a:gd name="connsiteX4" fmla="*/ 814945 w 2626003"/>
                <a:gd name="connsiteY4" fmla="*/ 123079 h 2289707"/>
                <a:gd name="connsiteX5" fmla="*/ 717455 w 2626003"/>
                <a:gd name="connsiteY5" fmla="*/ 175372 h 2289707"/>
                <a:gd name="connsiteX6" fmla="*/ 643868 w 2626003"/>
                <a:gd name="connsiteY6" fmla="*/ 229907 h 2289707"/>
                <a:gd name="connsiteX7" fmla="*/ 560011 w 2626003"/>
                <a:gd name="connsiteY7" fmla="*/ 305921 h 2289707"/>
                <a:gd name="connsiteX8" fmla="*/ 512573 w 2626003"/>
                <a:gd name="connsiteY8" fmla="*/ 360455 h 2289707"/>
                <a:gd name="connsiteX9" fmla="*/ 476155 w 2626003"/>
                <a:gd name="connsiteY9" fmla="*/ 400797 h 2289707"/>
                <a:gd name="connsiteX10" fmla="*/ 423113 w 2626003"/>
                <a:gd name="connsiteY10" fmla="*/ 462616 h 2289707"/>
                <a:gd name="connsiteX11" fmla="*/ 366148 w 2626003"/>
                <a:gd name="connsiteY11" fmla="*/ 533027 h 2289707"/>
                <a:gd name="connsiteX12" fmla="*/ 338508 w 2626003"/>
                <a:gd name="connsiteY12" fmla="*/ 569447 h 2289707"/>
                <a:gd name="connsiteX13" fmla="*/ 315535 w 2626003"/>
                <a:gd name="connsiteY13" fmla="*/ 622488 h 2289707"/>
                <a:gd name="connsiteX14" fmla="*/ 282292 w 2626003"/>
                <a:gd name="connsiteY14" fmla="*/ 653303 h 2289707"/>
                <a:gd name="connsiteX15" fmla="*/ 249048 w 2626003"/>
                <a:gd name="connsiteY15" fmla="*/ 718859 h 2289707"/>
                <a:gd name="connsiteX16" fmla="*/ 185735 w 2626003"/>
                <a:gd name="connsiteY16" fmla="*/ 821765 h 2289707"/>
                <a:gd name="connsiteX17" fmla="*/ 154172 w 2626003"/>
                <a:gd name="connsiteY17" fmla="*/ 901700 h 2289707"/>
                <a:gd name="connsiteX18" fmla="*/ 117752 w 2626003"/>
                <a:gd name="connsiteY18" fmla="*/ 985557 h 2289707"/>
                <a:gd name="connsiteX19" fmla="*/ 103559 w 2626003"/>
                <a:gd name="connsiteY19" fmla="*/ 1013200 h 2289707"/>
                <a:gd name="connsiteX20" fmla="*/ 82288 w 2626003"/>
                <a:gd name="connsiteY20" fmla="*/ 1051913 h 2289707"/>
                <a:gd name="connsiteX21" fmla="*/ 49770 w 2626003"/>
                <a:gd name="connsiteY21" fmla="*/ 1153271 h 2289707"/>
                <a:gd name="connsiteX22" fmla="*/ 26798 w 2626003"/>
                <a:gd name="connsiteY22" fmla="*/ 1234703 h 2289707"/>
                <a:gd name="connsiteX23" fmla="*/ 13351 w 2626003"/>
                <a:gd name="connsiteY23" fmla="*/ 1290918 h 2289707"/>
                <a:gd name="connsiteX24" fmla="*/ 18767 w 2626003"/>
                <a:gd name="connsiteY24" fmla="*/ 1648387 h 2289707"/>
                <a:gd name="connsiteX25" fmla="*/ 52011 w 2626003"/>
                <a:gd name="connsiteY25" fmla="*/ 1751294 h 2289707"/>
                <a:gd name="connsiteX26" fmla="*/ 87683 w 2626003"/>
                <a:gd name="connsiteY26" fmla="*/ 1810684 h 2289707"/>
                <a:gd name="connsiteX27" fmla="*/ 142217 w 2626003"/>
                <a:gd name="connsiteY27" fmla="*/ 1878667 h 2289707"/>
                <a:gd name="connsiteX28" fmla="*/ 201610 w 2626003"/>
                <a:gd name="connsiteY28" fmla="*/ 1945903 h 2289707"/>
                <a:gd name="connsiteX29" fmla="*/ 260066 w 2626003"/>
                <a:gd name="connsiteY29" fmla="*/ 2009215 h 2289707"/>
                <a:gd name="connsiteX30" fmla="*/ 345605 w 2626003"/>
                <a:gd name="connsiteY30" fmla="*/ 2086723 h 2289707"/>
                <a:gd name="connsiteX31" fmla="*/ 371752 w 2626003"/>
                <a:gd name="connsiteY31" fmla="*/ 2111188 h 2289707"/>
                <a:gd name="connsiteX32" fmla="*/ 422366 w 2626003"/>
                <a:gd name="connsiteY32" fmla="*/ 2134160 h 2289707"/>
                <a:gd name="connsiteX33" fmla="*/ 533117 w 2626003"/>
                <a:gd name="connsiteY33" fmla="*/ 2178424 h 2289707"/>
                <a:gd name="connsiteX34" fmla="*/ 613799 w 2626003"/>
                <a:gd name="connsiteY34" fmla="*/ 2205318 h 2289707"/>
                <a:gd name="connsiteX35" fmla="*/ 654140 w 2626003"/>
                <a:gd name="connsiteY35" fmla="*/ 2218765 h 2289707"/>
                <a:gd name="connsiteX36" fmla="*/ 721376 w 2626003"/>
                <a:gd name="connsiteY36" fmla="*/ 2232212 h 2289707"/>
                <a:gd name="connsiteX37" fmla="*/ 761717 w 2626003"/>
                <a:gd name="connsiteY37" fmla="*/ 2245659 h 2289707"/>
                <a:gd name="connsiteX38" fmla="*/ 869293 w 2626003"/>
                <a:gd name="connsiteY38" fmla="*/ 2259106 h 2289707"/>
                <a:gd name="connsiteX39" fmla="*/ 1151682 w 2626003"/>
                <a:gd name="connsiteY39" fmla="*/ 2272553 h 2289707"/>
                <a:gd name="connsiteX40" fmla="*/ 1232364 w 2626003"/>
                <a:gd name="connsiteY40" fmla="*/ 2245659 h 2289707"/>
                <a:gd name="connsiteX41" fmla="*/ 1272705 w 2626003"/>
                <a:gd name="connsiteY41" fmla="*/ 2232212 h 2289707"/>
                <a:gd name="connsiteX42" fmla="*/ 1387380 w 2626003"/>
                <a:gd name="connsiteY42" fmla="*/ 2210735 h 2289707"/>
                <a:gd name="connsiteX43" fmla="*/ 1522595 w 2626003"/>
                <a:gd name="connsiteY43" fmla="*/ 2187016 h 2289707"/>
                <a:gd name="connsiteX44" fmla="*/ 1622330 w 2626003"/>
                <a:gd name="connsiteY44" fmla="*/ 2130052 h 2289707"/>
                <a:gd name="connsiteX45" fmla="*/ 1709360 w 2626003"/>
                <a:gd name="connsiteY45" fmla="*/ 2109508 h 2289707"/>
                <a:gd name="connsiteX46" fmla="*/ 1729905 w 2626003"/>
                <a:gd name="connsiteY46" fmla="*/ 2111188 h 2289707"/>
                <a:gd name="connsiteX47" fmla="*/ 1807414 w 2626003"/>
                <a:gd name="connsiteY47" fmla="*/ 2058894 h 2289707"/>
                <a:gd name="connsiteX48" fmla="*/ 1919844 w 2626003"/>
                <a:gd name="connsiteY48" fmla="*/ 2009030 h 2289707"/>
                <a:gd name="connsiteX49" fmla="*/ 1931611 w 2626003"/>
                <a:gd name="connsiteY49" fmla="*/ 2017059 h 2289707"/>
                <a:gd name="connsiteX50" fmla="*/ 1997352 w 2626003"/>
                <a:gd name="connsiteY50" fmla="*/ 1965512 h 2289707"/>
                <a:gd name="connsiteX51" fmla="*/ 2039188 w 2626003"/>
                <a:gd name="connsiteY51" fmla="*/ 1949824 h 2289707"/>
                <a:gd name="connsiteX52" fmla="*/ 2079529 w 2626003"/>
                <a:gd name="connsiteY52" fmla="*/ 1922930 h 2289707"/>
                <a:gd name="connsiteX53" fmla="*/ 2106423 w 2626003"/>
                <a:gd name="connsiteY53" fmla="*/ 1882588 h 2289707"/>
                <a:gd name="connsiteX54" fmla="*/ 2146764 w 2626003"/>
                <a:gd name="connsiteY54" fmla="*/ 1825811 h 2289707"/>
                <a:gd name="connsiteX55" fmla="*/ 2196631 w 2626003"/>
                <a:gd name="connsiteY55" fmla="*/ 1794622 h 2289707"/>
                <a:gd name="connsiteX56" fmla="*/ 2213999 w 2626003"/>
                <a:gd name="connsiteY56" fmla="*/ 1801906 h 2289707"/>
                <a:gd name="connsiteX57" fmla="*/ 2286089 w 2626003"/>
                <a:gd name="connsiteY57" fmla="*/ 1731310 h 2289707"/>
                <a:gd name="connsiteX58" fmla="*/ 2311305 w 2626003"/>
                <a:gd name="connsiteY58" fmla="*/ 1715622 h 2289707"/>
                <a:gd name="connsiteX59" fmla="*/ 2335023 w 2626003"/>
                <a:gd name="connsiteY59" fmla="*/ 1694330 h 2289707"/>
                <a:gd name="connsiteX60" fmla="*/ 2380033 w 2626003"/>
                <a:gd name="connsiteY60" fmla="*/ 1605616 h 2289707"/>
                <a:gd name="connsiteX61" fmla="*/ 2486864 w 2626003"/>
                <a:gd name="connsiteY61" fmla="*/ 1507566 h 2289707"/>
                <a:gd name="connsiteX62" fmla="*/ 2543080 w 2626003"/>
                <a:gd name="connsiteY62" fmla="*/ 1404659 h 2289707"/>
                <a:gd name="connsiteX63" fmla="*/ 2550923 w 2626003"/>
                <a:gd name="connsiteY63" fmla="*/ 1358900 h 2289707"/>
                <a:gd name="connsiteX64" fmla="*/ 2603964 w 2626003"/>
                <a:gd name="connsiteY64" fmla="*/ 1250577 h 2289707"/>
                <a:gd name="connsiteX65" fmla="*/ 2615731 w 2626003"/>
                <a:gd name="connsiteY65" fmla="*/ 1129553 h 2289707"/>
                <a:gd name="connsiteX66" fmla="*/ 2626003 w 2626003"/>
                <a:gd name="connsiteY66" fmla="*/ 1089212 h 2289707"/>
                <a:gd name="connsiteX67" fmla="*/ 2615730 w 2626003"/>
                <a:gd name="connsiteY67" fmla="*/ 914400 h 2289707"/>
                <a:gd name="connsiteX68" fmla="*/ 2604711 w 2626003"/>
                <a:gd name="connsiteY68" fmla="*/ 823445 h 2289707"/>
                <a:gd name="connsiteX69" fmla="*/ 2555616 w 2626003"/>
                <a:gd name="connsiteY69" fmla="*/ 686788 h 2289707"/>
                <a:gd name="connsiteX70" fmla="*/ 2577070 w 2626003"/>
                <a:gd name="connsiteY70" fmla="*/ 658906 h 2289707"/>
                <a:gd name="connsiteX71" fmla="*/ 2550176 w 2626003"/>
                <a:gd name="connsiteY71" fmla="*/ 618565 h 2289707"/>
                <a:gd name="connsiteX72" fmla="*/ 2536729 w 2626003"/>
                <a:gd name="connsiteY72" fmla="*/ 578224 h 2289707"/>
                <a:gd name="connsiteX73" fmla="*/ 2496388 w 2626003"/>
                <a:gd name="connsiteY73" fmla="*/ 551330 h 2289707"/>
                <a:gd name="connsiteX74" fmla="*/ 2429152 w 2626003"/>
                <a:gd name="connsiteY74" fmla="*/ 457200 h 2289707"/>
                <a:gd name="connsiteX75" fmla="*/ 2388811 w 2626003"/>
                <a:gd name="connsiteY75" fmla="*/ 376518 h 2289707"/>
                <a:gd name="connsiteX76" fmla="*/ 2348470 w 2626003"/>
                <a:gd name="connsiteY76" fmla="*/ 363071 h 2289707"/>
                <a:gd name="connsiteX77" fmla="*/ 2281235 w 2626003"/>
                <a:gd name="connsiteY77" fmla="*/ 295836 h 2289707"/>
                <a:gd name="connsiteX78" fmla="*/ 2254340 w 2626003"/>
                <a:gd name="connsiteY78" fmla="*/ 255494 h 2289707"/>
                <a:gd name="connsiteX79" fmla="*/ 2213999 w 2626003"/>
                <a:gd name="connsiteY79" fmla="*/ 215153 h 2289707"/>
                <a:gd name="connsiteX80" fmla="*/ 2200552 w 2626003"/>
                <a:gd name="connsiteY80" fmla="*/ 174812 h 2289707"/>
                <a:gd name="connsiteX81" fmla="*/ 2119870 w 2626003"/>
                <a:gd name="connsiteY81" fmla="*/ 147918 h 2289707"/>
                <a:gd name="connsiteX82" fmla="*/ 2039188 w 2626003"/>
                <a:gd name="connsiteY82" fmla="*/ 107577 h 2289707"/>
                <a:gd name="connsiteX83" fmla="*/ 2012293 w 2626003"/>
                <a:gd name="connsiteY83" fmla="*/ 80683 h 2289707"/>
                <a:gd name="connsiteX84" fmla="*/ 1729905 w 2626003"/>
                <a:gd name="connsiteY84" fmla="*/ 40341 h 2289707"/>
                <a:gd name="connsiteX85" fmla="*/ 1676117 w 2626003"/>
                <a:gd name="connsiteY85" fmla="*/ 26894 h 2289707"/>
                <a:gd name="connsiteX86" fmla="*/ 1635776 w 2626003"/>
                <a:gd name="connsiteY86" fmla="*/ 13447 h 2289707"/>
                <a:gd name="connsiteX87" fmla="*/ 1501305 w 2626003"/>
                <a:gd name="connsiteY87" fmla="*/ 0 h 2289707"/>
                <a:gd name="connsiteX88" fmla="*/ 1259258 w 2626003"/>
                <a:gd name="connsiteY88" fmla="*/ 13447 h 2289707"/>
                <a:gd name="connsiteX89" fmla="*/ 1237968 w 2626003"/>
                <a:gd name="connsiteY89" fmla="*/ 1493 h 2289707"/>
                <a:gd name="connsiteX90" fmla="*/ 1184179 w 2626003"/>
                <a:gd name="connsiteY90" fmla="*/ 11767 h 2289707"/>
                <a:gd name="connsiteX91" fmla="*/ 1087621 w 2626003"/>
                <a:gd name="connsiteY91" fmla="*/ 29136 h 2289707"/>
                <a:gd name="connsiteX92" fmla="*/ 963423 w 2626003"/>
                <a:gd name="connsiteY92" fmla="*/ 80683 h 2289707"/>
                <a:gd name="connsiteX0" fmla="*/ 963423 w 2626003"/>
                <a:gd name="connsiteY0" fmla="*/ 80683 h 2289707"/>
                <a:gd name="connsiteX1" fmla="*/ 896188 w 2626003"/>
                <a:gd name="connsiteY1" fmla="*/ 107577 h 2289707"/>
                <a:gd name="connsiteX2" fmla="*/ 855846 w 2626003"/>
                <a:gd name="connsiteY2" fmla="*/ 121024 h 2289707"/>
                <a:gd name="connsiteX3" fmla="*/ 852111 w 2626003"/>
                <a:gd name="connsiteY3" fmla="*/ 114487 h 2289707"/>
                <a:gd name="connsiteX4" fmla="*/ 814945 w 2626003"/>
                <a:gd name="connsiteY4" fmla="*/ 123079 h 2289707"/>
                <a:gd name="connsiteX5" fmla="*/ 717455 w 2626003"/>
                <a:gd name="connsiteY5" fmla="*/ 175372 h 2289707"/>
                <a:gd name="connsiteX6" fmla="*/ 643868 w 2626003"/>
                <a:gd name="connsiteY6" fmla="*/ 229907 h 2289707"/>
                <a:gd name="connsiteX7" fmla="*/ 560011 w 2626003"/>
                <a:gd name="connsiteY7" fmla="*/ 305921 h 2289707"/>
                <a:gd name="connsiteX8" fmla="*/ 512573 w 2626003"/>
                <a:gd name="connsiteY8" fmla="*/ 360455 h 2289707"/>
                <a:gd name="connsiteX9" fmla="*/ 476155 w 2626003"/>
                <a:gd name="connsiteY9" fmla="*/ 400797 h 2289707"/>
                <a:gd name="connsiteX10" fmla="*/ 423113 w 2626003"/>
                <a:gd name="connsiteY10" fmla="*/ 462616 h 2289707"/>
                <a:gd name="connsiteX11" fmla="*/ 366148 w 2626003"/>
                <a:gd name="connsiteY11" fmla="*/ 533027 h 2289707"/>
                <a:gd name="connsiteX12" fmla="*/ 338508 w 2626003"/>
                <a:gd name="connsiteY12" fmla="*/ 569447 h 2289707"/>
                <a:gd name="connsiteX13" fmla="*/ 315535 w 2626003"/>
                <a:gd name="connsiteY13" fmla="*/ 622488 h 2289707"/>
                <a:gd name="connsiteX14" fmla="*/ 282292 w 2626003"/>
                <a:gd name="connsiteY14" fmla="*/ 653303 h 2289707"/>
                <a:gd name="connsiteX15" fmla="*/ 249048 w 2626003"/>
                <a:gd name="connsiteY15" fmla="*/ 718859 h 2289707"/>
                <a:gd name="connsiteX16" fmla="*/ 185735 w 2626003"/>
                <a:gd name="connsiteY16" fmla="*/ 821765 h 2289707"/>
                <a:gd name="connsiteX17" fmla="*/ 154172 w 2626003"/>
                <a:gd name="connsiteY17" fmla="*/ 901700 h 2289707"/>
                <a:gd name="connsiteX18" fmla="*/ 117752 w 2626003"/>
                <a:gd name="connsiteY18" fmla="*/ 985557 h 2289707"/>
                <a:gd name="connsiteX19" fmla="*/ 103559 w 2626003"/>
                <a:gd name="connsiteY19" fmla="*/ 1013200 h 2289707"/>
                <a:gd name="connsiteX20" fmla="*/ 82288 w 2626003"/>
                <a:gd name="connsiteY20" fmla="*/ 1051913 h 2289707"/>
                <a:gd name="connsiteX21" fmla="*/ 49770 w 2626003"/>
                <a:gd name="connsiteY21" fmla="*/ 1153271 h 2289707"/>
                <a:gd name="connsiteX22" fmla="*/ 26798 w 2626003"/>
                <a:gd name="connsiteY22" fmla="*/ 1234703 h 2289707"/>
                <a:gd name="connsiteX23" fmla="*/ 13351 w 2626003"/>
                <a:gd name="connsiteY23" fmla="*/ 1290918 h 2289707"/>
                <a:gd name="connsiteX24" fmla="*/ 18767 w 2626003"/>
                <a:gd name="connsiteY24" fmla="*/ 1648387 h 2289707"/>
                <a:gd name="connsiteX25" fmla="*/ 52011 w 2626003"/>
                <a:gd name="connsiteY25" fmla="*/ 1751294 h 2289707"/>
                <a:gd name="connsiteX26" fmla="*/ 87683 w 2626003"/>
                <a:gd name="connsiteY26" fmla="*/ 1810684 h 2289707"/>
                <a:gd name="connsiteX27" fmla="*/ 142217 w 2626003"/>
                <a:gd name="connsiteY27" fmla="*/ 1878667 h 2289707"/>
                <a:gd name="connsiteX28" fmla="*/ 201610 w 2626003"/>
                <a:gd name="connsiteY28" fmla="*/ 1945903 h 2289707"/>
                <a:gd name="connsiteX29" fmla="*/ 260066 w 2626003"/>
                <a:gd name="connsiteY29" fmla="*/ 2009215 h 2289707"/>
                <a:gd name="connsiteX30" fmla="*/ 345605 w 2626003"/>
                <a:gd name="connsiteY30" fmla="*/ 2086723 h 2289707"/>
                <a:gd name="connsiteX31" fmla="*/ 371752 w 2626003"/>
                <a:gd name="connsiteY31" fmla="*/ 2111188 h 2289707"/>
                <a:gd name="connsiteX32" fmla="*/ 422366 w 2626003"/>
                <a:gd name="connsiteY32" fmla="*/ 2134160 h 2289707"/>
                <a:gd name="connsiteX33" fmla="*/ 533117 w 2626003"/>
                <a:gd name="connsiteY33" fmla="*/ 2178424 h 2289707"/>
                <a:gd name="connsiteX34" fmla="*/ 613799 w 2626003"/>
                <a:gd name="connsiteY34" fmla="*/ 2205318 h 2289707"/>
                <a:gd name="connsiteX35" fmla="*/ 654140 w 2626003"/>
                <a:gd name="connsiteY35" fmla="*/ 2218765 h 2289707"/>
                <a:gd name="connsiteX36" fmla="*/ 721376 w 2626003"/>
                <a:gd name="connsiteY36" fmla="*/ 2232212 h 2289707"/>
                <a:gd name="connsiteX37" fmla="*/ 761717 w 2626003"/>
                <a:gd name="connsiteY37" fmla="*/ 2245659 h 2289707"/>
                <a:gd name="connsiteX38" fmla="*/ 869293 w 2626003"/>
                <a:gd name="connsiteY38" fmla="*/ 2259106 h 2289707"/>
                <a:gd name="connsiteX39" fmla="*/ 1151682 w 2626003"/>
                <a:gd name="connsiteY39" fmla="*/ 2272553 h 2289707"/>
                <a:gd name="connsiteX40" fmla="*/ 1232364 w 2626003"/>
                <a:gd name="connsiteY40" fmla="*/ 2245659 h 2289707"/>
                <a:gd name="connsiteX41" fmla="*/ 1272705 w 2626003"/>
                <a:gd name="connsiteY41" fmla="*/ 2232212 h 2289707"/>
                <a:gd name="connsiteX42" fmla="*/ 1387380 w 2626003"/>
                <a:gd name="connsiteY42" fmla="*/ 2210735 h 2289707"/>
                <a:gd name="connsiteX43" fmla="*/ 1522595 w 2626003"/>
                <a:gd name="connsiteY43" fmla="*/ 2187016 h 2289707"/>
                <a:gd name="connsiteX44" fmla="*/ 1622330 w 2626003"/>
                <a:gd name="connsiteY44" fmla="*/ 2130052 h 2289707"/>
                <a:gd name="connsiteX45" fmla="*/ 1709360 w 2626003"/>
                <a:gd name="connsiteY45" fmla="*/ 2109508 h 2289707"/>
                <a:gd name="connsiteX46" fmla="*/ 1729905 w 2626003"/>
                <a:gd name="connsiteY46" fmla="*/ 2111188 h 2289707"/>
                <a:gd name="connsiteX47" fmla="*/ 1807414 w 2626003"/>
                <a:gd name="connsiteY47" fmla="*/ 2058894 h 2289707"/>
                <a:gd name="connsiteX48" fmla="*/ 1919844 w 2626003"/>
                <a:gd name="connsiteY48" fmla="*/ 2009030 h 2289707"/>
                <a:gd name="connsiteX49" fmla="*/ 1931611 w 2626003"/>
                <a:gd name="connsiteY49" fmla="*/ 2017059 h 2289707"/>
                <a:gd name="connsiteX50" fmla="*/ 1997352 w 2626003"/>
                <a:gd name="connsiteY50" fmla="*/ 1965512 h 2289707"/>
                <a:gd name="connsiteX51" fmla="*/ 2039188 w 2626003"/>
                <a:gd name="connsiteY51" fmla="*/ 1949824 h 2289707"/>
                <a:gd name="connsiteX52" fmla="*/ 2079529 w 2626003"/>
                <a:gd name="connsiteY52" fmla="*/ 1922930 h 2289707"/>
                <a:gd name="connsiteX53" fmla="*/ 2106423 w 2626003"/>
                <a:gd name="connsiteY53" fmla="*/ 1882588 h 2289707"/>
                <a:gd name="connsiteX54" fmla="*/ 2146764 w 2626003"/>
                <a:gd name="connsiteY54" fmla="*/ 1825811 h 2289707"/>
                <a:gd name="connsiteX55" fmla="*/ 2196631 w 2626003"/>
                <a:gd name="connsiteY55" fmla="*/ 1794622 h 2289707"/>
                <a:gd name="connsiteX56" fmla="*/ 2213999 w 2626003"/>
                <a:gd name="connsiteY56" fmla="*/ 1801906 h 2289707"/>
                <a:gd name="connsiteX57" fmla="*/ 2286089 w 2626003"/>
                <a:gd name="connsiteY57" fmla="*/ 1731310 h 2289707"/>
                <a:gd name="connsiteX58" fmla="*/ 2311305 w 2626003"/>
                <a:gd name="connsiteY58" fmla="*/ 1715622 h 2289707"/>
                <a:gd name="connsiteX59" fmla="*/ 2335023 w 2626003"/>
                <a:gd name="connsiteY59" fmla="*/ 1694330 h 2289707"/>
                <a:gd name="connsiteX60" fmla="*/ 2380033 w 2626003"/>
                <a:gd name="connsiteY60" fmla="*/ 1605616 h 2289707"/>
                <a:gd name="connsiteX61" fmla="*/ 2486864 w 2626003"/>
                <a:gd name="connsiteY61" fmla="*/ 1507566 h 2289707"/>
                <a:gd name="connsiteX62" fmla="*/ 2543080 w 2626003"/>
                <a:gd name="connsiteY62" fmla="*/ 1404659 h 2289707"/>
                <a:gd name="connsiteX63" fmla="*/ 2550923 w 2626003"/>
                <a:gd name="connsiteY63" fmla="*/ 1358900 h 2289707"/>
                <a:gd name="connsiteX64" fmla="*/ 2603964 w 2626003"/>
                <a:gd name="connsiteY64" fmla="*/ 1250577 h 2289707"/>
                <a:gd name="connsiteX65" fmla="*/ 2615731 w 2626003"/>
                <a:gd name="connsiteY65" fmla="*/ 1129553 h 2289707"/>
                <a:gd name="connsiteX66" fmla="*/ 2626003 w 2626003"/>
                <a:gd name="connsiteY66" fmla="*/ 1089212 h 2289707"/>
                <a:gd name="connsiteX67" fmla="*/ 2615730 w 2626003"/>
                <a:gd name="connsiteY67" fmla="*/ 914400 h 2289707"/>
                <a:gd name="connsiteX68" fmla="*/ 2604711 w 2626003"/>
                <a:gd name="connsiteY68" fmla="*/ 823445 h 2289707"/>
                <a:gd name="connsiteX69" fmla="*/ 2555616 w 2626003"/>
                <a:gd name="connsiteY69" fmla="*/ 686788 h 2289707"/>
                <a:gd name="connsiteX70" fmla="*/ 2577070 w 2626003"/>
                <a:gd name="connsiteY70" fmla="*/ 658906 h 2289707"/>
                <a:gd name="connsiteX71" fmla="*/ 2550176 w 2626003"/>
                <a:gd name="connsiteY71" fmla="*/ 618565 h 2289707"/>
                <a:gd name="connsiteX72" fmla="*/ 2517679 w 2626003"/>
                <a:gd name="connsiteY72" fmla="*/ 578224 h 2289707"/>
                <a:gd name="connsiteX73" fmla="*/ 2496388 w 2626003"/>
                <a:gd name="connsiteY73" fmla="*/ 551330 h 2289707"/>
                <a:gd name="connsiteX74" fmla="*/ 2429152 w 2626003"/>
                <a:gd name="connsiteY74" fmla="*/ 457200 h 2289707"/>
                <a:gd name="connsiteX75" fmla="*/ 2388811 w 2626003"/>
                <a:gd name="connsiteY75" fmla="*/ 376518 h 2289707"/>
                <a:gd name="connsiteX76" fmla="*/ 2348470 w 2626003"/>
                <a:gd name="connsiteY76" fmla="*/ 363071 h 2289707"/>
                <a:gd name="connsiteX77" fmla="*/ 2281235 w 2626003"/>
                <a:gd name="connsiteY77" fmla="*/ 295836 h 2289707"/>
                <a:gd name="connsiteX78" fmla="*/ 2254340 w 2626003"/>
                <a:gd name="connsiteY78" fmla="*/ 255494 h 2289707"/>
                <a:gd name="connsiteX79" fmla="*/ 2213999 w 2626003"/>
                <a:gd name="connsiteY79" fmla="*/ 215153 h 2289707"/>
                <a:gd name="connsiteX80" fmla="*/ 2200552 w 2626003"/>
                <a:gd name="connsiteY80" fmla="*/ 174812 h 2289707"/>
                <a:gd name="connsiteX81" fmla="*/ 2119870 w 2626003"/>
                <a:gd name="connsiteY81" fmla="*/ 147918 h 2289707"/>
                <a:gd name="connsiteX82" fmla="*/ 2039188 w 2626003"/>
                <a:gd name="connsiteY82" fmla="*/ 107577 h 2289707"/>
                <a:gd name="connsiteX83" fmla="*/ 2012293 w 2626003"/>
                <a:gd name="connsiteY83" fmla="*/ 80683 h 2289707"/>
                <a:gd name="connsiteX84" fmla="*/ 1729905 w 2626003"/>
                <a:gd name="connsiteY84" fmla="*/ 40341 h 2289707"/>
                <a:gd name="connsiteX85" fmla="*/ 1676117 w 2626003"/>
                <a:gd name="connsiteY85" fmla="*/ 26894 h 2289707"/>
                <a:gd name="connsiteX86" fmla="*/ 1635776 w 2626003"/>
                <a:gd name="connsiteY86" fmla="*/ 13447 h 2289707"/>
                <a:gd name="connsiteX87" fmla="*/ 1501305 w 2626003"/>
                <a:gd name="connsiteY87" fmla="*/ 0 h 2289707"/>
                <a:gd name="connsiteX88" fmla="*/ 1259258 w 2626003"/>
                <a:gd name="connsiteY88" fmla="*/ 13447 h 2289707"/>
                <a:gd name="connsiteX89" fmla="*/ 1237968 w 2626003"/>
                <a:gd name="connsiteY89" fmla="*/ 1493 h 2289707"/>
                <a:gd name="connsiteX90" fmla="*/ 1184179 w 2626003"/>
                <a:gd name="connsiteY90" fmla="*/ 11767 h 2289707"/>
                <a:gd name="connsiteX91" fmla="*/ 1087621 w 2626003"/>
                <a:gd name="connsiteY91" fmla="*/ 29136 h 2289707"/>
                <a:gd name="connsiteX92" fmla="*/ 963423 w 2626003"/>
                <a:gd name="connsiteY92" fmla="*/ 80683 h 2289707"/>
                <a:gd name="connsiteX0" fmla="*/ 963423 w 2626003"/>
                <a:gd name="connsiteY0" fmla="*/ 80683 h 2289707"/>
                <a:gd name="connsiteX1" fmla="*/ 896188 w 2626003"/>
                <a:gd name="connsiteY1" fmla="*/ 107577 h 2289707"/>
                <a:gd name="connsiteX2" fmla="*/ 855846 w 2626003"/>
                <a:gd name="connsiteY2" fmla="*/ 121024 h 2289707"/>
                <a:gd name="connsiteX3" fmla="*/ 852111 w 2626003"/>
                <a:gd name="connsiteY3" fmla="*/ 114487 h 2289707"/>
                <a:gd name="connsiteX4" fmla="*/ 814945 w 2626003"/>
                <a:gd name="connsiteY4" fmla="*/ 123079 h 2289707"/>
                <a:gd name="connsiteX5" fmla="*/ 717455 w 2626003"/>
                <a:gd name="connsiteY5" fmla="*/ 175372 h 2289707"/>
                <a:gd name="connsiteX6" fmla="*/ 643868 w 2626003"/>
                <a:gd name="connsiteY6" fmla="*/ 229907 h 2289707"/>
                <a:gd name="connsiteX7" fmla="*/ 560011 w 2626003"/>
                <a:gd name="connsiteY7" fmla="*/ 305921 h 2289707"/>
                <a:gd name="connsiteX8" fmla="*/ 512573 w 2626003"/>
                <a:gd name="connsiteY8" fmla="*/ 360455 h 2289707"/>
                <a:gd name="connsiteX9" fmla="*/ 476155 w 2626003"/>
                <a:gd name="connsiteY9" fmla="*/ 400797 h 2289707"/>
                <a:gd name="connsiteX10" fmla="*/ 423113 w 2626003"/>
                <a:gd name="connsiteY10" fmla="*/ 462616 h 2289707"/>
                <a:gd name="connsiteX11" fmla="*/ 366148 w 2626003"/>
                <a:gd name="connsiteY11" fmla="*/ 533027 h 2289707"/>
                <a:gd name="connsiteX12" fmla="*/ 338508 w 2626003"/>
                <a:gd name="connsiteY12" fmla="*/ 569447 h 2289707"/>
                <a:gd name="connsiteX13" fmla="*/ 315535 w 2626003"/>
                <a:gd name="connsiteY13" fmla="*/ 622488 h 2289707"/>
                <a:gd name="connsiteX14" fmla="*/ 282292 w 2626003"/>
                <a:gd name="connsiteY14" fmla="*/ 653303 h 2289707"/>
                <a:gd name="connsiteX15" fmla="*/ 249048 w 2626003"/>
                <a:gd name="connsiteY15" fmla="*/ 718859 h 2289707"/>
                <a:gd name="connsiteX16" fmla="*/ 185735 w 2626003"/>
                <a:gd name="connsiteY16" fmla="*/ 821765 h 2289707"/>
                <a:gd name="connsiteX17" fmla="*/ 154172 w 2626003"/>
                <a:gd name="connsiteY17" fmla="*/ 901700 h 2289707"/>
                <a:gd name="connsiteX18" fmla="*/ 117752 w 2626003"/>
                <a:gd name="connsiteY18" fmla="*/ 985557 h 2289707"/>
                <a:gd name="connsiteX19" fmla="*/ 103559 w 2626003"/>
                <a:gd name="connsiteY19" fmla="*/ 1013200 h 2289707"/>
                <a:gd name="connsiteX20" fmla="*/ 82288 w 2626003"/>
                <a:gd name="connsiteY20" fmla="*/ 1051913 h 2289707"/>
                <a:gd name="connsiteX21" fmla="*/ 49770 w 2626003"/>
                <a:gd name="connsiteY21" fmla="*/ 1153271 h 2289707"/>
                <a:gd name="connsiteX22" fmla="*/ 26798 w 2626003"/>
                <a:gd name="connsiteY22" fmla="*/ 1234703 h 2289707"/>
                <a:gd name="connsiteX23" fmla="*/ 13351 w 2626003"/>
                <a:gd name="connsiteY23" fmla="*/ 1290918 h 2289707"/>
                <a:gd name="connsiteX24" fmla="*/ 18767 w 2626003"/>
                <a:gd name="connsiteY24" fmla="*/ 1648387 h 2289707"/>
                <a:gd name="connsiteX25" fmla="*/ 52011 w 2626003"/>
                <a:gd name="connsiteY25" fmla="*/ 1751294 h 2289707"/>
                <a:gd name="connsiteX26" fmla="*/ 87683 w 2626003"/>
                <a:gd name="connsiteY26" fmla="*/ 1810684 h 2289707"/>
                <a:gd name="connsiteX27" fmla="*/ 142217 w 2626003"/>
                <a:gd name="connsiteY27" fmla="*/ 1878667 h 2289707"/>
                <a:gd name="connsiteX28" fmla="*/ 201610 w 2626003"/>
                <a:gd name="connsiteY28" fmla="*/ 1945903 h 2289707"/>
                <a:gd name="connsiteX29" fmla="*/ 260066 w 2626003"/>
                <a:gd name="connsiteY29" fmla="*/ 2009215 h 2289707"/>
                <a:gd name="connsiteX30" fmla="*/ 345605 w 2626003"/>
                <a:gd name="connsiteY30" fmla="*/ 2086723 h 2289707"/>
                <a:gd name="connsiteX31" fmla="*/ 371752 w 2626003"/>
                <a:gd name="connsiteY31" fmla="*/ 2111188 h 2289707"/>
                <a:gd name="connsiteX32" fmla="*/ 422366 w 2626003"/>
                <a:gd name="connsiteY32" fmla="*/ 2134160 h 2289707"/>
                <a:gd name="connsiteX33" fmla="*/ 533117 w 2626003"/>
                <a:gd name="connsiteY33" fmla="*/ 2178424 h 2289707"/>
                <a:gd name="connsiteX34" fmla="*/ 613799 w 2626003"/>
                <a:gd name="connsiteY34" fmla="*/ 2205318 h 2289707"/>
                <a:gd name="connsiteX35" fmla="*/ 654140 w 2626003"/>
                <a:gd name="connsiteY35" fmla="*/ 2218765 h 2289707"/>
                <a:gd name="connsiteX36" fmla="*/ 721376 w 2626003"/>
                <a:gd name="connsiteY36" fmla="*/ 2232212 h 2289707"/>
                <a:gd name="connsiteX37" fmla="*/ 761717 w 2626003"/>
                <a:gd name="connsiteY37" fmla="*/ 2245659 h 2289707"/>
                <a:gd name="connsiteX38" fmla="*/ 869293 w 2626003"/>
                <a:gd name="connsiteY38" fmla="*/ 2259106 h 2289707"/>
                <a:gd name="connsiteX39" fmla="*/ 1151682 w 2626003"/>
                <a:gd name="connsiteY39" fmla="*/ 2272553 h 2289707"/>
                <a:gd name="connsiteX40" fmla="*/ 1232364 w 2626003"/>
                <a:gd name="connsiteY40" fmla="*/ 2245659 h 2289707"/>
                <a:gd name="connsiteX41" fmla="*/ 1272705 w 2626003"/>
                <a:gd name="connsiteY41" fmla="*/ 2232212 h 2289707"/>
                <a:gd name="connsiteX42" fmla="*/ 1387380 w 2626003"/>
                <a:gd name="connsiteY42" fmla="*/ 2210735 h 2289707"/>
                <a:gd name="connsiteX43" fmla="*/ 1522595 w 2626003"/>
                <a:gd name="connsiteY43" fmla="*/ 2187016 h 2289707"/>
                <a:gd name="connsiteX44" fmla="*/ 1622330 w 2626003"/>
                <a:gd name="connsiteY44" fmla="*/ 2130052 h 2289707"/>
                <a:gd name="connsiteX45" fmla="*/ 1709360 w 2626003"/>
                <a:gd name="connsiteY45" fmla="*/ 2109508 h 2289707"/>
                <a:gd name="connsiteX46" fmla="*/ 1729905 w 2626003"/>
                <a:gd name="connsiteY46" fmla="*/ 2111188 h 2289707"/>
                <a:gd name="connsiteX47" fmla="*/ 1807414 w 2626003"/>
                <a:gd name="connsiteY47" fmla="*/ 2058894 h 2289707"/>
                <a:gd name="connsiteX48" fmla="*/ 1919844 w 2626003"/>
                <a:gd name="connsiteY48" fmla="*/ 2009030 h 2289707"/>
                <a:gd name="connsiteX49" fmla="*/ 1931611 w 2626003"/>
                <a:gd name="connsiteY49" fmla="*/ 2017059 h 2289707"/>
                <a:gd name="connsiteX50" fmla="*/ 1997352 w 2626003"/>
                <a:gd name="connsiteY50" fmla="*/ 1965512 h 2289707"/>
                <a:gd name="connsiteX51" fmla="*/ 2039188 w 2626003"/>
                <a:gd name="connsiteY51" fmla="*/ 1949824 h 2289707"/>
                <a:gd name="connsiteX52" fmla="*/ 2079529 w 2626003"/>
                <a:gd name="connsiteY52" fmla="*/ 1922930 h 2289707"/>
                <a:gd name="connsiteX53" fmla="*/ 2106423 w 2626003"/>
                <a:gd name="connsiteY53" fmla="*/ 1882588 h 2289707"/>
                <a:gd name="connsiteX54" fmla="*/ 2146764 w 2626003"/>
                <a:gd name="connsiteY54" fmla="*/ 1825811 h 2289707"/>
                <a:gd name="connsiteX55" fmla="*/ 2196631 w 2626003"/>
                <a:gd name="connsiteY55" fmla="*/ 1794622 h 2289707"/>
                <a:gd name="connsiteX56" fmla="*/ 2213999 w 2626003"/>
                <a:gd name="connsiteY56" fmla="*/ 1801906 h 2289707"/>
                <a:gd name="connsiteX57" fmla="*/ 2286089 w 2626003"/>
                <a:gd name="connsiteY57" fmla="*/ 1731310 h 2289707"/>
                <a:gd name="connsiteX58" fmla="*/ 2311305 w 2626003"/>
                <a:gd name="connsiteY58" fmla="*/ 1715622 h 2289707"/>
                <a:gd name="connsiteX59" fmla="*/ 2335023 w 2626003"/>
                <a:gd name="connsiteY59" fmla="*/ 1694330 h 2289707"/>
                <a:gd name="connsiteX60" fmla="*/ 2380033 w 2626003"/>
                <a:gd name="connsiteY60" fmla="*/ 1605616 h 2289707"/>
                <a:gd name="connsiteX61" fmla="*/ 2486864 w 2626003"/>
                <a:gd name="connsiteY61" fmla="*/ 1507566 h 2289707"/>
                <a:gd name="connsiteX62" fmla="*/ 2543080 w 2626003"/>
                <a:gd name="connsiteY62" fmla="*/ 1404659 h 2289707"/>
                <a:gd name="connsiteX63" fmla="*/ 2550923 w 2626003"/>
                <a:gd name="connsiteY63" fmla="*/ 1358900 h 2289707"/>
                <a:gd name="connsiteX64" fmla="*/ 2603964 w 2626003"/>
                <a:gd name="connsiteY64" fmla="*/ 1250577 h 2289707"/>
                <a:gd name="connsiteX65" fmla="*/ 2615731 w 2626003"/>
                <a:gd name="connsiteY65" fmla="*/ 1129553 h 2289707"/>
                <a:gd name="connsiteX66" fmla="*/ 2626003 w 2626003"/>
                <a:gd name="connsiteY66" fmla="*/ 1089212 h 2289707"/>
                <a:gd name="connsiteX67" fmla="*/ 2615730 w 2626003"/>
                <a:gd name="connsiteY67" fmla="*/ 914400 h 2289707"/>
                <a:gd name="connsiteX68" fmla="*/ 2604711 w 2626003"/>
                <a:gd name="connsiteY68" fmla="*/ 823445 h 2289707"/>
                <a:gd name="connsiteX69" fmla="*/ 2555616 w 2626003"/>
                <a:gd name="connsiteY69" fmla="*/ 686788 h 2289707"/>
                <a:gd name="connsiteX70" fmla="*/ 2554844 w 2626003"/>
                <a:gd name="connsiteY70" fmla="*/ 639855 h 2289707"/>
                <a:gd name="connsiteX71" fmla="*/ 2550176 w 2626003"/>
                <a:gd name="connsiteY71" fmla="*/ 618565 h 2289707"/>
                <a:gd name="connsiteX72" fmla="*/ 2517679 w 2626003"/>
                <a:gd name="connsiteY72" fmla="*/ 578224 h 2289707"/>
                <a:gd name="connsiteX73" fmla="*/ 2496388 w 2626003"/>
                <a:gd name="connsiteY73" fmla="*/ 551330 h 2289707"/>
                <a:gd name="connsiteX74" fmla="*/ 2429152 w 2626003"/>
                <a:gd name="connsiteY74" fmla="*/ 457200 h 2289707"/>
                <a:gd name="connsiteX75" fmla="*/ 2388811 w 2626003"/>
                <a:gd name="connsiteY75" fmla="*/ 376518 h 2289707"/>
                <a:gd name="connsiteX76" fmla="*/ 2348470 w 2626003"/>
                <a:gd name="connsiteY76" fmla="*/ 363071 h 2289707"/>
                <a:gd name="connsiteX77" fmla="*/ 2281235 w 2626003"/>
                <a:gd name="connsiteY77" fmla="*/ 295836 h 2289707"/>
                <a:gd name="connsiteX78" fmla="*/ 2254340 w 2626003"/>
                <a:gd name="connsiteY78" fmla="*/ 255494 h 2289707"/>
                <a:gd name="connsiteX79" fmla="*/ 2213999 w 2626003"/>
                <a:gd name="connsiteY79" fmla="*/ 215153 h 2289707"/>
                <a:gd name="connsiteX80" fmla="*/ 2200552 w 2626003"/>
                <a:gd name="connsiteY80" fmla="*/ 174812 h 2289707"/>
                <a:gd name="connsiteX81" fmla="*/ 2119870 w 2626003"/>
                <a:gd name="connsiteY81" fmla="*/ 147918 h 2289707"/>
                <a:gd name="connsiteX82" fmla="*/ 2039188 w 2626003"/>
                <a:gd name="connsiteY82" fmla="*/ 107577 h 2289707"/>
                <a:gd name="connsiteX83" fmla="*/ 2012293 w 2626003"/>
                <a:gd name="connsiteY83" fmla="*/ 80683 h 2289707"/>
                <a:gd name="connsiteX84" fmla="*/ 1729905 w 2626003"/>
                <a:gd name="connsiteY84" fmla="*/ 40341 h 2289707"/>
                <a:gd name="connsiteX85" fmla="*/ 1676117 w 2626003"/>
                <a:gd name="connsiteY85" fmla="*/ 26894 h 2289707"/>
                <a:gd name="connsiteX86" fmla="*/ 1635776 w 2626003"/>
                <a:gd name="connsiteY86" fmla="*/ 13447 h 2289707"/>
                <a:gd name="connsiteX87" fmla="*/ 1501305 w 2626003"/>
                <a:gd name="connsiteY87" fmla="*/ 0 h 2289707"/>
                <a:gd name="connsiteX88" fmla="*/ 1259258 w 2626003"/>
                <a:gd name="connsiteY88" fmla="*/ 13447 h 2289707"/>
                <a:gd name="connsiteX89" fmla="*/ 1237968 w 2626003"/>
                <a:gd name="connsiteY89" fmla="*/ 1493 h 2289707"/>
                <a:gd name="connsiteX90" fmla="*/ 1184179 w 2626003"/>
                <a:gd name="connsiteY90" fmla="*/ 11767 h 2289707"/>
                <a:gd name="connsiteX91" fmla="*/ 1087621 w 2626003"/>
                <a:gd name="connsiteY91" fmla="*/ 29136 h 2289707"/>
                <a:gd name="connsiteX92" fmla="*/ 963423 w 2626003"/>
                <a:gd name="connsiteY92" fmla="*/ 80683 h 2289707"/>
                <a:gd name="connsiteX0" fmla="*/ 963423 w 2626003"/>
                <a:gd name="connsiteY0" fmla="*/ 80683 h 2289707"/>
                <a:gd name="connsiteX1" fmla="*/ 896188 w 2626003"/>
                <a:gd name="connsiteY1" fmla="*/ 107577 h 2289707"/>
                <a:gd name="connsiteX2" fmla="*/ 855846 w 2626003"/>
                <a:gd name="connsiteY2" fmla="*/ 121024 h 2289707"/>
                <a:gd name="connsiteX3" fmla="*/ 852111 w 2626003"/>
                <a:gd name="connsiteY3" fmla="*/ 114487 h 2289707"/>
                <a:gd name="connsiteX4" fmla="*/ 814945 w 2626003"/>
                <a:gd name="connsiteY4" fmla="*/ 123079 h 2289707"/>
                <a:gd name="connsiteX5" fmla="*/ 717455 w 2626003"/>
                <a:gd name="connsiteY5" fmla="*/ 175372 h 2289707"/>
                <a:gd name="connsiteX6" fmla="*/ 643868 w 2626003"/>
                <a:gd name="connsiteY6" fmla="*/ 229907 h 2289707"/>
                <a:gd name="connsiteX7" fmla="*/ 560011 w 2626003"/>
                <a:gd name="connsiteY7" fmla="*/ 305921 h 2289707"/>
                <a:gd name="connsiteX8" fmla="*/ 512573 w 2626003"/>
                <a:gd name="connsiteY8" fmla="*/ 360455 h 2289707"/>
                <a:gd name="connsiteX9" fmla="*/ 476155 w 2626003"/>
                <a:gd name="connsiteY9" fmla="*/ 400797 h 2289707"/>
                <a:gd name="connsiteX10" fmla="*/ 423113 w 2626003"/>
                <a:gd name="connsiteY10" fmla="*/ 462616 h 2289707"/>
                <a:gd name="connsiteX11" fmla="*/ 366148 w 2626003"/>
                <a:gd name="connsiteY11" fmla="*/ 533027 h 2289707"/>
                <a:gd name="connsiteX12" fmla="*/ 338508 w 2626003"/>
                <a:gd name="connsiteY12" fmla="*/ 569447 h 2289707"/>
                <a:gd name="connsiteX13" fmla="*/ 315535 w 2626003"/>
                <a:gd name="connsiteY13" fmla="*/ 622488 h 2289707"/>
                <a:gd name="connsiteX14" fmla="*/ 282292 w 2626003"/>
                <a:gd name="connsiteY14" fmla="*/ 653303 h 2289707"/>
                <a:gd name="connsiteX15" fmla="*/ 249048 w 2626003"/>
                <a:gd name="connsiteY15" fmla="*/ 718859 h 2289707"/>
                <a:gd name="connsiteX16" fmla="*/ 185735 w 2626003"/>
                <a:gd name="connsiteY16" fmla="*/ 821765 h 2289707"/>
                <a:gd name="connsiteX17" fmla="*/ 154172 w 2626003"/>
                <a:gd name="connsiteY17" fmla="*/ 901700 h 2289707"/>
                <a:gd name="connsiteX18" fmla="*/ 117752 w 2626003"/>
                <a:gd name="connsiteY18" fmla="*/ 985557 h 2289707"/>
                <a:gd name="connsiteX19" fmla="*/ 103559 w 2626003"/>
                <a:gd name="connsiteY19" fmla="*/ 1013200 h 2289707"/>
                <a:gd name="connsiteX20" fmla="*/ 82288 w 2626003"/>
                <a:gd name="connsiteY20" fmla="*/ 1051913 h 2289707"/>
                <a:gd name="connsiteX21" fmla="*/ 49770 w 2626003"/>
                <a:gd name="connsiteY21" fmla="*/ 1153271 h 2289707"/>
                <a:gd name="connsiteX22" fmla="*/ 26798 w 2626003"/>
                <a:gd name="connsiteY22" fmla="*/ 1234703 h 2289707"/>
                <a:gd name="connsiteX23" fmla="*/ 13351 w 2626003"/>
                <a:gd name="connsiteY23" fmla="*/ 1290918 h 2289707"/>
                <a:gd name="connsiteX24" fmla="*/ 18767 w 2626003"/>
                <a:gd name="connsiteY24" fmla="*/ 1648387 h 2289707"/>
                <a:gd name="connsiteX25" fmla="*/ 52011 w 2626003"/>
                <a:gd name="connsiteY25" fmla="*/ 1751294 h 2289707"/>
                <a:gd name="connsiteX26" fmla="*/ 87683 w 2626003"/>
                <a:gd name="connsiteY26" fmla="*/ 1810684 h 2289707"/>
                <a:gd name="connsiteX27" fmla="*/ 142217 w 2626003"/>
                <a:gd name="connsiteY27" fmla="*/ 1878667 h 2289707"/>
                <a:gd name="connsiteX28" fmla="*/ 201610 w 2626003"/>
                <a:gd name="connsiteY28" fmla="*/ 1945903 h 2289707"/>
                <a:gd name="connsiteX29" fmla="*/ 260066 w 2626003"/>
                <a:gd name="connsiteY29" fmla="*/ 2009215 h 2289707"/>
                <a:gd name="connsiteX30" fmla="*/ 345605 w 2626003"/>
                <a:gd name="connsiteY30" fmla="*/ 2086723 h 2289707"/>
                <a:gd name="connsiteX31" fmla="*/ 371752 w 2626003"/>
                <a:gd name="connsiteY31" fmla="*/ 2111188 h 2289707"/>
                <a:gd name="connsiteX32" fmla="*/ 422366 w 2626003"/>
                <a:gd name="connsiteY32" fmla="*/ 2134160 h 2289707"/>
                <a:gd name="connsiteX33" fmla="*/ 533117 w 2626003"/>
                <a:gd name="connsiteY33" fmla="*/ 2178424 h 2289707"/>
                <a:gd name="connsiteX34" fmla="*/ 613799 w 2626003"/>
                <a:gd name="connsiteY34" fmla="*/ 2205318 h 2289707"/>
                <a:gd name="connsiteX35" fmla="*/ 654140 w 2626003"/>
                <a:gd name="connsiteY35" fmla="*/ 2218765 h 2289707"/>
                <a:gd name="connsiteX36" fmla="*/ 721376 w 2626003"/>
                <a:gd name="connsiteY36" fmla="*/ 2232212 h 2289707"/>
                <a:gd name="connsiteX37" fmla="*/ 761717 w 2626003"/>
                <a:gd name="connsiteY37" fmla="*/ 2245659 h 2289707"/>
                <a:gd name="connsiteX38" fmla="*/ 869293 w 2626003"/>
                <a:gd name="connsiteY38" fmla="*/ 2259106 h 2289707"/>
                <a:gd name="connsiteX39" fmla="*/ 1151682 w 2626003"/>
                <a:gd name="connsiteY39" fmla="*/ 2272553 h 2289707"/>
                <a:gd name="connsiteX40" fmla="*/ 1232364 w 2626003"/>
                <a:gd name="connsiteY40" fmla="*/ 2245659 h 2289707"/>
                <a:gd name="connsiteX41" fmla="*/ 1272705 w 2626003"/>
                <a:gd name="connsiteY41" fmla="*/ 2232212 h 2289707"/>
                <a:gd name="connsiteX42" fmla="*/ 1387380 w 2626003"/>
                <a:gd name="connsiteY42" fmla="*/ 2210735 h 2289707"/>
                <a:gd name="connsiteX43" fmla="*/ 1522595 w 2626003"/>
                <a:gd name="connsiteY43" fmla="*/ 2187016 h 2289707"/>
                <a:gd name="connsiteX44" fmla="*/ 1622330 w 2626003"/>
                <a:gd name="connsiteY44" fmla="*/ 2130052 h 2289707"/>
                <a:gd name="connsiteX45" fmla="*/ 1709360 w 2626003"/>
                <a:gd name="connsiteY45" fmla="*/ 2109508 h 2289707"/>
                <a:gd name="connsiteX46" fmla="*/ 1729905 w 2626003"/>
                <a:gd name="connsiteY46" fmla="*/ 2111188 h 2289707"/>
                <a:gd name="connsiteX47" fmla="*/ 1807414 w 2626003"/>
                <a:gd name="connsiteY47" fmla="*/ 2058894 h 2289707"/>
                <a:gd name="connsiteX48" fmla="*/ 1919844 w 2626003"/>
                <a:gd name="connsiteY48" fmla="*/ 2009030 h 2289707"/>
                <a:gd name="connsiteX49" fmla="*/ 1931611 w 2626003"/>
                <a:gd name="connsiteY49" fmla="*/ 2017059 h 2289707"/>
                <a:gd name="connsiteX50" fmla="*/ 1997352 w 2626003"/>
                <a:gd name="connsiteY50" fmla="*/ 1965512 h 2289707"/>
                <a:gd name="connsiteX51" fmla="*/ 2039188 w 2626003"/>
                <a:gd name="connsiteY51" fmla="*/ 1949824 h 2289707"/>
                <a:gd name="connsiteX52" fmla="*/ 2079529 w 2626003"/>
                <a:gd name="connsiteY52" fmla="*/ 1922930 h 2289707"/>
                <a:gd name="connsiteX53" fmla="*/ 2106423 w 2626003"/>
                <a:gd name="connsiteY53" fmla="*/ 1882588 h 2289707"/>
                <a:gd name="connsiteX54" fmla="*/ 2146764 w 2626003"/>
                <a:gd name="connsiteY54" fmla="*/ 1825811 h 2289707"/>
                <a:gd name="connsiteX55" fmla="*/ 2196631 w 2626003"/>
                <a:gd name="connsiteY55" fmla="*/ 1794622 h 2289707"/>
                <a:gd name="connsiteX56" fmla="*/ 2213999 w 2626003"/>
                <a:gd name="connsiteY56" fmla="*/ 1801906 h 2289707"/>
                <a:gd name="connsiteX57" fmla="*/ 2286089 w 2626003"/>
                <a:gd name="connsiteY57" fmla="*/ 1731310 h 2289707"/>
                <a:gd name="connsiteX58" fmla="*/ 2311305 w 2626003"/>
                <a:gd name="connsiteY58" fmla="*/ 1715622 h 2289707"/>
                <a:gd name="connsiteX59" fmla="*/ 2335023 w 2626003"/>
                <a:gd name="connsiteY59" fmla="*/ 1694330 h 2289707"/>
                <a:gd name="connsiteX60" fmla="*/ 2380033 w 2626003"/>
                <a:gd name="connsiteY60" fmla="*/ 1605616 h 2289707"/>
                <a:gd name="connsiteX61" fmla="*/ 2486864 w 2626003"/>
                <a:gd name="connsiteY61" fmla="*/ 1507566 h 2289707"/>
                <a:gd name="connsiteX62" fmla="*/ 2543080 w 2626003"/>
                <a:gd name="connsiteY62" fmla="*/ 1404659 h 2289707"/>
                <a:gd name="connsiteX63" fmla="*/ 2550923 w 2626003"/>
                <a:gd name="connsiteY63" fmla="*/ 1358900 h 2289707"/>
                <a:gd name="connsiteX64" fmla="*/ 2603964 w 2626003"/>
                <a:gd name="connsiteY64" fmla="*/ 1250577 h 2289707"/>
                <a:gd name="connsiteX65" fmla="*/ 2615731 w 2626003"/>
                <a:gd name="connsiteY65" fmla="*/ 1129553 h 2289707"/>
                <a:gd name="connsiteX66" fmla="*/ 2626003 w 2626003"/>
                <a:gd name="connsiteY66" fmla="*/ 1089212 h 2289707"/>
                <a:gd name="connsiteX67" fmla="*/ 2615730 w 2626003"/>
                <a:gd name="connsiteY67" fmla="*/ 914400 h 2289707"/>
                <a:gd name="connsiteX68" fmla="*/ 2604711 w 2626003"/>
                <a:gd name="connsiteY68" fmla="*/ 823445 h 2289707"/>
                <a:gd name="connsiteX69" fmla="*/ 2568316 w 2626003"/>
                <a:gd name="connsiteY69" fmla="*/ 683612 h 2289707"/>
                <a:gd name="connsiteX70" fmla="*/ 2554844 w 2626003"/>
                <a:gd name="connsiteY70" fmla="*/ 639855 h 2289707"/>
                <a:gd name="connsiteX71" fmla="*/ 2550176 w 2626003"/>
                <a:gd name="connsiteY71" fmla="*/ 618565 h 2289707"/>
                <a:gd name="connsiteX72" fmla="*/ 2517679 w 2626003"/>
                <a:gd name="connsiteY72" fmla="*/ 578224 h 2289707"/>
                <a:gd name="connsiteX73" fmla="*/ 2496388 w 2626003"/>
                <a:gd name="connsiteY73" fmla="*/ 551330 h 2289707"/>
                <a:gd name="connsiteX74" fmla="*/ 2429152 w 2626003"/>
                <a:gd name="connsiteY74" fmla="*/ 457200 h 2289707"/>
                <a:gd name="connsiteX75" fmla="*/ 2388811 w 2626003"/>
                <a:gd name="connsiteY75" fmla="*/ 376518 h 2289707"/>
                <a:gd name="connsiteX76" fmla="*/ 2348470 w 2626003"/>
                <a:gd name="connsiteY76" fmla="*/ 363071 h 2289707"/>
                <a:gd name="connsiteX77" fmla="*/ 2281235 w 2626003"/>
                <a:gd name="connsiteY77" fmla="*/ 295836 h 2289707"/>
                <a:gd name="connsiteX78" fmla="*/ 2254340 w 2626003"/>
                <a:gd name="connsiteY78" fmla="*/ 255494 h 2289707"/>
                <a:gd name="connsiteX79" fmla="*/ 2213999 w 2626003"/>
                <a:gd name="connsiteY79" fmla="*/ 215153 h 2289707"/>
                <a:gd name="connsiteX80" fmla="*/ 2200552 w 2626003"/>
                <a:gd name="connsiteY80" fmla="*/ 174812 h 2289707"/>
                <a:gd name="connsiteX81" fmla="*/ 2119870 w 2626003"/>
                <a:gd name="connsiteY81" fmla="*/ 147918 h 2289707"/>
                <a:gd name="connsiteX82" fmla="*/ 2039188 w 2626003"/>
                <a:gd name="connsiteY82" fmla="*/ 107577 h 2289707"/>
                <a:gd name="connsiteX83" fmla="*/ 2012293 w 2626003"/>
                <a:gd name="connsiteY83" fmla="*/ 80683 h 2289707"/>
                <a:gd name="connsiteX84" fmla="*/ 1729905 w 2626003"/>
                <a:gd name="connsiteY84" fmla="*/ 40341 h 2289707"/>
                <a:gd name="connsiteX85" fmla="*/ 1676117 w 2626003"/>
                <a:gd name="connsiteY85" fmla="*/ 26894 h 2289707"/>
                <a:gd name="connsiteX86" fmla="*/ 1635776 w 2626003"/>
                <a:gd name="connsiteY86" fmla="*/ 13447 h 2289707"/>
                <a:gd name="connsiteX87" fmla="*/ 1501305 w 2626003"/>
                <a:gd name="connsiteY87" fmla="*/ 0 h 2289707"/>
                <a:gd name="connsiteX88" fmla="*/ 1259258 w 2626003"/>
                <a:gd name="connsiteY88" fmla="*/ 13447 h 2289707"/>
                <a:gd name="connsiteX89" fmla="*/ 1237968 w 2626003"/>
                <a:gd name="connsiteY89" fmla="*/ 1493 h 2289707"/>
                <a:gd name="connsiteX90" fmla="*/ 1184179 w 2626003"/>
                <a:gd name="connsiteY90" fmla="*/ 11767 h 2289707"/>
                <a:gd name="connsiteX91" fmla="*/ 1087621 w 2626003"/>
                <a:gd name="connsiteY91" fmla="*/ 29136 h 2289707"/>
                <a:gd name="connsiteX92" fmla="*/ 963423 w 2626003"/>
                <a:gd name="connsiteY92" fmla="*/ 80683 h 2289707"/>
                <a:gd name="connsiteX0" fmla="*/ 963423 w 2626003"/>
                <a:gd name="connsiteY0" fmla="*/ 80683 h 2289707"/>
                <a:gd name="connsiteX1" fmla="*/ 896188 w 2626003"/>
                <a:gd name="connsiteY1" fmla="*/ 107577 h 2289707"/>
                <a:gd name="connsiteX2" fmla="*/ 855846 w 2626003"/>
                <a:gd name="connsiteY2" fmla="*/ 121024 h 2289707"/>
                <a:gd name="connsiteX3" fmla="*/ 852111 w 2626003"/>
                <a:gd name="connsiteY3" fmla="*/ 114487 h 2289707"/>
                <a:gd name="connsiteX4" fmla="*/ 814945 w 2626003"/>
                <a:gd name="connsiteY4" fmla="*/ 123079 h 2289707"/>
                <a:gd name="connsiteX5" fmla="*/ 717455 w 2626003"/>
                <a:gd name="connsiteY5" fmla="*/ 175372 h 2289707"/>
                <a:gd name="connsiteX6" fmla="*/ 643868 w 2626003"/>
                <a:gd name="connsiteY6" fmla="*/ 229907 h 2289707"/>
                <a:gd name="connsiteX7" fmla="*/ 560011 w 2626003"/>
                <a:gd name="connsiteY7" fmla="*/ 305921 h 2289707"/>
                <a:gd name="connsiteX8" fmla="*/ 512573 w 2626003"/>
                <a:gd name="connsiteY8" fmla="*/ 360455 h 2289707"/>
                <a:gd name="connsiteX9" fmla="*/ 476155 w 2626003"/>
                <a:gd name="connsiteY9" fmla="*/ 400797 h 2289707"/>
                <a:gd name="connsiteX10" fmla="*/ 423113 w 2626003"/>
                <a:gd name="connsiteY10" fmla="*/ 462616 h 2289707"/>
                <a:gd name="connsiteX11" fmla="*/ 366148 w 2626003"/>
                <a:gd name="connsiteY11" fmla="*/ 533027 h 2289707"/>
                <a:gd name="connsiteX12" fmla="*/ 338508 w 2626003"/>
                <a:gd name="connsiteY12" fmla="*/ 569447 h 2289707"/>
                <a:gd name="connsiteX13" fmla="*/ 315535 w 2626003"/>
                <a:gd name="connsiteY13" fmla="*/ 622488 h 2289707"/>
                <a:gd name="connsiteX14" fmla="*/ 282292 w 2626003"/>
                <a:gd name="connsiteY14" fmla="*/ 653303 h 2289707"/>
                <a:gd name="connsiteX15" fmla="*/ 249048 w 2626003"/>
                <a:gd name="connsiteY15" fmla="*/ 718859 h 2289707"/>
                <a:gd name="connsiteX16" fmla="*/ 185735 w 2626003"/>
                <a:gd name="connsiteY16" fmla="*/ 821765 h 2289707"/>
                <a:gd name="connsiteX17" fmla="*/ 154172 w 2626003"/>
                <a:gd name="connsiteY17" fmla="*/ 901700 h 2289707"/>
                <a:gd name="connsiteX18" fmla="*/ 117752 w 2626003"/>
                <a:gd name="connsiteY18" fmla="*/ 985557 h 2289707"/>
                <a:gd name="connsiteX19" fmla="*/ 103559 w 2626003"/>
                <a:gd name="connsiteY19" fmla="*/ 1013200 h 2289707"/>
                <a:gd name="connsiteX20" fmla="*/ 82288 w 2626003"/>
                <a:gd name="connsiteY20" fmla="*/ 1051913 h 2289707"/>
                <a:gd name="connsiteX21" fmla="*/ 49770 w 2626003"/>
                <a:gd name="connsiteY21" fmla="*/ 1153271 h 2289707"/>
                <a:gd name="connsiteX22" fmla="*/ 26798 w 2626003"/>
                <a:gd name="connsiteY22" fmla="*/ 1234703 h 2289707"/>
                <a:gd name="connsiteX23" fmla="*/ 13351 w 2626003"/>
                <a:gd name="connsiteY23" fmla="*/ 1290918 h 2289707"/>
                <a:gd name="connsiteX24" fmla="*/ 18767 w 2626003"/>
                <a:gd name="connsiteY24" fmla="*/ 1648387 h 2289707"/>
                <a:gd name="connsiteX25" fmla="*/ 52011 w 2626003"/>
                <a:gd name="connsiteY25" fmla="*/ 1751294 h 2289707"/>
                <a:gd name="connsiteX26" fmla="*/ 87683 w 2626003"/>
                <a:gd name="connsiteY26" fmla="*/ 1810684 h 2289707"/>
                <a:gd name="connsiteX27" fmla="*/ 142217 w 2626003"/>
                <a:gd name="connsiteY27" fmla="*/ 1878667 h 2289707"/>
                <a:gd name="connsiteX28" fmla="*/ 201610 w 2626003"/>
                <a:gd name="connsiteY28" fmla="*/ 1945903 h 2289707"/>
                <a:gd name="connsiteX29" fmla="*/ 260066 w 2626003"/>
                <a:gd name="connsiteY29" fmla="*/ 2009215 h 2289707"/>
                <a:gd name="connsiteX30" fmla="*/ 345605 w 2626003"/>
                <a:gd name="connsiteY30" fmla="*/ 2086723 h 2289707"/>
                <a:gd name="connsiteX31" fmla="*/ 371752 w 2626003"/>
                <a:gd name="connsiteY31" fmla="*/ 2111188 h 2289707"/>
                <a:gd name="connsiteX32" fmla="*/ 422366 w 2626003"/>
                <a:gd name="connsiteY32" fmla="*/ 2134160 h 2289707"/>
                <a:gd name="connsiteX33" fmla="*/ 533117 w 2626003"/>
                <a:gd name="connsiteY33" fmla="*/ 2178424 h 2289707"/>
                <a:gd name="connsiteX34" fmla="*/ 613799 w 2626003"/>
                <a:gd name="connsiteY34" fmla="*/ 2205318 h 2289707"/>
                <a:gd name="connsiteX35" fmla="*/ 654140 w 2626003"/>
                <a:gd name="connsiteY35" fmla="*/ 2218765 h 2289707"/>
                <a:gd name="connsiteX36" fmla="*/ 721376 w 2626003"/>
                <a:gd name="connsiteY36" fmla="*/ 2232212 h 2289707"/>
                <a:gd name="connsiteX37" fmla="*/ 761717 w 2626003"/>
                <a:gd name="connsiteY37" fmla="*/ 2245659 h 2289707"/>
                <a:gd name="connsiteX38" fmla="*/ 869293 w 2626003"/>
                <a:gd name="connsiteY38" fmla="*/ 2259106 h 2289707"/>
                <a:gd name="connsiteX39" fmla="*/ 1151682 w 2626003"/>
                <a:gd name="connsiteY39" fmla="*/ 2272553 h 2289707"/>
                <a:gd name="connsiteX40" fmla="*/ 1232364 w 2626003"/>
                <a:gd name="connsiteY40" fmla="*/ 2245659 h 2289707"/>
                <a:gd name="connsiteX41" fmla="*/ 1272705 w 2626003"/>
                <a:gd name="connsiteY41" fmla="*/ 2232212 h 2289707"/>
                <a:gd name="connsiteX42" fmla="*/ 1387380 w 2626003"/>
                <a:gd name="connsiteY42" fmla="*/ 2210735 h 2289707"/>
                <a:gd name="connsiteX43" fmla="*/ 1522595 w 2626003"/>
                <a:gd name="connsiteY43" fmla="*/ 2187016 h 2289707"/>
                <a:gd name="connsiteX44" fmla="*/ 1622330 w 2626003"/>
                <a:gd name="connsiteY44" fmla="*/ 2130052 h 2289707"/>
                <a:gd name="connsiteX45" fmla="*/ 1709360 w 2626003"/>
                <a:gd name="connsiteY45" fmla="*/ 2109508 h 2289707"/>
                <a:gd name="connsiteX46" fmla="*/ 1729905 w 2626003"/>
                <a:gd name="connsiteY46" fmla="*/ 2111188 h 2289707"/>
                <a:gd name="connsiteX47" fmla="*/ 1807414 w 2626003"/>
                <a:gd name="connsiteY47" fmla="*/ 2058894 h 2289707"/>
                <a:gd name="connsiteX48" fmla="*/ 1919844 w 2626003"/>
                <a:gd name="connsiteY48" fmla="*/ 2009030 h 2289707"/>
                <a:gd name="connsiteX49" fmla="*/ 1931611 w 2626003"/>
                <a:gd name="connsiteY49" fmla="*/ 2017059 h 2289707"/>
                <a:gd name="connsiteX50" fmla="*/ 1997352 w 2626003"/>
                <a:gd name="connsiteY50" fmla="*/ 1965512 h 2289707"/>
                <a:gd name="connsiteX51" fmla="*/ 2039188 w 2626003"/>
                <a:gd name="connsiteY51" fmla="*/ 1949824 h 2289707"/>
                <a:gd name="connsiteX52" fmla="*/ 2079529 w 2626003"/>
                <a:gd name="connsiteY52" fmla="*/ 1922930 h 2289707"/>
                <a:gd name="connsiteX53" fmla="*/ 2106423 w 2626003"/>
                <a:gd name="connsiteY53" fmla="*/ 1882588 h 2289707"/>
                <a:gd name="connsiteX54" fmla="*/ 2146764 w 2626003"/>
                <a:gd name="connsiteY54" fmla="*/ 1825811 h 2289707"/>
                <a:gd name="connsiteX55" fmla="*/ 2196631 w 2626003"/>
                <a:gd name="connsiteY55" fmla="*/ 1794622 h 2289707"/>
                <a:gd name="connsiteX56" fmla="*/ 2213999 w 2626003"/>
                <a:gd name="connsiteY56" fmla="*/ 1801906 h 2289707"/>
                <a:gd name="connsiteX57" fmla="*/ 2286089 w 2626003"/>
                <a:gd name="connsiteY57" fmla="*/ 1731310 h 2289707"/>
                <a:gd name="connsiteX58" fmla="*/ 2311305 w 2626003"/>
                <a:gd name="connsiteY58" fmla="*/ 1715622 h 2289707"/>
                <a:gd name="connsiteX59" fmla="*/ 2335023 w 2626003"/>
                <a:gd name="connsiteY59" fmla="*/ 1694330 h 2289707"/>
                <a:gd name="connsiteX60" fmla="*/ 2380033 w 2626003"/>
                <a:gd name="connsiteY60" fmla="*/ 1605616 h 2289707"/>
                <a:gd name="connsiteX61" fmla="*/ 2486864 w 2626003"/>
                <a:gd name="connsiteY61" fmla="*/ 1507566 h 2289707"/>
                <a:gd name="connsiteX62" fmla="*/ 2543080 w 2626003"/>
                <a:gd name="connsiteY62" fmla="*/ 1404659 h 2289707"/>
                <a:gd name="connsiteX63" fmla="*/ 2550923 w 2626003"/>
                <a:gd name="connsiteY63" fmla="*/ 1358900 h 2289707"/>
                <a:gd name="connsiteX64" fmla="*/ 2603964 w 2626003"/>
                <a:gd name="connsiteY64" fmla="*/ 1250577 h 2289707"/>
                <a:gd name="connsiteX65" fmla="*/ 2615731 w 2626003"/>
                <a:gd name="connsiteY65" fmla="*/ 1129553 h 2289707"/>
                <a:gd name="connsiteX66" fmla="*/ 2626003 w 2626003"/>
                <a:gd name="connsiteY66" fmla="*/ 1089212 h 2289707"/>
                <a:gd name="connsiteX67" fmla="*/ 2615730 w 2626003"/>
                <a:gd name="connsiteY67" fmla="*/ 914400 h 2289707"/>
                <a:gd name="connsiteX68" fmla="*/ 2604711 w 2626003"/>
                <a:gd name="connsiteY68" fmla="*/ 823445 h 2289707"/>
                <a:gd name="connsiteX69" fmla="*/ 2568316 w 2626003"/>
                <a:gd name="connsiteY69" fmla="*/ 683612 h 2289707"/>
                <a:gd name="connsiteX70" fmla="*/ 2554844 w 2626003"/>
                <a:gd name="connsiteY70" fmla="*/ 639855 h 2289707"/>
                <a:gd name="connsiteX71" fmla="*/ 2550176 w 2626003"/>
                <a:gd name="connsiteY71" fmla="*/ 618565 h 2289707"/>
                <a:gd name="connsiteX72" fmla="*/ 2517679 w 2626003"/>
                <a:gd name="connsiteY72" fmla="*/ 578224 h 2289707"/>
                <a:gd name="connsiteX73" fmla="*/ 2496388 w 2626003"/>
                <a:gd name="connsiteY73" fmla="*/ 551330 h 2289707"/>
                <a:gd name="connsiteX74" fmla="*/ 2438678 w 2626003"/>
                <a:gd name="connsiteY74" fmla="*/ 447675 h 2289707"/>
                <a:gd name="connsiteX75" fmla="*/ 2388811 w 2626003"/>
                <a:gd name="connsiteY75" fmla="*/ 376518 h 2289707"/>
                <a:gd name="connsiteX76" fmla="*/ 2348470 w 2626003"/>
                <a:gd name="connsiteY76" fmla="*/ 363071 h 2289707"/>
                <a:gd name="connsiteX77" fmla="*/ 2281235 w 2626003"/>
                <a:gd name="connsiteY77" fmla="*/ 295836 h 2289707"/>
                <a:gd name="connsiteX78" fmla="*/ 2254340 w 2626003"/>
                <a:gd name="connsiteY78" fmla="*/ 255494 h 2289707"/>
                <a:gd name="connsiteX79" fmla="*/ 2213999 w 2626003"/>
                <a:gd name="connsiteY79" fmla="*/ 215153 h 2289707"/>
                <a:gd name="connsiteX80" fmla="*/ 2200552 w 2626003"/>
                <a:gd name="connsiteY80" fmla="*/ 174812 h 2289707"/>
                <a:gd name="connsiteX81" fmla="*/ 2119870 w 2626003"/>
                <a:gd name="connsiteY81" fmla="*/ 147918 h 2289707"/>
                <a:gd name="connsiteX82" fmla="*/ 2039188 w 2626003"/>
                <a:gd name="connsiteY82" fmla="*/ 107577 h 2289707"/>
                <a:gd name="connsiteX83" fmla="*/ 2012293 w 2626003"/>
                <a:gd name="connsiteY83" fmla="*/ 80683 h 2289707"/>
                <a:gd name="connsiteX84" fmla="*/ 1729905 w 2626003"/>
                <a:gd name="connsiteY84" fmla="*/ 40341 h 2289707"/>
                <a:gd name="connsiteX85" fmla="*/ 1676117 w 2626003"/>
                <a:gd name="connsiteY85" fmla="*/ 26894 h 2289707"/>
                <a:gd name="connsiteX86" fmla="*/ 1635776 w 2626003"/>
                <a:gd name="connsiteY86" fmla="*/ 13447 h 2289707"/>
                <a:gd name="connsiteX87" fmla="*/ 1501305 w 2626003"/>
                <a:gd name="connsiteY87" fmla="*/ 0 h 2289707"/>
                <a:gd name="connsiteX88" fmla="*/ 1259258 w 2626003"/>
                <a:gd name="connsiteY88" fmla="*/ 13447 h 2289707"/>
                <a:gd name="connsiteX89" fmla="*/ 1237968 w 2626003"/>
                <a:gd name="connsiteY89" fmla="*/ 1493 h 2289707"/>
                <a:gd name="connsiteX90" fmla="*/ 1184179 w 2626003"/>
                <a:gd name="connsiteY90" fmla="*/ 11767 h 2289707"/>
                <a:gd name="connsiteX91" fmla="*/ 1087621 w 2626003"/>
                <a:gd name="connsiteY91" fmla="*/ 29136 h 2289707"/>
                <a:gd name="connsiteX92" fmla="*/ 963423 w 2626003"/>
                <a:gd name="connsiteY92" fmla="*/ 80683 h 2289707"/>
                <a:gd name="connsiteX0" fmla="*/ 963423 w 2626003"/>
                <a:gd name="connsiteY0" fmla="*/ 80683 h 2289707"/>
                <a:gd name="connsiteX1" fmla="*/ 896188 w 2626003"/>
                <a:gd name="connsiteY1" fmla="*/ 107577 h 2289707"/>
                <a:gd name="connsiteX2" fmla="*/ 855846 w 2626003"/>
                <a:gd name="connsiteY2" fmla="*/ 121024 h 2289707"/>
                <a:gd name="connsiteX3" fmla="*/ 852111 w 2626003"/>
                <a:gd name="connsiteY3" fmla="*/ 114487 h 2289707"/>
                <a:gd name="connsiteX4" fmla="*/ 814945 w 2626003"/>
                <a:gd name="connsiteY4" fmla="*/ 123079 h 2289707"/>
                <a:gd name="connsiteX5" fmla="*/ 717455 w 2626003"/>
                <a:gd name="connsiteY5" fmla="*/ 175372 h 2289707"/>
                <a:gd name="connsiteX6" fmla="*/ 643868 w 2626003"/>
                <a:gd name="connsiteY6" fmla="*/ 229907 h 2289707"/>
                <a:gd name="connsiteX7" fmla="*/ 560011 w 2626003"/>
                <a:gd name="connsiteY7" fmla="*/ 305921 h 2289707"/>
                <a:gd name="connsiteX8" fmla="*/ 512573 w 2626003"/>
                <a:gd name="connsiteY8" fmla="*/ 360455 h 2289707"/>
                <a:gd name="connsiteX9" fmla="*/ 476155 w 2626003"/>
                <a:gd name="connsiteY9" fmla="*/ 400797 h 2289707"/>
                <a:gd name="connsiteX10" fmla="*/ 423113 w 2626003"/>
                <a:gd name="connsiteY10" fmla="*/ 462616 h 2289707"/>
                <a:gd name="connsiteX11" fmla="*/ 366148 w 2626003"/>
                <a:gd name="connsiteY11" fmla="*/ 533027 h 2289707"/>
                <a:gd name="connsiteX12" fmla="*/ 338508 w 2626003"/>
                <a:gd name="connsiteY12" fmla="*/ 569447 h 2289707"/>
                <a:gd name="connsiteX13" fmla="*/ 315535 w 2626003"/>
                <a:gd name="connsiteY13" fmla="*/ 622488 h 2289707"/>
                <a:gd name="connsiteX14" fmla="*/ 282292 w 2626003"/>
                <a:gd name="connsiteY14" fmla="*/ 653303 h 2289707"/>
                <a:gd name="connsiteX15" fmla="*/ 249048 w 2626003"/>
                <a:gd name="connsiteY15" fmla="*/ 718859 h 2289707"/>
                <a:gd name="connsiteX16" fmla="*/ 185735 w 2626003"/>
                <a:gd name="connsiteY16" fmla="*/ 821765 h 2289707"/>
                <a:gd name="connsiteX17" fmla="*/ 154172 w 2626003"/>
                <a:gd name="connsiteY17" fmla="*/ 901700 h 2289707"/>
                <a:gd name="connsiteX18" fmla="*/ 117752 w 2626003"/>
                <a:gd name="connsiteY18" fmla="*/ 985557 h 2289707"/>
                <a:gd name="connsiteX19" fmla="*/ 103559 w 2626003"/>
                <a:gd name="connsiteY19" fmla="*/ 1013200 h 2289707"/>
                <a:gd name="connsiteX20" fmla="*/ 82288 w 2626003"/>
                <a:gd name="connsiteY20" fmla="*/ 1051913 h 2289707"/>
                <a:gd name="connsiteX21" fmla="*/ 49770 w 2626003"/>
                <a:gd name="connsiteY21" fmla="*/ 1153271 h 2289707"/>
                <a:gd name="connsiteX22" fmla="*/ 26798 w 2626003"/>
                <a:gd name="connsiteY22" fmla="*/ 1234703 h 2289707"/>
                <a:gd name="connsiteX23" fmla="*/ 13351 w 2626003"/>
                <a:gd name="connsiteY23" fmla="*/ 1290918 h 2289707"/>
                <a:gd name="connsiteX24" fmla="*/ 18767 w 2626003"/>
                <a:gd name="connsiteY24" fmla="*/ 1648387 h 2289707"/>
                <a:gd name="connsiteX25" fmla="*/ 52011 w 2626003"/>
                <a:gd name="connsiteY25" fmla="*/ 1751294 h 2289707"/>
                <a:gd name="connsiteX26" fmla="*/ 87683 w 2626003"/>
                <a:gd name="connsiteY26" fmla="*/ 1810684 h 2289707"/>
                <a:gd name="connsiteX27" fmla="*/ 142217 w 2626003"/>
                <a:gd name="connsiteY27" fmla="*/ 1878667 h 2289707"/>
                <a:gd name="connsiteX28" fmla="*/ 201610 w 2626003"/>
                <a:gd name="connsiteY28" fmla="*/ 1945903 h 2289707"/>
                <a:gd name="connsiteX29" fmla="*/ 260066 w 2626003"/>
                <a:gd name="connsiteY29" fmla="*/ 2009215 h 2289707"/>
                <a:gd name="connsiteX30" fmla="*/ 345605 w 2626003"/>
                <a:gd name="connsiteY30" fmla="*/ 2086723 h 2289707"/>
                <a:gd name="connsiteX31" fmla="*/ 371752 w 2626003"/>
                <a:gd name="connsiteY31" fmla="*/ 2111188 h 2289707"/>
                <a:gd name="connsiteX32" fmla="*/ 422366 w 2626003"/>
                <a:gd name="connsiteY32" fmla="*/ 2134160 h 2289707"/>
                <a:gd name="connsiteX33" fmla="*/ 533117 w 2626003"/>
                <a:gd name="connsiteY33" fmla="*/ 2178424 h 2289707"/>
                <a:gd name="connsiteX34" fmla="*/ 613799 w 2626003"/>
                <a:gd name="connsiteY34" fmla="*/ 2205318 h 2289707"/>
                <a:gd name="connsiteX35" fmla="*/ 654140 w 2626003"/>
                <a:gd name="connsiteY35" fmla="*/ 2218765 h 2289707"/>
                <a:gd name="connsiteX36" fmla="*/ 721376 w 2626003"/>
                <a:gd name="connsiteY36" fmla="*/ 2232212 h 2289707"/>
                <a:gd name="connsiteX37" fmla="*/ 761717 w 2626003"/>
                <a:gd name="connsiteY37" fmla="*/ 2245659 h 2289707"/>
                <a:gd name="connsiteX38" fmla="*/ 869293 w 2626003"/>
                <a:gd name="connsiteY38" fmla="*/ 2259106 h 2289707"/>
                <a:gd name="connsiteX39" fmla="*/ 1151682 w 2626003"/>
                <a:gd name="connsiteY39" fmla="*/ 2272553 h 2289707"/>
                <a:gd name="connsiteX40" fmla="*/ 1232364 w 2626003"/>
                <a:gd name="connsiteY40" fmla="*/ 2245659 h 2289707"/>
                <a:gd name="connsiteX41" fmla="*/ 1272705 w 2626003"/>
                <a:gd name="connsiteY41" fmla="*/ 2232212 h 2289707"/>
                <a:gd name="connsiteX42" fmla="*/ 1387380 w 2626003"/>
                <a:gd name="connsiteY42" fmla="*/ 2210735 h 2289707"/>
                <a:gd name="connsiteX43" fmla="*/ 1522595 w 2626003"/>
                <a:gd name="connsiteY43" fmla="*/ 2187016 h 2289707"/>
                <a:gd name="connsiteX44" fmla="*/ 1622330 w 2626003"/>
                <a:gd name="connsiteY44" fmla="*/ 2130052 h 2289707"/>
                <a:gd name="connsiteX45" fmla="*/ 1709360 w 2626003"/>
                <a:gd name="connsiteY45" fmla="*/ 2109508 h 2289707"/>
                <a:gd name="connsiteX46" fmla="*/ 1729905 w 2626003"/>
                <a:gd name="connsiteY46" fmla="*/ 2111188 h 2289707"/>
                <a:gd name="connsiteX47" fmla="*/ 1807414 w 2626003"/>
                <a:gd name="connsiteY47" fmla="*/ 2058894 h 2289707"/>
                <a:gd name="connsiteX48" fmla="*/ 1919844 w 2626003"/>
                <a:gd name="connsiteY48" fmla="*/ 2009030 h 2289707"/>
                <a:gd name="connsiteX49" fmla="*/ 1931611 w 2626003"/>
                <a:gd name="connsiteY49" fmla="*/ 2017059 h 2289707"/>
                <a:gd name="connsiteX50" fmla="*/ 1997352 w 2626003"/>
                <a:gd name="connsiteY50" fmla="*/ 1965512 h 2289707"/>
                <a:gd name="connsiteX51" fmla="*/ 2039188 w 2626003"/>
                <a:gd name="connsiteY51" fmla="*/ 1949824 h 2289707"/>
                <a:gd name="connsiteX52" fmla="*/ 2079529 w 2626003"/>
                <a:gd name="connsiteY52" fmla="*/ 1922930 h 2289707"/>
                <a:gd name="connsiteX53" fmla="*/ 2106423 w 2626003"/>
                <a:gd name="connsiteY53" fmla="*/ 1882588 h 2289707"/>
                <a:gd name="connsiteX54" fmla="*/ 2146764 w 2626003"/>
                <a:gd name="connsiteY54" fmla="*/ 1825811 h 2289707"/>
                <a:gd name="connsiteX55" fmla="*/ 2196631 w 2626003"/>
                <a:gd name="connsiteY55" fmla="*/ 1794622 h 2289707"/>
                <a:gd name="connsiteX56" fmla="*/ 2213999 w 2626003"/>
                <a:gd name="connsiteY56" fmla="*/ 1801906 h 2289707"/>
                <a:gd name="connsiteX57" fmla="*/ 2286089 w 2626003"/>
                <a:gd name="connsiteY57" fmla="*/ 1731310 h 2289707"/>
                <a:gd name="connsiteX58" fmla="*/ 2311305 w 2626003"/>
                <a:gd name="connsiteY58" fmla="*/ 1715622 h 2289707"/>
                <a:gd name="connsiteX59" fmla="*/ 2335023 w 2626003"/>
                <a:gd name="connsiteY59" fmla="*/ 1694330 h 2289707"/>
                <a:gd name="connsiteX60" fmla="*/ 2380033 w 2626003"/>
                <a:gd name="connsiteY60" fmla="*/ 1605616 h 2289707"/>
                <a:gd name="connsiteX61" fmla="*/ 2486864 w 2626003"/>
                <a:gd name="connsiteY61" fmla="*/ 1507566 h 2289707"/>
                <a:gd name="connsiteX62" fmla="*/ 2543080 w 2626003"/>
                <a:gd name="connsiteY62" fmla="*/ 1404659 h 2289707"/>
                <a:gd name="connsiteX63" fmla="*/ 2550923 w 2626003"/>
                <a:gd name="connsiteY63" fmla="*/ 1358900 h 2289707"/>
                <a:gd name="connsiteX64" fmla="*/ 2603964 w 2626003"/>
                <a:gd name="connsiteY64" fmla="*/ 1250577 h 2289707"/>
                <a:gd name="connsiteX65" fmla="*/ 2615731 w 2626003"/>
                <a:gd name="connsiteY65" fmla="*/ 1129553 h 2289707"/>
                <a:gd name="connsiteX66" fmla="*/ 2626003 w 2626003"/>
                <a:gd name="connsiteY66" fmla="*/ 1089212 h 2289707"/>
                <a:gd name="connsiteX67" fmla="*/ 2615730 w 2626003"/>
                <a:gd name="connsiteY67" fmla="*/ 914400 h 2289707"/>
                <a:gd name="connsiteX68" fmla="*/ 2604711 w 2626003"/>
                <a:gd name="connsiteY68" fmla="*/ 823445 h 2289707"/>
                <a:gd name="connsiteX69" fmla="*/ 2568316 w 2626003"/>
                <a:gd name="connsiteY69" fmla="*/ 683612 h 2289707"/>
                <a:gd name="connsiteX70" fmla="*/ 2554844 w 2626003"/>
                <a:gd name="connsiteY70" fmla="*/ 639855 h 2289707"/>
                <a:gd name="connsiteX71" fmla="*/ 2550176 w 2626003"/>
                <a:gd name="connsiteY71" fmla="*/ 618565 h 2289707"/>
                <a:gd name="connsiteX72" fmla="*/ 2517679 w 2626003"/>
                <a:gd name="connsiteY72" fmla="*/ 578224 h 2289707"/>
                <a:gd name="connsiteX73" fmla="*/ 2496388 w 2626003"/>
                <a:gd name="connsiteY73" fmla="*/ 532280 h 2289707"/>
                <a:gd name="connsiteX74" fmla="*/ 2438678 w 2626003"/>
                <a:gd name="connsiteY74" fmla="*/ 447675 h 2289707"/>
                <a:gd name="connsiteX75" fmla="*/ 2388811 w 2626003"/>
                <a:gd name="connsiteY75" fmla="*/ 376518 h 2289707"/>
                <a:gd name="connsiteX76" fmla="*/ 2348470 w 2626003"/>
                <a:gd name="connsiteY76" fmla="*/ 363071 h 2289707"/>
                <a:gd name="connsiteX77" fmla="*/ 2281235 w 2626003"/>
                <a:gd name="connsiteY77" fmla="*/ 295836 h 2289707"/>
                <a:gd name="connsiteX78" fmla="*/ 2254340 w 2626003"/>
                <a:gd name="connsiteY78" fmla="*/ 255494 h 2289707"/>
                <a:gd name="connsiteX79" fmla="*/ 2213999 w 2626003"/>
                <a:gd name="connsiteY79" fmla="*/ 215153 h 2289707"/>
                <a:gd name="connsiteX80" fmla="*/ 2200552 w 2626003"/>
                <a:gd name="connsiteY80" fmla="*/ 174812 h 2289707"/>
                <a:gd name="connsiteX81" fmla="*/ 2119870 w 2626003"/>
                <a:gd name="connsiteY81" fmla="*/ 147918 h 2289707"/>
                <a:gd name="connsiteX82" fmla="*/ 2039188 w 2626003"/>
                <a:gd name="connsiteY82" fmla="*/ 107577 h 2289707"/>
                <a:gd name="connsiteX83" fmla="*/ 2012293 w 2626003"/>
                <a:gd name="connsiteY83" fmla="*/ 80683 h 2289707"/>
                <a:gd name="connsiteX84" fmla="*/ 1729905 w 2626003"/>
                <a:gd name="connsiteY84" fmla="*/ 40341 h 2289707"/>
                <a:gd name="connsiteX85" fmla="*/ 1676117 w 2626003"/>
                <a:gd name="connsiteY85" fmla="*/ 26894 h 2289707"/>
                <a:gd name="connsiteX86" fmla="*/ 1635776 w 2626003"/>
                <a:gd name="connsiteY86" fmla="*/ 13447 h 2289707"/>
                <a:gd name="connsiteX87" fmla="*/ 1501305 w 2626003"/>
                <a:gd name="connsiteY87" fmla="*/ 0 h 2289707"/>
                <a:gd name="connsiteX88" fmla="*/ 1259258 w 2626003"/>
                <a:gd name="connsiteY88" fmla="*/ 13447 h 2289707"/>
                <a:gd name="connsiteX89" fmla="*/ 1237968 w 2626003"/>
                <a:gd name="connsiteY89" fmla="*/ 1493 h 2289707"/>
                <a:gd name="connsiteX90" fmla="*/ 1184179 w 2626003"/>
                <a:gd name="connsiteY90" fmla="*/ 11767 h 2289707"/>
                <a:gd name="connsiteX91" fmla="*/ 1087621 w 2626003"/>
                <a:gd name="connsiteY91" fmla="*/ 29136 h 2289707"/>
                <a:gd name="connsiteX92" fmla="*/ 963423 w 2626003"/>
                <a:gd name="connsiteY92" fmla="*/ 80683 h 2289707"/>
                <a:gd name="connsiteX0" fmla="*/ 963423 w 2626003"/>
                <a:gd name="connsiteY0" fmla="*/ 80683 h 2289707"/>
                <a:gd name="connsiteX1" fmla="*/ 896188 w 2626003"/>
                <a:gd name="connsiteY1" fmla="*/ 107577 h 2289707"/>
                <a:gd name="connsiteX2" fmla="*/ 855846 w 2626003"/>
                <a:gd name="connsiteY2" fmla="*/ 121024 h 2289707"/>
                <a:gd name="connsiteX3" fmla="*/ 852111 w 2626003"/>
                <a:gd name="connsiteY3" fmla="*/ 114487 h 2289707"/>
                <a:gd name="connsiteX4" fmla="*/ 814945 w 2626003"/>
                <a:gd name="connsiteY4" fmla="*/ 123079 h 2289707"/>
                <a:gd name="connsiteX5" fmla="*/ 717455 w 2626003"/>
                <a:gd name="connsiteY5" fmla="*/ 175372 h 2289707"/>
                <a:gd name="connsiteX6" fmla="*/ 643868 w 2626003"/>
                <a:gd name="connsiteY6" fmla="*/ 229907 h 2289707"/>
                <a:gd name="connsiteX7" fmla="*/ 560011 w 2626003"/>
                <a:gd name="connsiteY7" fmla="*/ 305921 h 2289707"/>
                <a:gd name="connsiteX8" fmla="*/ 512573 w 2626003"/>
                <a:gd name="connsiteY8" fmla="*/ 360455 h 2289707"/>
                <a:gd name="connsiteX9" fmla="*/ 476155 w 2626003"/>
                <a:gd name="connsiteY9" fmla="*/ 400797 h 2289707"/>
                <a:gd name="connsiteX10" fmla="*/ 423113 w 2626003"/>
                <a:gd name="connsiteY10" fmla="*/ 462616 h 2289707"/>
                <a:gd name="connsiteX11" fmla="*/ 366148 w 2626003"/>
                <a:gd name="connsiteY11" fmla="*/ 533027 h 2289707"/>
                <a:gd name="connsiteX12" fmla="*/ 338508 w 2626003"/>
                <a:gd name="connsiteY12" fmla="*/ 569447 h 2289707"/>
                <a:gd name="connsiteX13" fmla="*/ 315535 w 2626003"/>
                <a:gd name="connsiteY13" fmla="*/ 622488 h 2289707"/>
                <a:gd name="connsiteX14" fmla="*/ 282292 w 2626003"/>
                <a:gd name="connsiteY14" fmla="*/ 653303 h 2289707"/>
                <a:gd name="connsiteX15" fmla="*/ 249048 w 2626003"/>
                <a:gd name="connsiteY15" fmla="*/ 718859 h 2289707"/>
                <a:gd name="connsiteX16" fmla="*/ 185735 w 2626003"/>
                <a:gd name="connsiteY16" fmla="*/ 821765 h 2289707"/>
                <a:gd name="connsiteX17" fmla="*/ 154172 w 2626003"/>
                <a:gd name="connsiteY17" fmla="*/ 901700 h 2289707"/>
                <a:gd name="connsiteX18" fmla="*/ 117752 w 2626003"/>
                <a:gd name="connsiteY18" fmla="*/ 985557 h 2289707"/>
                <a:gd name="connsiteX19" fmla="*/ 103559 w 2626003"/>
                <a:gd name="connsiteY19" fmla="*/ 1013200 h 2289707"/>
                <a:gd name="connsiteX20" fmla="*/ 82288 w 2626003"/>
                <a:gd name="connsiteY20" fmla="*/ 1051913 h 2289707"/>
                <a:gd name="connsiteX21" fmla="*/ 49770 w 2626003"/>
                <a:gd name="connsiteY21" fmla="*/ 1153271 h 2289707"/>
                <a:gd name="connsiteX22" fmla="*/ 26798 w 2626003"/>
                <a:gd name="connsiteY22" fmla="*/ 1234703 h 2289707"/>
                <a:gd name="connsiteX23" fmla="*/ 13351 w 2626003"/>
                <a:gd name="connsiteY23" fmla="*/ 1290918 h 2289707"/>
                <a:gd name="connsiteX24" fmla="*/ 18767 w 2626003"/>
                <a:gd name="connsiteY24" fmla="*/ 1648387 h 2289707"/>
                <a:gd name="connsiteX25" fmla="*/ 52011 w 2626003"/>
                <a:gd name="connsiteY25" fmla="*/ 1751294 h 2289707"/>
                <a:gd name="connsiteX26" fmla="*/ 87683 w 2626003"/>
                <a:gd name="connsiteY26" fmla="*/ 1810684 h 2289707"/>
                <a:gd name="connsiteX27" fmla="*/ 142217 w 2626003"/>
                <a:gd name="connsiteY27" fmla="*/ 1878667 h 2289707"/>
                <a:gd name="connsiteX28" fmla="*/ 201610 w 2626003"/>
                <a:gd name="connsiteY28" fmla="*/ 1945903 h 2289707"/>
                <a:gd name="connsiteX29" fmla="*/ 260066 w 2626003"/>
                <a:gd name="connsiteY29" fmla="*/ 2009215 h 2289707"/>
                <a:gd name="connsiteX30" fmla="*/ 345605 w 2626003"/>
                <a:gd name="connsiteY30" fmla="*/ 2086723 h 2289707"/>
                <a:gd name="connsiteX31" fmla="*/ 371752 w 2626003"/>
                <a:gd name="connsiteY31" fmla="*/ 2111188 h 2289707"/>
                <a:gd name="connsiteX32" fmla="*/ 422366 w 2626003"/>
                <a:gd name="connsiteY32" fmla="*/ 2134160 h 2289707"/>
                <a:gd name="connsiteX33" fmla="*/ 533117 w 2626003"/>
                <a:gd name="connsiteY33" fmla="*/ 2178424 h 2289707"/>
                <a:gd name="connsiteX34" fmla="*/ 613799 w 2626003"/>
                <a:gd name="connsiteY34" fmla="*/ 2205318 h 2289707"/>
                <a:gd name="connsiteX35" fmla="*/ 654140 w 2626003"/>
                <a:gd name="connsiteY35" fmla="*/ 2218765 h 2289707"/>
                <a:gd name="connsiteX36" fmla="*/ 721376 w 2626003"/>
                <a:gd name="connsiteY36" fmla="*/ 2232212 h 2289707"/>
                <a:gd name="connsiteX37" fmla="*/ 761717 w 2626003"/>
                <a:gd name="connsiteY37" fmla="*/ 2245659 h 2289707"/>
                <a:gd name="connsiteX38" fmla="*/ 869293 w 2626003"/>
                <a:gd name="connsiteY38" fmla="*/ 2259106 h 2289707"/>
                <a:gd name="connsiteX39" fmla="*/ 1151682 w 2626003"/>
                <a:gd name="connsiteY39" fmla="*/ 2272553 h 2289707"/>
                <a:gd name="connsiteX40" fmla="*/ 1232364 w 2626003"/>
                <a:gd name="connsiteY40" fmla="*/ 2245659 h 2289707"/>
                <a:gd name="connsiteX41" fmla="*/ 1272705 w 2626003"/>
                <a:gd name="connsiteY41" fmla="*/ 2232212 h 2289707"/>
                <a:gd name="connsiteX42" fmla="*/ 1387380 w 2626003"/>
                <a:gd name="connsiteY42" fmla="*/ 2210735 h 2289707"/>
                <a:gd name="connsiteX43" fmla="*/ 1522595 w 2626003"/>
                <a:gd name="connsiteY43" fmla="*/ 2187016 h 2289707"/>
                <a:gd name="connsiteX44" fmla="*/ 1622330 w 2626003"/>
                <a:gd name="connsiteY44" fmla="*/ 2130052 h 2289707"/>
                <a:gd name="connsiteX45" fmla="*/ 1709360 w 2626003"/>
                <a:gd name="connsiteY45" fmla="*/ 2109508 h 2289707"/>
                <a:gd name="connsiteX46" fmla="*/ 1729905 w 2626003"/>
                <a:gd name="connsiteY46" fmla="*/ 2111188 h 2289707"/>
                <a:gd name="connsiteX47" fmla="*/ 1807414 w 2626003"/>
                <a:gd name="connsiteY47" fmla="*/ 2058894 h 2289707"/>
                <a:gd name="connsiteX48" fmla="*/ 1919844 w 2626003"/>
                <a:gd name="connsiteY48" fmla="*/ 2009030 h 2289707"/>
                <a:gd name="connsiteX49" fmla="*/ 1931611 w 2626003"/>
                <a:gd name="connsiteY49" fmla="*/ 2017059 h 2289707"/>
                <a:gd name="connsiteX50" fmla="*/ 1997352 w 2626003"/>
                <a:gd name="connsiteY50" fmla="*/ 1965512 h 2289707"/>
                <a:gd name="connsiteX51" fmla="*/ 2039188 w 2626003"/>
                <a:gd name="connsiteY51" fmla="*/ 1949824 h 2289707"/>
                <a:gd name="connsiteX52" fmla="*/ 2079529 w 2626003"/>
                <a:gd name="connsiteY52" fmla="*/ 1922930 h 2289707"/>
                <a:gd name="connsiteX53" fmla="*/ 2106423 w 2626003"/>
                <a:gd name="connsiteY53" fmla="*/ 1882588 h 2289707"/>
                <a:gd name="connsiteX54" fmla="*/ 2146764 w 2626003"/>
                <a:gd name="connsiteY54" fmla="*/ 1825811 h 2289707"/>
                <a:gd name="connsiteX55" fmla="*/ 2196631 w 2626003"/>
                <a:gd name="connsiteY55" fmla="*/ 1794622 h 2289707"/>
                <a:gd name="connsiteX56" fmla="*/ 2213999 w 2626003"/>
                <a:gd name="connsiteY56" fmla="*/ 1801906 h 2289707"/>
                <a:gd name="connsiteX57" fmla="*/ 2286089 w 2626003"/>
                <a:gd name="connsiteY57" fmla="*/ 1731310 h 2289707"/>
                <a:gd name="connsiteX58" fmla="*/ 2311305 w 2626003"/>
                <a:gd name="connsiteY58" fmla="*/ 1715622 h 2289707"/>
                <a:gd name="connsiteX59" fmla="*/ 2335023 w 2626003"/>
                <a:gd name="connsiteY59" fmla="*/ 1694330 h 2289707"/>
                <a:gd name="connsiteX60" fmla="*/ 2380033 w 2626003"/>
                <a:gd name="connsiteY60" fmla="*/ 1605616 h 2289707"/>
                <a:gd name="connsiteX61" fmla="*/ 2486864 w 2626003"/>
                <a:gd name="connsiteY61" fmla="*/ 1507566 h 2289707"/>
                <a:gd name="connsiteX62" fmla="*/ 2543080 w 2626003"/>
                <a:gd name="connsiteY62" fmla="*/ 1404659 h 2289707"/>
                <a:gd name="connsiteX63" fmla="*/ 2550923 w 2626003"/>
                <a:gd name="connsiteY63" fmla="*/ 1358900 h 2289707"/>
                <a:gd name="connsiteX64" fmla="*/ 2603964 w 2626003"/>
                <a:gd name="connsiteY64" fmla="*/ 1250577 h 2289707"/>
                <a:gd name="connsiteX65" fmla="*/ 2615731 w 2626003"/>
                <a:gd name="connsiteY65" fmla="*/ 1129553 h 2289707"/>
                <a:gd name="connsiteX66" fmla="*/ 2626003 w 2626003"/>
                <a:gd name="connsiteY66" fmla="*/ 1089212 h 2289707"/>
                <a:gd name="connsiteX67" fmla="*/ 2615730 w 2626003"/>
                <a:gd name="connsiteY67" fmla="*/ 914400 h 2289707"/>
                <a:gd name="connsiteX68" fmla="*/ 2604711 w 2626003"/>
                <a:gd name="connsiteY68" fmla="*/ 823445 h 2289707"/>
                <a:gd name="connsiteX69" fmla="*/ 2568316 w 2626003"/>
                <a:gd name="connsiteY69" fmla="*/ 683612 h 2289707"/>
                <a:gd name="connsiteX70" fmla="*/ 2554844 w 2626003"/>
                <a:gd name="connsiteY70" fmla="*/ 639855 h 2289707"/>
                <a:gd name="connsiteX71" fmla="*/ 2550176 w 2626003"/>
                <a:gd name="connsiteY71" fmla="*/ 618565 h 2289707"/>
                <a:gd name="connsiteX72" fmla="*/ 2517679 w 2626003"/>
                <a:gd name="connsiteY72" fmla="*/ 578224 h 2289707"/>
                <a:gd name="connsiteX73" fmla="*/ 2496388 w 2626003"/>
                <a:gd name="connsiteY73" fmla="*/ 532280 h 2289707"/>
                <a:gd name="connsiteX74" fmla="*/ 2438678 w 2626003"/>
                <a:gd name="connsiteY74" fmla="*/ 447675 h 2289707"/>
                <a:gd name="connsiteX75" fmla="*/ 2388811 w 2626003"/>
                <a:gd name="connsiteY75" fmla="*/ 376518 h 2289707"/>
                <a:gd name="connsiteX76" fmla="*/ 2348470 w 2626003"/>
                <a:gd name="connsiteY76" fmla="*/ 363071 h 2289707"/>
                <a:gd name="connsiteX77" fmla="*/ 2281235 w 2626003"/>
                <a:gd name="connsiteY77" fmla="*/ 295836 h 2289707"/>
                <a:gd name="connsiteX78" fmla="*/ 2254340 w 2626003"/>
                <a:gd name="connsiteY78" fmla="*/ 255494 h 2289707"/>
                <a:gd name="connsiteX79" fmla="*/ 2213999 w 2626003"/>
                <a:gd name="connsiteY79" fmla="*/ 215153 h 2289707"/>
                <a:gd name="connsiteX80" fmla="*/ 2200552 w 2626003"/>
                <a:gd name="connsiteY80" fmla="*/ 174812 h 2289707"/>
                <a:gd name="connsiteX81" fmla="*/ 2119870 w 2626003"/>
                <a:gd name="connsiteY81" fmla="*/ 147918 h 2289707"/>
                <a:gd name="connsiteX82" fmla="*/ 2039188 w 2626003"/>
                <a:gd name="connsiteY82" fmla="*/ 107577 h 2289707"/>
                <a:gd name="connsiteX83" fmla="*/ 2012293 w 2626003"/>
                <a:gd name="connsiteY83" fmla="*/ 80683 h 2289707"/>
                <a:gd name="connsiteX84" fmla="*/ 1729905 w 2626003"/>
                <a:gd name="connsiteY84" fmla="*/ 40341 h 2289707"/>
                <a:gd name="connsiteX85" fmla="*/ 1676117 w 2626003"/>
                <a:gd name="connsiteY85" fmla="*/ 26894 h 2289707"/>
                <a:gd name="connsiteX86" fmla="*/ 1635776 w 2626003"/>
                <a:gd name="connsiteY86" fmla="*/ 13447 h 2289707"/>
                <a:gd name="connsiteX87" fmla="*/ 1501305 w 2626003"/>
                <a:gd name="connsiteY87" fmla="*/ 0 h 2289707"/>
                <a:gd name="connsiteX88" fmla="*/ 1259258 w 2626003"/>
                <a:gd name="connsiteY88" fmla="*/ 13447 h 2289707"/>
                <a:gd name="connsiteX89" fmla="*/ 1237968 w 2626003"/>
                <a:gd name="connsiteY89" fmla="*/ 1493 h 2289707"/>
                <a:gd name="connsiteX90" fmla="*/ 1184179 w 2626003"/>
                <a:gd name="connsiteY90" fmla="*/ 11767 h 2289707"/>
                <a:gd name="connsiteX91" fmla="*/ 1087621 w 2626003"/>
                <a:gd name="connsiteY91" fmla="*/ 29136 h 2289707"/>
                <a:gd name="connsiteX92" fmla="*/ 963423 w 2626003"/>
                <a:gd name="connsiteY92" fmla="*/ 80683 h 2289707"/>
                <a:gd name="connsiteX0" fmla="*/ 963423 w 2626003"/>
                <a:gd name="connsiteY0" fmla="*/ 80683 h 2289707"/>
                <a:gd name="connsiteX1" fmla="*/ 896188 w 2626003"/>
                <a:gd name="connsiteY1" fmla="*/ 107577 h 2289707"/>
                <a:gd name="connsiteX2" fmla="*/ 855846 w 2626003"/>
                <a:gd name="connsiteY2" fmla="*/ 121024 h 2289707"/>
                <a:gd name="connsiteX3" fmla="*/ 852111 w 2626003"/>
                <a:gd name="connsiteY3" fmla="*/ 114487 h 2289707"/>
                <a:gd name="connsiteX4" fmla="*/ 814945 w 2626003"/>
                <a:gd name="connsiteY4" fmla="*/ 123079 h 2289707"/>
                <a:gd name="connsiteX5" fmla="*/ 717455 w 2626003"/>
                <a:gd name="connsiteY5" fmla="*/ 175372 h 2289707"/>
                <a:gd name="connsiteX6" fmla="*/ 643868 w 2626003"/>
                <a:gd name="connsiteY6" fmla="*/ 229907 h 2289707"/>
                <a:gd name="connsiteX7" fmla="*/ 560011 w 2626003"/>
                <a:gd name="connsiteY7" fmla="*/ 305921 h 2289707"/>
                <a:gd name="connsiteX8" fmla="*/ 512573 w 2626003"/>
                <a:gd name="connsiteY8" fmla="*/ 360455 h 2289707"/>
                <a:gd name="connsiteX9" fmla="*/ 476155 w 2626003"/>
                <a:gd name="connsiteY9" fmla="*/ 400797 h 2289707"/>
                <a:gd name="connsiteX10" fmla="*/ 423113 w 2626003"/>
                <a:gd name="connsiteY10" fmla="*/ 462616 h 2289707"/>
                <a:gd name="connsiteX11" fmla="*/ 366148 w 2626003"/>
                <a:gd name="connsiteY11" fmla="*/ 533027 h 2289707"/>
                <a:gd name="connsiteX12" fmla="*/ 338508 w 2626003"/>
                <a:gd name="connsiteY12" fmla="*/ 569447 h 2289707"/>
                <a:gd name="connsiteX13" fmla="*/ 315535 w 2626003"/>
                <a:gd name="connsiteY13" fmla="*/ 622488 h 2289707"/>
                <a:gd name="connsiteX14" fmla="*/ 282292 w 2626003"/>
                <a:gd name="connsiteY14" fmla="*/ 653303 h 2289707"/>
                <a:gd name="connsiteX15" fmla="*/ 249048 w 2626003"/>
                <a:gd name="connsiteY15" fmla="*/ 718859 h 2289707"/>
                <a:gd name="connsiteX16" fmla="*/ 185735 w 2626003"/>
                <a:gd name="connsiteY16" fmla="*/ 821765 h 2289707"/>
                <a:gd name="connsiteX17" fmla="*/ 154172 w 2626003"/>
                <a:gd name="connsiteY17" fmla="*/ 901700 h 2289707"/>
                <a:gd name="connsiteX18" fmla="*/ 117752 w 2626003"/>
                <a:gd name="connsiteY18" fmla="*/ 985557 h 2289707"/>
                <a:gd name="connsiteX19" fmla="*/ 103559 w 2626003"/>
                <a:gd name="connsiteY19" fmla="*/ 1013200 h 2289707"/>
                <a:gd name="connsiteX20" fmla="*/ 82288 w 2626003"/>
                <a:gd name="connsiteY20" fmla="*/ 1051913 h 2289707"/>
                <a:gd name="connsiteX21" fmla="*/ 49770 w 2626003"/>
                <a:gd name="connsiteY21" fmla="*/ 1153271 h 2289707"/>
                <a:gd name="connsiteX22" fmla="*/ 26798 w 2626003"/>
                <a:gd name="connsiteY22" fmla="*/ 1234703 h 2289707"/>
                <a:gd name="connsiteX23" fmla="*/ 13351 w 2626003"/>
                <a:gd name="connsiteY23" fmla="*/ 1290918 h 2289707"/>
                <a:gd name="connsiteX24" fmla="*/ 18767 w 2626003"/>
                <a:gd name="connsiteY24" fmla="*/ 1648387 h 2289707"/>
                <a:gd name="connsiteX25" fmla="*/ 52011 w 2626003"/>
                <a:gd name="connsiteY25" fmla="*/ 1751294 h 2289707"/>
                <a:gd name="connsiteX26" fmla="*/ 87683 w 2626003"/>
                <a:gd name="connsiteY26" fmla="*/ 1810684 h 2289707"/>
                <a:gd name="connsiteX27" fmla="*/ 142217 w 2626003"/>
                <a:gd name="connsiteY27" fmla="*/ 1878667 h 2289707"/>
                <a:gd name="connsiteX28" fmla="*/ 201610 w 2626003"/>
                <a:gd name="connsiteY28" fmla="*/ 1945903 h 2289707"/>
                <a:gd name="connsiteX29" fmla="*/ 260066 w 2626003"/>
                <a:gd name="connsiteY29" fmla="*/ 2009215 h 2289707"/>
                <a:gd name="connsiteX30" fmla="*/ 345605 w 2626003"/>
                <a:gd name="connsiteY30" fmla="*/ 2086723 h 2289707"/>
                <a:gd name="connsiteX31" fmla="*/ 371752 w 2626003"/>
                <a:gd name="connsiteY31" fmla="*/ 2111188 h 2289707"/>
                <a:gd name="connsiteX32" fmla="*/ 422366 w 2626003"/>
                <a:gd name="connsiteY32" fmla="*/ 2134160 h 2289707"/>
                <a:gd name="connsiteX33" fmla="*/ 533117 w 2626003"/>
                <a:gd name="connsiteY33" fmla="*/ 2178424 h 2289707"/>
                <a:gd name="connsiteX34" fmla="*/ 613799 w 2626003"/>
                <a:gd name="connsiteY34" fmla="*/ 2205318 h 2289707"/>
                <a:gd name="connsiteX35" fmla="*/ 654140 w 2626003"/>
                <a:gd name="connsiteY35" fmla="*/ 2218765 h 2289707"/>
                <a:gd name="connsiteX36" fmla="*/ 721376 w 2626003"/>
                <a:gd name="connsiteY36" fmla="*/ 2232212 h 2289707"/>
                <a:gd name="connsiteX37" fmla="*/ 761717 w 2626003"/>
                <a:gd name="connsiteY37" fmla="*/ 2245659 h 2289707"/>
                <a:gd name="connsiteX38" fmla="*/ 869293 w 2626003"/>
                <a:gd name="connsiteY38" fmla="*/ 2259106 h 2289707"/>
                <a:gd name="connsiteX39" fmla="*/ 1151682 w 2626003"/>
                <a:gd name="connsiteY39" fmla="*/ 2272553 h 2289707"/>
                <a:gd name="connsiteX40" fmla="*/ 1232364 w 2626003"/>
                <a:gd name="connsiteY40" fmla="*/ 2245659 h 2289707"/>
                <a:gd name="connsiteX41" fmla="*/ 1272705 w 2626003"/>
                <a:gd name="connsiteY41" fmla="*/ 2232212 h 2289707"/>
                <a:gd name="connsiteX42" fmla="*/ 1387380 w 2626003"/>
                <a:gd name="connsiteY42" fmla="*/ 2210735 h 2289707"/>
                <a:gd name="connsiteX43" fmla="*/ 1522595 w 2626003"/>
                <a:gd name="connsiteY43" fmla="*/ 2187016 h 2289707"/>
                <a:gd name="connsiteX44" fmla="*/ 1622330 w 2626003"/>
                <a:gd name="connsiteY44" fmla="*/ 2130052 h 2289707"/>
                <a:gd name="connsiteX45" fmla="*/ 1709360 w 2626003"/>
                <a:gd name="connsiteY45" fmla="*/ 2109508 h 2289707"/>
                <a:gd name="connsiteX46" fmla="*/ 1729905 w 2626003"/>
                <a:gd name="connsiteY46" fmla="*/ 2111188 h 2289707"/>
                <a:gd name="connsiteX47" fmla="*/ 1807414 w 2626003"/>
                <a:gd name="connsiteY47" fmla="*/ 2058894 h 2289707"/>
                <a:gd name="connsiteX48" fmla="*/ 1919844 w 2626003"/>
                <a:gd name="connsiteY48" fmla="*/ 2009030 h 2289707"/>
                <a:gd name="connsiteX49" fmla="*/ 1931611 w 2626003"/>
                <a:gd name="connsiteY49" fmla="*/ 2017059 h 2289707"/>
                <a:gd name="connsiteX50" fmla="*/ 1997352 w 2626003"/>
                <a:gd name="connsiteY50" fmla="*/ 1965512 h 2289707"/>
                <a:gd name="connsiteX51" fmla="*/ 2039188 w 2626003"/>
                <a:gd name="connsiteY51" fmla="*/ 1949824 h 2289707"/>
                <a:gd name="connsiteX52" fmla="*/ 2079529 w 2626003"/>
                <a:gd name="connsiteY52" fmla="*/ 1922930 h 2289707"/>
                <a:gd name="connsiteX53" fmla="*/ 2106423 w 2626003"/>
                <a:gd name="connsiteY53" fmla="*/ 1882588 h 2289707"/>
                <a:gd name="connsiteX54" fmla="*/ 2146764 w 2626003"/>
                <a:gd name="connsiteY54" fmla="*/ 1825811 h 2289707"/>
                <a:gd name="connsiteX55" fmla="*/ 2196631 w 2626003"/>
                <a:gd name="connsiteY55" fmla="*/ 1794622 h 2289707"/>
                <a:gd name="connsiteX56" fmla="*/ 2213999 w 2626003"/>
                <a:gd name="connsiteY56" fmla="*/ 1801906 h 2289707"/>
                <a:gd name="connsiteX57" fmla="*/ 2286089 w 2626003"/>
                <a:gd name="connsiteY57" fmla="*/ 1731310 h 2289707"/>
                <a:gd name="connsiteX58" fmla="*/ 2311305 w 2626003"/>
                <a:gd name="connsiteY58" fmla="*/ 1715622 h 2289707"/>
                <a:gd name="connsiteX59" fmla="*/ 2335023 w 2626003"/>
                <a:gd name="connsiteY59" fmla="*/ 1694330 h 2289707"/>
                <a:gd name="connsiteX60" fmla="*/ 2380033 w 2626003"/>
                <a:gd name="connsiteY60" fmla="*/ 1605616 h 2289707"/>
                <a:gd name="connsiteX61" fmla="*/ 2486864 w 2626003"/>
                <a:gd name="connsiteY61" fmla="*/ 1507566 h 2289707"/>
                <a:gd name="connsiteX62" fmla="*/ 2543080 w 2626003"/>
                <a:gd name="connsiteY62" fmla="*/ 1404659 h 2289707"/>
                <a:gd name="connsiteX63" fmla="*/ 2550923 w 2626003"/>
                <a:gd name="connsiteY63" fmla="*/ 1358900 h 2289707"/>
                <a:gd name="connsiteX64" fmla="*/ 2603964 w 2626003"/>
                <a:gd name="connsiteY64" fmla="*/ 1250577 h 2289707"/>
                <a:gd name="connsiteX65" fmla="*/ 2615731 w 2626003"/>
                <a:gd name="connsiteY65" fmla="*/ 1129553 h 2289707"/>
                <a:gd name="connsiteX66" fmla="*/ 2626003 w 2626003"/>
                <a:gd name="connsiteY66" fmla="*/ 1089212 h 2289707"/>
                <a:gd name="connsiteX67" fmla="*/ 2615730 w 2626003"/>
                <a:gd name="connsiteY67" fmla="*/ 914400 h 2289707"/>
                <a:gd name="connsiteX68" fmla="*/ 2604711 w 2626003"/>
                <a:gd name="connsiteY68" fmla="*/ 823445 h 2289707"/>
                <a:gd name="connsiteX69" fmla="*/ 2568316 w 2626003"/>
                <a:gd name="connsiteY69" fmla="*/ 683612 h 2289707"/>
                <a:gd name="connsiteX70" fmla="*/ 2554844 w 2626003"/>
                <a:gd name="connsiteY70" fmla="*/ 639855 h 2289707"/>
                <a:gd name="connsiteX71" fmla="*/ 2550176 w 2626003"/>
                <a:gd name="connsiteY71" fmla="*/ 618565 h 2289707"/>
                <a:gd name="connsiteX72" fmla="*/ 2517679 w 2626003"/>
                <a:gd name="connsiteY72" fmla="*/ 578224 h 2289707"/>
                <a:gd name="connsiteX73" fmla="*/ 2496388 w 2626003"/>
                <a:gd name="connsiteY73" fmla="*/ 532280 h 2289707"/>
                <a:gd name="connsiteX74" fmla="*/ 2438678 w 2626003"/>
                <a:gd name="connsiteY74" fmla="*/ 447675 h 2289707"/>
                <a:gd name="connsiteX75" fmla="*/ 2388811 w 2626003"/>
                <a:gd name="connsiteY75" fmla="*/ 376518 h 2289707"/>
                <a:gd name="connsiteX76" fmla="*/ 2361170 w 2626003"/>
                <a:gd name="connsiteY76" fmla="*/ 344020 h 2289707"/>
                <a:gd name="connsiteX77" fmla="*/ 2281235 w 2626003"/>
                <a:gd name="connsiteY77" fmla="*/ 295836 h 2289707"/>
                <a:gd name="connsiteX78" fmla="*/ 2254340 w 2626003"/>
                <a:gd name="connsiteY78" fmla="*/ 255494 h 2289707"/>
                <a:gd name="connsiteX79" fmla="*/ 2213999 w 2626003"/>
                <a:gd name="connsiteY79" fmla="*/ 215153 h 2289707"/>
                <a:gd name="connsiteX80" fmla="*/ 2200552 w 2626003"/>
                <a:gd name="connsiteY80" fmla="*/ 174812 h 2289707"/>
                <a:gd name="connsiteX81" fmla="*/ 2119870 w 2626003"/>
                <a:gd name="connsiteY81" fmla="*/ 147918 h 2289707"/>
                <a:gd name="connsiteX82" fmla="*/ 2039188 w 2626003"/>
                <a:gd name="connsiteY82" fmla="*/ 107577 h 2289707"/>
                <a:gd name="connsiteX83" fmla="*/ 2012293 w 2626003"/>
                <a:gd name="connsiteY83" fmla="*/ 80683 h 2289707"/>
                <a:gd name="connsiteX84" fmla="*/ 1729905 w 2626003"/>
                <a:gd name="connsiteY84" fmla="*/ 40341 h 2289707"/>
                <a:gd name="connsiteX85" fmla="*/ 1676117 w 2626003"/>
                <a:gd name="connsiteY85" fmla="*/ 26894 h 2289707"/>
                <a:gd name="connsiteX86" fmla="*/ 1635776 w 2626003"/>
                <a:gd name="connsiteY86" fmla="*/ 13447 h 2289707"/>
                <a:gd name="connsiteX87" fmla="*/ 1501305 w 2626003"/>
                <a:gd name="connsiteY87" fmla="*/ 0 h 2289707"/>
                <a:gd name="connsiteX88" fmla="*/ 1259258 w 2626003"/>
                <a:gd name="connsiteY88" fmla="*/ 13447 h 2289707"/>
                <a:gd name="connsiteX89" fmla="*/ 1237968 w 2626003"/>
                <a:gd name="connsiteY89" fmla="*/ 1493 h 2289707"/>
                <a:gd name="connsiteX90" fmla="*/ 1184179 w 2626003"/>
                <a:gd name="connsiteY90" fmla="*/ 11767 h 2289707"/>
                <a:gd name="connsiteX91" fmla="*/ 1087621 w 2626003"/>
                <a:gd name="connsiteY91" fmla="*/ 29136 h 2289707"/>
                <a:gd name="connsiteX92" fmla="*/ 963423 w 2626003"/>
                <a:gd name="connsiteY92" fmla="*/ 80683 h 2289707"/>
                <a:gd name="connsiteX0" fmla="*/ 963423 w 2626003"/>
                <a:gd name="connsiteY0" fmla="*/ 80683 h 2289707"/>
                <a:gd name="connsiteX1" fmla="*/ 896188 w 2626003"/>
                <a:gd name="connsiteY1" fmla="*/ 107577 h 2289707"/>
                <a:gd name="connsiteX2" fmla="*/ 855846 w 2626003"/>
                <a:gd name="connsiteY2" fmla="*/ 121024 h 2289707"/>
                <a:gd name="connsiteX3" fmla="*/ 852111 w 2626003"/>
                <a:gd name="connsiteY3" fmla="*/ 114487 h 2289707"/>
                <a:gd name="connsiteX4" fmla="*/ 814945 w 2626003"/>
                <a:gd name="connsiteY4" fmla="*/ 123079 h 2289707"/>
                <a:gd name="connsiteX5" fmla="*/ 717455 w 2626003"/>
                <a:gd name="connsiteY5" fmla="*/ 175372 h 2289707"/>
                <a:gd name="connsiteX6" fmla="*/ 643868 w 2626003"/>
                <a:gd name="connsiteY6" fmla="*/ 229907 h 2289707"/>
                <a:gd name="connsiteX7" fmla="*/ 560011 w 2626003"/>
                <a:gd name="connsiteY7" fmla="*/ 305921 h 2289707"/>
                <a:gd name="connsiteX8" fmla="*/ 512573 w 2626003"/>
                <a:gd name="connsiteY8" fmla="*/ 360455 h 2289707"/>
                <a:gd name="connsiteX9" fmla="*/ 476155 w 2626003"/>
                <a:gd name="connsiteY9" fmla="*/ 400797 h 2289707"/>
                <a:gd name="connsiteX10" fmla="*/ 423113 w 2626003"/>
                <a:gd name="connsiteY10" fmla="*/ 462616 h 2289707"/>
                <a:gd name="connsiteX11" fmla="*/ 366148 w 2626003"/>
                <a:gd name="connsiteY11" fmla="*/ 533027 h 2289707"/>
                <a:gd name="connsiteX12" fmla="*/ 338508 w 2626003"/>
                <a:gd name="connsiteY12" fmla="*/ 569447 h 2289707"/>
                <a:gd name="connsiteX13" fmla="*/ 315535 w 2626003"/>
                <a:gd name="connsiteY13" fmla="*/ 622488 h 2289707"/>
                <a:gd name="connsiteX14" fmla="*/ 282292 w 2626003"/>
                <a:gd name="connsiteY14" fmla="*/ 653303 h 2289707"/>
                <a:gd name="connsiteX15" fmla="*/ 249048 w 2626003"/>
                <a:gd name="connsiteY15" fmla="*/ 718859 h 2289707"/>
                <a:gd name="connsiteX16" fmla="*/ 185735 w 2626003"/>
                <a:gd name="connsiteY16" fmla="*/ 821765 h 2289707"/>
                <a:gd name="connsiteX17" fmla="*/ 154172 w 2626003"/>
                <a:gd name="connsiteY17" fmla="*/ 901700 h 2289707"/>
                <a:gd name="connsiteX18" fmla="*/ 117752 w 2626003"/>
                <a:gd name="connsiteY18" fmla="*/ 985557 h 2289707"/>
                <a:gd name="connsiteX19" fmla="*/ 103559 w 2626003"/>
                <a:gd name="connsiteY19" fmla="*/ 1013200 h 2289707"/>
                <a:gd name="connsiteX20" fmla="*/ 82288 w 2626003"/>
                <a:gd name="connsiteY20" fmla="*/ 1051913 h 2289707"/>
                <a:gd name="connsiteX21" fmla="*/ 49770 w 2626003"/>
                <a:gd name="connsiteY21" fmla="*/ 1153271 h 2289707"/>
                <a:gd name="connsiteX22" fmla="*/ 26798 w 2626003"/>
                <a:gd name="connsiteY22" fmla="*/ 1234703 h 2289707"/>
                <a:gd name="connsiteX23" fmla="*/ 13351 w 2626003"/>
                <a:gd name="connsiteY23" fmla="*/ 1290918 h 2289707"/>
                <a:gd name="connsiteX24" fmla="*/ 18767 w 2626003"/>
                <a:gd name="connsiteY24" fmla="*/ 1648387 h 2289707"/>
                <a:gd name="connsiteX25" fmla="*/ 52011 w 2626003"/>
                <a:gd name="connsiteY25" fmla="*/ 1751294 h 2289707"/>
                <a:gd name="connsiteX26" fmla="*/ 87683 w 2626003"/>
                <a:gd name="connsiteY26" fmla="*/ 1810684 h 2289707"/>
                <a:gd name="connsiteX27" fmla="*/ 142217 w 2626003"/>
                <a:gd name="connsiteY27" fmla="*/ 1878667 h 2289707"/>
                <a:gd name="connsiteX28" fmla="*/ 201610 w 2626003"/>
                <a:gd name="connsiteY28" fmla="*/ 1945903 h 2289707"/>
                <a:gd name="connsiteX29" fmla="*/ 260066 w 2626003"/>
                <a:gd name="connsiteY29" fmla="*/ 2009215 h 2289707"/>
                <a:gd name="connsiteX30" fmla="*/ 345605 w 2626003"/>
                <a:gd name="connsiteY30" fmla="*/ 2086723 h 2289707"/>
                <a:gd name="connsiteX31" fmla="*/ 371752 w 2626003"/>
                <a:gd name="connsiteY31" fmla="*/ 2111188 h 2289707"/>
                <a:gd name="connsiteX32" fmla="*/ 422366 w 2626003"/>
                <a:gd name="connsiteY32" fmla="*/ 2134160 h 2289707"/>
                <a:gd name="connsiteX33" fmla="*/ 533117 w 2626003"/>
                <a:gd name="connsiteY33" fmla="*/ 2178424 h 2289707"/>
                <a:gd name="connsiteX34" fmla="*/ 613799 w 2626003"/>
                <a:gd name="connsiteY34" fmla="*/ 2205318 h 2289707"/>
                <a:gd name="connsiteX35" fmla="*/ 654140 w 2626003"/>
                <a:gd name="connsiteY35" fmla="*/ 2218765 h 2289707"/>
                <a:gd name="connsiteX36" fmla="*/ 721376 w 2626003"/>
                <a:gd name="connsiteY36" fmla="*/ 2232212 h 2289707"/>
                <a:gd name="connsiteX37" fmla="*/ 761717 w 2626003"/>
                <a:gd name="connsiteY37" fmla="*/ 2245659 h 2289707"/>
                <a:gd name="connsiteX38" fmla="*/ 869293 w 2626003"/>
                <a:gd name="connsiteY38" fmla="*/ 2259106 h 2289707"/>
                <a:gd name="connsiteX39" fmla="*/ 1151682 w 2626003"/>
                <a:gd name="connsiteY39" fmla="*/ 2272553 h 2289707"/>
                <a:gd name="connsiteX40" fmla="*/ 1232364 w 2626003"/>
                <a:gd name="connsiteY40" fmla="*/ 2245659 h 2289707"/>
                <a:gd name="connsiteX41" fmla="*/ 1272705 w 2626003"/>
                <a:gd name="connsiteY41" fmla="*/ 2232212 h 2289707"/>
                <a:gd name="connsiteX42" fmla="*/ 1387380 w 2626003"/>
                <a:gd name="connsiteY42" fmla="*/ 2210735 h 2289707"/>
                <a:gd name="connsiteX43" fmla="*/ 1522595 w 2626003"/>
                <a:gd name="connsiteY43" fmla="*/ 2187016 h 2289707"/>
                <a:gd name="connsiteX44" fmla="*/ 1622330 w 2626003"/>
                <a:gd name="connsiteY44" fmla="*/ 2130052 h 2289707"/>
                <a:gd name="connsiteX45" fmla="*/ 1709360 w 2626003"/>
                <a:gd name="connsiteY45" fmla="*/ 2109508 h 2289707"/>
                <a:gd name="connsiteX46" fmla="*/ 1729905 w 2626003"/>
                <a:gd name="connsiteY46" fmla="*/ 2111188 h 2289707"/>
                <a:gd name="connsiteX47" fmla="*/ 1807414 w 2626003"/>
                <a:gd name="connsiteY47" fmla="*/ 2058894 h 2289707"/>
                <a:gd name="connsiteX48" fmla="*/ 1919844 w 2626003"/>
                <a:gd name="connsiteY48" fmla="*/ 2009030 h 2289707"/>
                <a:gd name="connsiteX49" fmla="*/ 1931611 w 2626003"/>
                <a:gd name="connsiteY49" fmla="*/ 2017059 h 2289707"/>
                <a:gd name="connsiteX50" fmla="*/ 1997352 w 2626003"/>
                <a:gd name="connsiteY50" fmla="*/ 1965512 h 2289707"/>
                <a:gd name="connsiteX51" fmla="*/ 2039188 w 2626003"/>
                <a:gd name="connsiteY51" fmla="*/ 1949824 h 2289707"/>
                <a:gd name="connsiteX52" fmla="*/ 2079529 w 2626003"/>
                <a:gd name="connsiteY52" fmla="*/ 1922930 h 2289707"/>
                <a:gd name="connsiteX53" fmla="*/ 2106423 w 2626003"/>
                <a:gd name="connsiteY53" fmla="*/ 1882588 h 2289707"/>
                <a:gd name="connsiteX54" fmla="*/ 2146764 w 2626003"/>
                <a:gd name="connsiteY54" fmla="*/ 1825811 h 2289707"/>
                <a:gd name="connsiteX55" fmla="*/ 2196631 w 2626003"/>
                <a:gd name="connsiteY55" fmla="*/ 1794622 h 2289707"/>
                <a:gd name="connsiteX56" fmla="*/ 2213999 w 2626003"/>
                <a:gd name="connsiteY56" fmla="*/ 1801906 h 2289707"/>
                <a:gd name="connsiteX57" fmla="*/ 2286089 w 2626003"/>
                <a:gd name="connsiteY57" fmla="*/ 1731310 h 2289707"/>
                <a:gd name="connsiteX58" fmla="*/ 2311305 w 2626003"/>
                <a:gd name="connsiteY58" fmla="*/ 1715622 h 2289707"/>
                <a:gd name="connsiteX59" fmla="*/ 2335023 w 2626003"/>
                <a:gd name="connsiteY59" fmla="*/ 1694330 h 2289707"/>
                <a:gd name="connsiteX60" fmla="*/ 2380033 w 2626003"/>
                <a:gd name="connsiteY60" fmla="*/ 1605616 h 2289707"/>
                <a:gd name="connsiteX61" fmla="*/ 2486864 w 2626003"/>
                <a:gd name="connsiteY61" fmla="*/ 1507566 h 2289707"/>
                <a:gd name="connsiteX62" fmla="*/ 2543080 w 2626003"/>
                <a:gd name="connsiteY62" fmla="*/ 1404659 h 2289707"/>
                <a:gd name="connsiteX63" fmla="*/ 2550923 w 2626003"/>
                <a:gd name="connsiteY63" fmla="*/ 1358900 h 2289707"/>
                <a:gd name="connsiteX64" fmla="*/ 2603964 w 2626003"/>
                <a:gd name="connsiteY64" fmla="*/ 1250577 h 2289707"/>
                <a:gd name="connsiteX65" fmla="*/ 2615731 w 2626003"/>
                <a:gd name="connsiteY65" fmla="*/ 1129553 h 2289707"/>
                <a:gd name="connsiteX66" fmla="*/ 2626003 w 2626003"/>
                <a:gd name="connsiteY66" fmla="*/ 1089212 h 2289707"/>
                <a:gd name="connsiteX67" fmla="*/ 2615730 w 2626003"/>
                <a:gd name="connsiteY67" fmla="*/ 914400 h 2289707"/>
                <a:gd name="connsiteX68" fmla="*/ 2604711 w 2626003"/>
                <a:gd name="connsiteY68" fmla="*/ 823445 h 2289707"/>
                <a:gd name="connsiteX69" fmla="*/ 2568316 w 2626003"/>
                <a:gd name="connsiteY69" fmla="*/ 683612 h 2289707"/>
                <a:gd name="connsiteX70" fmla="*/ 2554844 w 2626003"/>
                <a:gd name="connsiteY70" fmla="*/ 639855 h 2289707"/>
                <a:gd name="connsiteX71" fmla="*/ 2550176 w 2626003"/>
                <a:gd name="connsiteY71" fmla="*/ 618565 h 2289707"/>
                <a:gd name="connsiteX72" fmla="*/ 2517679 w 2626003"/>
                <a:gd name="connsiteY72" fmla="*/ 578224 h 2289707"/>
                <a:gd name="connsiteX73" fmla="*/ 2496388 w 2626003"/>
                <a:gd name="connsiteY73" fmla="*/ 532280 h 2289707"/>
                <a:gd name="connsiteX74" fmla="*/ 2438678 w 2626003"/>
                <a:gd name="connsiteY74" fmla="*/ 447675 h 2289707"/>
                <a:gd name="connsiteX75" fmla="*/ 2388811 w 2626003"/>
                <a:gd name="connsiteY75" fmla="*/ 376518 h 2289707"/>
                <a:gd name="connsiteX76" fmla="*/ 2361170 w 2626003"/>
                <a:gd name="connsiteY76" fmla="*/ 344020 h 2289707"/>
                <a:gd name="connsiteX77" fmla="*/ 2306635 w 2626003"/>
                <a:gd name="connsiteY77" fmla="*/ 273611 h 2289707"/>
                <a:gd name="connsiteX78" fmla="*/ 2254340 w 2626003"/>
                <a:gd name="connsiteY78" fmla="*/ 255494 h 2289707"/>
                <a:gd name="connsiteX79" fmla="*/ 2213999 w 2626003"/>
                <a:gd name="connsiteY79" fmla="*/ 215153 h 2289707"/>
                <a:gd name="connsiteX80" fmla="*/ 2200552 w 2626003"/>
                <a:gd name="connsiteY80" fmla="*/ 174812 h 2289707"/>
                <a:gd name="connsiteX81" fmla="*/ 2119870 w 2626003"/>
                <a:gd name="connsiteY81" fmla="*/ 147918 h 2289707"/>
                <a:gd name="connsiteX82" fmla="*/ 2039188 w 2626003"/>
                <a:gd name="connsiteY82" fmla="*/ 107577 h 2289707"/>
                <a:gd name="connsiteX83" fmla="*/ 2012293 w 2626003"/>
                <a:gd name="connsiteY83" fmla="*/ 80683 h 2289707"/>
                <a:gd name="connsiteX84" fmla="*/ 1729905 w 2626003"/>
                <a:gd name="connsiteY84" fmla="*/ 40341 h 2289707"/>
                <a:gd name="connsiteX85" fmla="*/ 1676117 w 2626003"/>
                <a:gd name="connsiteY85" fmla="*/ 26894 h 2289707"/>
                <a:gd name="connsiteX86" fmla="*/ 1635776 w 2626003"/>
                <a:gd name="connsiteY86" fmla="*/ 13447 h 2289707"/>
                <a:gd name="connsiteX87" fmla="*/ 1501305 w 2626003"/>
                <a:gd name="connsiteY87" fmla="*/ 0 h 2289707"/>
                <a:gd name="connsiteX88" fmla="*/ 1259258 w 2626003"/>
                <a:gd name="connsiteY88" fmla="*/ 13447 h 2289707"/>
                <a:gd name="connsiteX89" fmla="*/ 1237968 w 2626003"/>
                <a:gd name="connsiteY89" fmla="*/ 1493 h 2289707"/>
                <a:gd name="connsiteX90" fmla="*/ 1184179 w 2626003"/>
                <a:gd name="connsiteY90" fmla="*/ 11767 h 2289707"/>
                <a:gd name="connsiteX91" fmla="*/ 1087621 w 2626003"/>
                <a:gd name="connsiteY91" fmla="*/ 29136 h 2289707"/>
                <a:gd name="connsiteX92" fmla="*/ 963423 w 2626003"/>
                <a:gd name="connsiteY92" fmla="*/ 80683 h 2289707"/>
                <a:gd name="connsiteX0" fmla="*/ 963423 w 2626003"/>
                <a:gd name="connsiteY0" fmla="*/ 80683 h 2289707"/>
                <a:gd name="connsiteX1" fmla="*/ 896188 w 2626003"/>
                <a:gd name="connsiteY1" fmla="*/ 107577 h 2289707"/>
                <a:gd name="connsiteX2" fmla="*/ 855846 w 2626003"/>
                <a:gd name="connsiteY2" fmla="*/ 121024 h 2289707"/>
                <a:gd name="connsiteX3" fmla="*/ 852111 w 2626003"/>
                <a:gd name="connsiteY3" fmla="*/ 114487 h 2289707"/>
                <a:gd name="connsiteX4" fmla="*/ 814945 w 2626003"/>
                <a:gd name="connsiteY4" fmla="*/ 123079 h 2289707"/>
                <a:gd name="connsiteX5" fmla="*/ 717455 w 2626003"/>
                <a:gd name="connsiteY5" fmla="*/ 175372 h 2289707"/>
                <a:gd name="connsiteX6" fmla="*/ 643868 w 2626003"/>
                <a:gd name="connsiteY6" fmla="*/ 229907 h 2289707"/>
                <a:gd name="connsiteX7" fmla="*/ 560011 w 2626003"/>
                <a:gd name="connsiteY7" fmla="*/ 305921 h 2289707"/>
                <a:gd name="connsiteX8" fmla="*/ 512573 w 2626003"/>
                <a:gd name="connsiteY8" fmla="*/ 360455 h 2289707"/>
                <a:gd name="connsiteX9" fmla="*/ 476155 w 2626003"/>
                <a:gd name="connsiteY9" fmla="*/ 400797 h 2289707"/>
                <a:gd name="connsiteX10" fmla="*/ 423113 w 2626003"/>
                <a:gd name="connsiteY10" fmla="*/ 462616 h 2289707"/>
                <a:gd name="connsiteX11" fmla="*/ 366148 w 2626003"/>
                <a:gd name="connsiteY11" fmla="*/ 533027 h 2289707"/>
                <a:gd name="connsiteX12" fmla="*/ 338508 w 2626003"/>
                <a:gd name="connsiteY12" fmla="*/ 569447 h 2289707"/>
                <a:gd name="connsiteX13" fmla="*/ 315535 w 2626003"/>
                <a:gd name="connsiteY13" fmla="*/ 622488 h 2289707"/>
                <a:gd name="connsiteX14" fmla="*/ 282292 w 2626003"/>
                <a:gd name="connsiteY14" fmla="*/ 653303 h 2289707"/>
                <a:gd name="connsiteX15" fmla="*/ 249048 w 2626003"/>
                <a:gd name="connsiteY15" fmla="*/ 718859 h 2289707"/>
                <a:gd name="connsiteX16" fmla="*/ 185735 w 2626003"/>
                <a:gd name="connsiteY16" fmla="*/ 821765 h 2289707"/>
                <a:gd name="connsiteX17" fmla="*/ 154172 w 2626003"/>
                <a:gd name="connsiteY17" fmla="*/ 901700 h 2289707"/>
                <a:gd name="connsiteX18" fmla="*/ 117752 w 2626003"/>
                <a:gd name="connsiteY18" fmla="*/ 985557 h 2289707"/>
                <a:gd name="connsiteX19" fmla="*/ 103559 w 2626003"/>
                <a:gd name="connsiteY19" fmla="*/ 1013200 h 2289707"/>
                <a:gd name="connsiteX20" fmla="*/ 82288 w 2626003"/>
                <a:gd name="connsiteY20" fmla="*/ 1051913 h 2289707"/>
                <a:gd name="connsiteX21" fmla="*/ 49770 w 2626003"/>
                <a:gd name="connsiteY21" fmla="*/ 1153271 h 2289707"/>
                <a:gd name="connsiteX22" fmla="*/ 26798 w 2626003"/>
                <a:gd name="connsiteY22" fmla="*/ 1234703 h 2289707"/>
                <a:gd name="connsiteX23" fmla="*/ 13351 w 2626003"/>
                <a:gd name="connsiteY23" fmla="*/ 1290918 h 2289707"/>
                <a:gd name="connsiteX24" fmla="*/ 18767 w 2626003"/>
                <a:gd name="connsiteY24" fmla="*/ 1648387 h 2289707"/>
                <a:gd name="connsiteX25" fmla="*/ 52011 w 2626003"/>
                <a:gd name="connsiteY25" fmla="*/ 1751294 h 2289707"/>
                <a:gd name="connsiteX26" fmla="*/ 87683 w 2626003"/>
                <a:gd name="connsiteY26" fmla="*/ 1810684 h 2289707"/>
                <a:gd name="connsiteX27" fmla="*/ 142217 w 2626003"/>
                <a:gd name="connsiteY27" fmla="*/ 1878667 h 2289707"/>
                <a:gd name="connsiteX28" fmla="*/ 201610 w 2626003"/>
                <a:gd name="connsiteY28" fmla="*/ 1945903 h 2289707"/>
                <a:gd name="connsiteX29" fmla="*/ 260066 w 2626003"/>
                <a:gd name="connsiteY29" fmla="*/ 2009215 h 2289707"/>
                <a:gd name="connsiteX30" fmla="*/ 345605 w 2626003"/>
                <a:gd name="connsiteY30" fmla="*/ 2086723 h 2289707"/>
                <a:gd name="connsiteX31" fmla="*/ 371752 w 2626003"/>
                <a:gd name="connsiteY31" fmla="*/ 2111188 h 2289707"/>
                <a:gd name="connsiteX32" fmla="*/ 422366 w 2626003"/>
                <a:gd name="connsiteY32" fmla="*/ 2134160 h 2289707"/>
                <a:gd name="connsiteX33" fmla="*/ 533117 w 2626003"/>
                <a:gd name="connsiteY33" fmla="*/ 2178424 h 2289707"/>
                <a:gd name="connsiteX34" fmla="*/ 613799 w 2626003"/>
                <a:gd name="connsiteY34" fmla="*/ 2205318 h 2289707"/>
                <a:gd name="connsiteX35" fmla="*/ 654140 w 2626003"/>
                <a:gd name="connsiteY35" fmla="*/ 2218765 h 2289707"/>
                <a:gd name="connsiteX36" fmla="*/ 721376 w 2626003"/>
                <a:gd name="connsiteY36" fmla="*/ 2232212 h 2289707"/>
                <a:gd name="connsiteX37" fmla="*/ 761717 w 2626003"/>
                <a:gd name="connsiteY37" fmla="*/ 2245659 h 2289707"/>
                <a:gd name="connsiteX38" fmla="*/ 869293 w 2626003"/>
                <a:gd name="connsiteY38" fmla="*/ 2259106 h 2289707"/>
                <a:gd name="connsiteX39" fmla="*/ 1151682 w 2626003"/>
                <a:gd name="connsiteY39" fmla="*/ 2272553 h 2289707"/>
                <a:gd name="connsiteX40" fmla="*/ 1232364 w 2626003"/>
                <a:gd name="connsiteY40" fmla="*/ 2245659 h 2289707"/>
                <a:gd name="connsiteX41" fmla="*/ 1272705 w 2626003"/>
                <a:gd name="connsiteY41" fmla="*/ 2232212 h 2289707"/>
                <a:gd name="connsiteX42" fmla="*/ 1387380 w 2626003"/>
                <a:gd name="connsiteY42" fmla="*/ 2210735 h 2289707"/>
                <a:gd name="connsiteX43" fmla="*/ 1522595 w 2626003"/>
                <a:gd name="connsiteY43" fmla="*/ 2187016 h 2289707"/>
                <a:gd name="connsiteX44" fmla="*/ 1622330 w 2626003"/>
                <a:gd name="connsiteY44" fmla="*/ 2130052 h 2289707"/>
                <a:gd name="connsiteX45" fmla="*/ 1709360 w 2626003"/>
                <a:gd name="connsiteY45" fmla="*/ 2109508 h 2289707"/>
                <a:gd name="connsiteX46" fmla="*/ 1729905 w 2626003"/>
                <a:gd name="connsiteY46" fmla="*/ 2111188 h 2289707"/>
                <a:gd name="connsiteX47" fmla="*/ 1807414 w 2626003"/>
                <a:gd name="connsiteY47" fmla="*/ 2058894 h 2289707"/>
                <a:gd name="connsiteX48" fmla="*/ 1919844 w 2626003"/>
                <a:gd name="connsiteY48" fmla="*/ 2009030 h 2289707"/>
                <a:gd name="connsiteX49" fmla="*/ 1931611 w 2626003"/>
                <a:gd name="connsiteY49" fmla="*/ 2017059 h 2289707"/>
                <a:gd name="connsiteX50" fmla="*/ 1997352 w 2626003"/>
                <a:gd name="connsiteY50" fmla="*/ 1965512 h 2289707"/>
                <a:gd name="connsiteX51" fmla="*/ 2039188 w 2626003"/>
                <a:gd name="connsiteY51" fmla="*/ 1949824 h 2289707"/>
                <a:gd name="connsiteX52" fmla="*/ 2079529 w 2626003"/>
                <a:gd name="connsiteY52" fmla="*/ 1922930 h 2289707"/>
                <a:gd name="connsiteX53" fmla="*/ 2106423 w 2626003"/>
                <a:gd name="connsiteY53" fmla="*/ 1882588 h 2289707"/>
                <a:gd name="connsiteX54" fmla="*/ 2146764 w 2626003"/>
                <a:gd name="connsiteY54" fmla="*/ 1825811 h 2289707"/>
                <a:gd name="connsiteX55" fmla="*/ 2196631 w 2626003"/>
                <a:gd name="connsiteY55" fmla="*/ 1794622 h 2289707"/>
                <a:gd name="connsiteX56" fmla="*/ 2213999 w 2626003"/>
                <a:gd name="connsiteY56" fmla="*/ 1801906 h 2289707"/>
                <a:gd name="connsiteX57" fmla="*/ 2286089 w 2626003"/>
                <a:gd name="connsiteY57" fmla="*/ 1731310 h 2289707"/>
                <a:gd name="connsiteX58" fmla="*/ 2311305 w 2626003"/>
                <a:gd name="connsiteY58" fmla="*/ 1715622 h 2289707"/>
                <a:gd name="connsiteX59" fmla="*/ 2335023 w 2626003"/>
                <a:gd name="connsiteY59" fmla="*/ 1694330 h 2289707"/>
                <a:gd name="connsiteX60" fmla="*/ 2380033 w 2626003"/>
                <a:gd name="connsiteY60" fmla="*/ 1605616 h 2289707"/>
                <a:gd name="connsiteX61" fmla="*/ 2486864 w 2626003"/>
                <a:gd name="connsiteY61" fmla="*/ 1507566 h 2289707"/>
                <a:gd name="connsiteX62" fmla="*/ 2543080 w 2626003"/>
                <a:gd name="connsiteY62" fmla="*/ 1404659 h 2289707"/>
                <a:gd name="connsiteX63" fmla="*/ 2550923 w 2626003"/>
                <a:gd name="connsiteY63" fmla="*/ 1358900 h 2289707"/>
                <a:gd name="connsiteX64" fmla="*/ 2603964 w 2626003"/>
                <a:gd name="connsiteY64" fmla="*/ 1250577 h 2289707"/>
                <a:gd name="connsiteX65" fmla="*/ 2615731 w 2626003"/>
                <a:gd name="connsiteY65" fmla="*/ 1129553 h 2289707"/>
                <a:gd name="connsiteX66" fmla="*/ 2626003 w 2626003"/>
                <a:gd name="connsiteY66" fmla="*/ 1089212 h 2289707"/>
                <a:gd name="connsiteX67" fmla="*/ 2615730 w 2626003"/>
                <a:gd name="connsiteY67" fmla="*/ 914400 h 2289707"/>
                <a:gd name="connsiteX68" fmla="*/ 2604711 w 2626003"/>
                <a:gd name="connsiteY68" fmla="*/ 823445 h 2289707"/>
                <a:gd name="connsiteX69" fmla="*/ 2568316 w 2626003"/>
                <a:gd name="connsiteY69" fmla="*/ 683612 h 2289707"/>
                <a:gd name="connsiteX70" fmla="*/ 2554844 w 2626003"/>
                <a:gd name="connsiteY70" fmla="*/ 639855 h 2289707"/>
                <a:gd name="connsiteX71" fmla="*/ 2550176 w 2626003"/>
                <a:gd name="connsiteY71" fmla="*/ 618565 h 2289707"/>
                <a:gd name="connsiteX72" fmla="*/ 2517679 w 2626003"/>
                <a:gd name="connsiteY72" fmla="*/ 578224 h 2289707"/>
                <a:gd name="connsiteX73" fmla="*/ 2496388 w 2626003"/>
                <a:gd name="connsiteY73" fmla="*/ 532280 h 2289707"/>
                <a:gd name="connsiteX74" fmla="*/ 2438678 w 2626003"/>
                <a:gd name="connsiteY74" fmla="*/ 447675 h 2289707"/>
                <a:gd name="connsiteX75" fmla="*/ 2388811 w 2626003"/>
                <a:gd name="connsiteY75" fmla="*/ 376518 h 2289707"/>
                <a:gd name="connsiteX76" fmla="*/ 2361170 w 2626003"/>
                <a:gd name="connsiteY76" fmla="*/ 344020 h 2289707"/>
                <a:gd name="connsiteX77" fmla="*/ 2306635 w 2626003"/>
                <a:gd name="connsiteY77" fmla="*/ 273611 h 2289707"/>
                <a:gd name="connsiteX78" fmla="*/ 2270215 w 2626003"/>
                <a:gd name="connsiteY78" fmla="*/ 239619 h 2289707"/>
                <a:gd name="connsiteX79" fmla="*/ 2213999 w 2626003"/>
                <a:gd name="connsiteY79" fmla="*/ 215153 h 2289707"/>
                <a:gd name="connsiteX80" fmla="*/ 2200552 w 2626003"/>
                <a:gd name="connsiteY80" fmla="*/ 174812 h 2289707"/>
                <a:gd name="connsiteX81" fmla="*/ 2119870 w 2626003"/>
                <a:gd name="connsiteY81" fmla="*/ 147918 h 2289707"/>
                <a:gd name="connsiteX82" fmla="*/ 2039188 w 2626003"/>
                <a:gd name="connsiteY82" fmla="*/ 107577 h 2289707"/>
                <a:gd name="connsiteX83" fmla="*/ 2012293 w 2626003"/>
                <a:gd name="connsiteY83" fmla="*/ 80683 h 2289707"/>
                <a:gd name="connsiteX84" fmla="*/ 1729905 w 2626003"/>
                <a:gd name="connsiteY84" fmla="*/ 40341 h 2289707"/>
                <a:gd name="connsiteX85" fmla="*/ 1676117 w 2626003"/>
                <a:gd name="connsiteY85" fmla="*/ 26894 h 2289707"/>
                <a:gd name="connsiteX86" fmla="*/ 1635776 w 2626003"/>
                <a:gd name="connsiteY86" fmla="*/ 13447 h 2289707"/>
                <a:gd name="connsiteX87" fmla="*/ 1501305 w 2626003"/>
                <a:gd name="connsiteY87" fmla="*/ 0 h 2289707"/>
                <a:gd name="connsiteX88" fmla="*/ 1259258 w 2626003"/>
                <a:gd name="connsiteY88" fmla="*/ 13447 h 2289707"/>
                <a:gd name="connsiteX89" fmla="*/ 1237968 w 2626003"/>
                <a:gd name="connsiteY89" fmla="*/ 1493 h 2289707"/>
                <a:gd name="connsiteX90" fmla="*/ 1184179 w 2626003"/>
                <a:gd name="connsiteY90" fmla="*/ 11767 h 2289707"/>
                <a:gd name="connsiteX91" fmla="*/ 1087621 w 2626003"/>
                <a:gd name="connsiteY91" fmla="*/ 29136 h 2289707"/>
                <a:gd name="connsiteX92" fmla="*/ 963423 w 2626003"/>
                <a:gd name="connsiteY92" fmla="*/ 80683 h 2289707"/>
                <a:gd name="connsiteX0" fmla="*/ 963423 w 2626003"/>
                <a:gd name="connsiteY0" fmla="*/ 80683 h 2289707"/>
                <a:gd name="connsiteX1" fmla="*/ 896188 w 2626003"/>
                <a:gd name="connsiteY1" fmla="*/ 107577 h 2289707"/>
                <a:gd name="connsiteX2" fmla="*/ 855846 w 2626003"/>
                <a:gd name="connsiteY2" fmla="*/ 121024 h 2289707"/>
                <a:gd name="connsiteX3" fmla="*/ 852111 w 2626003"/>
                <a:gd name="connsiteY3" fmla="*/ 114487 h 2289707"/>
                <a:gd name="connsiteX4" fmla="*/ 814945 w 2626003"/>
                <a:gd name="connsiteY4" fmla="*/ 123079 h 2289707"/>
                <a:gd name="connsiteX5" fmla="*/ 717455 w 2626003"/>
                <a:gd name="connsiteY5" fmla="*/ 175372 h 2289707"/>
                <a:gd name="connsiteX6" fmla="*/ 643868 w 2626003"/>
                <a:gd name="connsiteY6" fmla="*/ 229907 h 2289707"/>
                <a:gd name="connsiteX7" fmla="*/ 560011 w 2626003"/>
                <a:gd name="connsiteY7" fmla="*/ 305921 h 2289707"/>
                <a:gd name="connsiteX8" fmla="*/ 512573 w 2626003"/>
                <a:gd name="connsiteY8" fmla="*/ 360455 h 2289707"/>
                <a:gd name="connsiteX9" fmla="*/ 476155 w 2626003"/>
                <a:gd name="connsiteY9" fmla="*/ 400797 h 2289707"/>
                <a:gd name="connsiteX10" fmla="*/ 423113 w 2626003"/>
                <a:gd name="connsiteY10" fmla="*/ 462616 h 2289707"/>
                <a:gd name="connsiteX11" fmla="*/ 366148 w 2626003"/>
                <a:gd name="connsiteY11" fmla="*/ 533027 h 2289707"/>
                <a:gd name="connsiteX12" fmla="*/ 338508 w 2626003"/>
                <a:gd name="connsiteY12" fmla="*/ 569447 h 2289707"/>
                <a:gd name="connsiteX13" fmla="*/ 315535 w 2626003"/>
                <a:gd name="connsiteY13" fmla="*/ 622488 h 2289707"/>
                <a:gd name="connsiteX14" fmla="*/ 282292 w 2626003"/>
                <a:gd name="connsiteY14" fmla="*/ 653303 h 2289707"/>
                <a:gd name="connsiteX15" fmla="*/ 249048 w 2626003"/>
                <a:gd name="connsiteY15" fmla="*/ 718859 h 2289707"/>
                <a:gd name="connsiteX16" fmla="*/ 185735 w 2626003"/>
                <a:gd name="connsiteY16" fmla="*/ 821765 h 2289707"/>
                <a:gd name="connsiteX17" fmla="*/ 154172 w 2626003"/>
                <a:gd name="connsiteY17" fmla="*/ 901700 h 2289707"/>
                <a:gd name="connsiteX18" fmla="*/ 117752 w 2626003"/>
                <a:gd name="connsiteY18" fmla="*/ 985557 h 2289707"/>
                <a:gd name="connsiteX19" fmla="*/ 103559 w 2626003"/>
                <a:gd name="connsiteY19" fmla="*/ 1013200 h 2289707"/>
                <a:gd name="connsiteX20" fmla="*/ 82288 w 2626003"/>
                <a:gd name="connsiteY20" fmla="*/ 1051913 h 2289707"/>
                <a:gd name="connsiteX21" fmla="*/ 49770 w 2626003"/>
                <a:gd name="connsiteY21" fmla="*/ 1153271 h 2289707"/>
                <a:gd name="connsiteX22" fmla="*/ 26798 w 2626003"/>
                <a:gd name="connsiteY22" fmla="*/ 1234703 h 2289707"/>
                <a:gd name="connsiteX23" fmla="*/ 13351 w 2626003"/>
                <a:gd name="connsiteY23" fmla="*/ 1290918 h 2289707"/>
                <a:gd name="connsiteX24" fmla="*/ 18767 w 2626003"/>
                <a:gd name="connsiteY24" fmla="*/ 1648387 h 2289707"/>
                <a:gd name="connsiteX25" fmla="*/ 52011 w 2626003"/>
                <a:gd name="connsiteY25" fmla="*/ 1751294 h 2289707"/>
                <a:gd name="connsiteX26" fmla="*/ 87683 w 2626003"/>
                <a:gd name="connsiteY26" fmla="*/ 1810684 h 2289707"/>
                <a:gd name="connsiteX27" fmla="*/ 142217 w 2626003"/>
                <a:gd name="connsiteY27" fmla="*/ 1878667 h 2289707"/>
                <a:gd name="connsiteX28" fmla="*/ 201610 w 2626003"/>
                <a:gd name="connsiteY28" fmla="*/ 1945903 h 2289707"/>
                <a:gd name="connsiteX29" fmla="*/ 260066 w 2626003"/>
                <a:gd name="connsiteY29" fmla="*/ 2009215 h 2289707"/>
                <a:gd name="connsiteX30" fmla="*/ 345605 w 2626003"/>
                <a:gd name="connsiteY30" fmla="*/ 2086723 h 2289707"/>
                <a:gd name="connsiteX31" fmla="*/ 371752 w 2626003"/>
                <a:gd name="connsiteY31" fmla="*/ 2111188 h 2289707"/>
                <a:gd name="connsiteX32" fmla="*/ 422366 w 2626003"/>
                <a:gd name="connsiteY32" fmla="*/ 2134160 h 2289707"/>
                <a:gd name="connsiteX33" fmla="*/ 533117 w 2626003"/>
                <a:gd name="connsiteY33" fmla="*/ 2178424 h 2289707"/>
                <a:gd name="connsiteX34" fmla="*/ 613799 w 2626003"/>
                <a:gd name="connsiteY34" fmla="*/ 2205318 h 2289707"/>
                <a:gd name="connsiteX35" fmla="*/ 654140 w 2626003"/>
                <a:gd name="connsiteY35" fmla="*/ 2218765 h 2289707"/>
                <a:gd name="connsiteX36" fmla="*/ 721376 w 2626003"/>
                <a:gd name="connsiteY36" fmla="*/ 2232212 h 2289707"/>
                <a:gd name="connsiteX37" fmla="*/ 761717 w 2626003"/>
                <a:gd name="connsiteY37" fmla="*/ 2245659 h 2289707"/>
                <a:gd name="connsiteX38" fmla="*/ 869293 w 2626003"/>
                <a:gd name="connsiteY38" fmla="*/ 2259106 h 2289707"/>
                <a:gd name="connsiteX39" fmla="*/ 1151682 w 2626003"/>
                <a:gd name="connsiteY39" fmla="*/ 2272553 h 2289707"/>
                <a:gd name="connsiteX40" fmla="*/ 1232364 w 2626003"/>
                <a:gd name="connsiteY40" fmla="*/ 2245659 h 2289707"/>
                <a:gd name="connsiteX41" fmla="*/ 1272705 w 2626003"/>
                <a:gd name="connsiteY41" fmla="*/ 2232212 h 2289707"/>
                <a:gd name="connsiteX42" fmla="*/ 1387380 w 2626003"/>
                <a:gd name="connsiteY42" fmla="*/ 2210735 h 2289707"/>
                <a:gd name="connsiteX43" fmla="*/ 1522595 w 2626003"/>
                <a:gd name="connsiteY43" fmla="*/ 2187016 h 2289707"/>
                <a:gd name="connsiteX44" fmla="*/ 1622330 w 2626003"/>
                <a:gd name="connsiteY44" fmla="*/ 2130052 h 2289707"/>
                <a:gd name="connsiteX45" fmla="*/ 1709360 w 2626003"/>
                <a:gd name="connsiteY45" fmla="*/ 2109508 h 2289707"/>
                <a:gd name="connsiteX46" fmla="*/ 1729905 w 2626003"/>
                <a:gd name="connsiteY46" fmla="*/ 2111188 h 2289707"/>
                <a:gd name="connsiteX47" fmla="*/ 1807414 w 2626003"/>
                <a:gd name="connsiteY47" fmla="*/ 2058894 h 2289707"/>
                <a:gd name="connsiteX48" fmla="*/ 1919844 w 2626003"/>
                <a:gd name="connsiteY48" fmla="*/ 2009030 h 2289707"/>
                <a:gd name="connsiteX49" fmla="*/ 1931611 w 2626003"/>
                <a:gd name="connsiteY49" fmla="*/ 2017059 h 2289707"/>
                <a:gd name="connsiteX50" fmla="*/ 1997352 w 2626003"/>
                <a:gd name="connsiteY50" fmla="*/ 1965512 h 2289707"/>
                <a:gd name="connsiteX51" fmla="*/ 2039188 w 2626003"/>
                <a:gd name="connsiteY51" fmla="*/ 1949824 h 2289707"/>
                <a:gd name="connsiteX52" fmla="*/ 2079529 w 2626003"/>
                <a:gd name="connsiteY52" fmla="*/ 1922930 h 2289707"/>
                <a:gd name="connsiteX53" fmla="*/ 2106423 w 2626003"/>
                <a:gd name="connsiteY53" fmla="*/ 1882588 h 2289707"/>
                <a:gd name="connsiteX54" fmla="*/ 2146764 w 2626003"/>
                <a:gd name="connsiteY54" fmla="*/ 1825811 h 2289707"/>
                <a:gd name="connsiteX55" fmla="*/ 2196631 w 2626003"/>
                <a:gd name="connsiteY55" fmla="*/ 1794622 h 2289707"/>
                <a:gd name="connsiteX56" fmla="*/ 2213999 w 2626003"/>
                <a:gd name="connsiteY56" fmla="*/ 1801906 h 2289707"/>
                <a:gd name="connsiteX57" fmla="*/ 2286089 w 2626003"/>
                <a:gd name="connsiteY57" fmla="*/ 1731310 h 2289707"/>
                <a:gd name="connsiteX58" fmla="*/ 2311305 w 2626003"/>
                <a:gd name="connsiteY58" fmla="*/ 1715622 h 2289707"/>
                <a:gd name="connsiteX59" fmla="*/ 2335023 w 2626003"/>
                <a:gd name="connsiteY59" fmla="*/ 1694330 h 2289707"/>
                <a:gd name="connsiteX60" fmla="*/ 2380033 w 2626003"/>
                <a:gd name="connsiteY60" fmla="*/ 1605616 h 2289707"/>
                <a:gd name="connsiteX61" fmla="*/ 2486864 w 2626003"/>
                <a:gd name="connsiteY61" fmla="*/ 1507566 h 2289707"/>
                <a:gd name="connsiteX62" fmla="*/ 2543080 w 2626003"/>
                <a:gd name="connsiteY62" fmla="*/ 1404659 h 2289707"/>
                <a:gd name="connsiteX63" fmla="*/ 2550923 w 2626003"/>
                <a:gd name="connsiteY63" fmla="*/ 1358900 h 2289707"/>
                <a:gd name="connsiteX64" fmla="*/ 2603964 w 2626003"/>
                <a:gd name="connsiteY64" fmla="*/ 1250577 h 2289707"/>
                <a:gd name="connsiteX65" fmla="*/ 2615731 w 2626003"/>
                <a:gd name="connsiteY65" fmla="*/ 1129553 h 2289707"/>
                <a:gd name="connsiteX66" fmla="*/ 2626003 w 2626003"/>
                <a:gd name="connsiteY66" fmla="*/ 1089212 h 2289707"/>
                <a:gd name="connsiteX67" fmla="*/ 2615730 w 2626003"/>
                <a:gd name="connsiteY67" fmla="*/ 914400 h 2289707"/>
                <a:gd name="connsiteX68" fmla="*/ 2604711 w 2626003"/>
                <a:gd name="connsiteY68" fmla="*/ 823445 h 2289707"/>
                <a:gd name="connsiteX69" fmla="*/ 2568316 w 2626003"/>
                <a:gd name="connsiteY69" fmla="*/ 683612 h 2289707"/>
                <a:gd name="connsiteX70" fmla="*/ 2554844 w 2626003"/>
                <a:gd name="connsiteY70" fmla="*/ 639855 h 2289707"/>
                <a:gd name="connsiteX71" fmla="*/ 2550176 w 2626003"/>
                <a:gd name="connsiteY71" fmla="*/ 618565 h 2289707"/>
                <a:gd name="connsiteX72" fmla="*/ 2517679 w 2626003"/>
                <a:gd name="connsiteY72" fmla="*/ 578224 h 2289707"/>
                <a:gd name="connsiteX73" fmla="*/ 2496388 w 2626003"/>
                <a:gd name="connsiteY73" fmla="*/ 532280 h 2289707"/>
                <a:gd name="connsiteX74" fmla="*/ 2438678 w 2626003"/>
                <a:gd name="connsiteY74" fmla="*/ 447675 h 2289707"/>
                <a:gd name="connsiteX75" fmla="*/ 2388811 w 2626003"/>
                <a:gd name="connsiteY75" fmla="*/ 376518 h 2289707"/>
                <a:gd name="connsiteX76" fmla="*/ 2361170 w 2626003"/>
                <a:gd name="connsiteY76" fmla="*/ 344020 h 2289707"/>
                <a:gd name="connsiteX77" fmla="*/ 2306635 w 2626003"/>
                <a:gd name="connsiteY77" fmla="*/ 273611 h 2289707"/>
                <a:gd name="connsiteX78" fmla="*/ 2270215 w 2626003"/>
                <a:gd name="connsiteY78" fmla="*/ 239619 h 2289707"/>
                <a:gd name="connsiteX79" fmla="*/ 2229874 w 2626003"/>
                <a:gd name="connsiteY79" fmla="*/ 202453 h 2289707"/>
                <a:gd name="connsiteX80" fmla="*/ 2200552 w 2626003"/>
                <a:gd name="connsiteY80" fmla="*/ 174812 h 2289707"/>
                <a:gd name="connsiteX81" fmla="*/ 2119870 w 2626003"/>
                <a:gd name="connsiteY81" fmla="*/ 147918 h 2289707"/>
                <a:gd name="connsiteX82" fmla="*/ 2039188 w 2626003"/>
                <a:gd name="connsiteY82" fmla="*/ 107577 h 2289707"/>
                <a:gd name="connsiteX83" fmla="*/ 2012293 w 2626003"/>
                <a:gd name="connsiteY83" fmla="*/ 80683 h 2289707"/>
                <a:gd name="connsiteX84" fmla="*/ 1729905 w 2626003"/>
                <a:gd name="connsiteY84" fmla="*/ 40341 h 2289707"/>
                <a:gd name="connsiteX85" fmla="*/ 1676117 w 2626003"/>
                <a:gd name="connsiteY85" fmla="*/ 26894 h 2289707"/>
                <a:gd name="connsiteX86" fmla="*/ 1635776 w 2626003"/>
                <a:gd name="connsiteY86" fmla="*/ 13447 h 2289707"/>
                <a:gd name="connsiteX87" fmla="*/ 1501305 w 2626003"/>
                <a:gd name="connsiteY87" fmla="*/ 0 h 2289707"/>
                <a:gd name="connsiteX88" fmla="*/ 1259258 w 2626003"/>
                <a:gd name="connsiteY88" fmla="*/ 13447 h 2289707"/>
                <a:gd name="connsiteX89" fmla="*/ 1237968 w 2626003"/>
                <a:gd name="connsiteY89" fmla="*/ 1493 h 2289707"/>
                <a:gd name="connsiteX90" fmla="*/ 1184179 w 2626003"/>
                <a:gd name="connsiteY90" fmla="*/ 11767 h 2289707"/>
                <a:gd name="connsiteX91" fmla="*/ 1087621 w 2626003"/>
                <a:gd name="connsiteY91" fmla="*/ 29136 h 2289707"/>
                <a:gd name="connsiteX92" fmla="*/ 963423 w 2626003"/>
                <a:gd name="connsiteY92" fmla="*/ 80683 h 2289707"/>
                <a:gd name="connsiteX0" fmla="*/ 963423 w 2626003"/>
                <a:gd name="connsiteY0" fmla="*/ 80683 h 2289707"/>
                <a:gd name="connsiteX1" fmla="*/ 896188 w 2626003"/>
                <a:gd name="connsiteY1" fmla="*/ 107577 h 2289707"/>
                <a:gd name="connsiteX2" fmla="*/ 855846 w 2626003"/>
                <a:gd name="connsiteY2" fmla="*/ 121024 h 2289707"/>
                <a:gd name="connsiteX3" fmla="*/ 852111 w 2626003"/>
                <a:gd name="connsiteY3" fmla="*/ 114487 h 2289707"/>
                <a:gd name="connsiteX4" fmla="*/ 814945 w 2626003"/>
                <a:gd name="connsiteY4" fmla="*/ 123079 h 2289707"/>
                <a:gd name="connsiteX5" fmla="*/ 717455 w 2626003"/>
                <a:gd name="connsiteY5" fmla="*/ 175372 h 2289707"/>
                <a:gd name="connsiteX6" fmla="*/ 643868 w 2626003"/>
                <a:gd name="connsiteY6" fmla="*/ 229907 h 2289707"/>
                <a:gd name="connsiteX7" fmla="*/ 560011 w 2626003"/>
                <a:gd name="connsiteY7" fmla="*/ 305921 h 2289707"/>
                <a:gd name="connsiteX8" fmla="*/ 512573 w 2626003"/>
                <a:gd name="connsiteY8" fmla="*/ 360455 h 2289707"/>
                <a:gd name="connsiteX9" fmla="*/ 476155 w 2626003"/>
                <a:gd name="connsiteY9" fmla="*/ 400797 h 2289707"/>
                <a:gd name="connsiteX10" fmla="*/ 423113 w 2626003"/>
                <a:gd name="connsiteY10" fmla="*/ 462616 h 2289707"/>
                <a:gd name="connsiteX11" fmla="*/ 366148 w 2626003"/>
                <a:gd name="connsiteY11" fmla="*/ 533027 h 2289707"/>
                <a:gd name="connsiteX12" fmla="*/ 338508 w 2626003"/>
                <a:gd name="connsiteY12" fmla="*/ 569447 h 2289707"/>
                <a:gd name="connsiteX13" fmla="*/ 315535 w 2626003"/>
                <a:gd name="connsiteY13" fmla="*/ 622488 h 2289707"/>
                <a:gd name="connsiteX14" fmla="*/ 282292 w 2626003"/>
                <a:gd name="connsiteY14" fmla="*/ 653303 h 2289707"/>
                <a:gd name="connsiteX15" fmla="*/ 249048 w 2626003"/>
                <a:gd name="connsiteY15" fmla="*/ 718859 h 2289707"/>
                <a:gd name="connsiteX16" fmla="*/ 185735 w 2626003"/>
                <a:gd name="connsiteY16" fmla="*/ 821765 h 2289707"/>
                <a:gd name="connsiteX17" fmla="*/ 154172 w 2626003"/>
                <a:gd name="connsiteY17" fmla="*/ 901700 h 2289707"/>
                <a:gd name="connsiteX18" fmla="*/ 117752 w 2626003"/>
                <a:gd name="connsiteY18" fmla="*/ 985557 h 2289707"/>
                <a:gd name="connsiteX19" fmla="*/ 103559 w 2626003"/>
                <a:gd name="connsiteY19" fmla="*/ 1013200 h 2289707"/>
                <a:gd name="connsiteX20" fmla="*/ 82288 w 2626003"/>
                <a:gd name="connsiteY20" fmla="*/ 1051913 h 2289707"/>
                <a:gd name="connsiteX21" fmla="*/ 49770 w 2626003"/>
                <a:gd name="connsiteY21" fmla="*/ 1153271 h 2289707"/>
                <a:gd name="connsiteX22" fmla="*/ 26798 w 2626003"/>
                <a:gd name="connsiteY22" fmla="*/ 1234703 h 2289707"/>
                <a:gd name="connsiteX23" fmla="*/ 13351 w 2626003"/>
                <a:gd name="connsiteY23" fmla="*/ 1290918 h 2289707"/>
                <a:gd name="connsiteX24" fmla="*/ 18767 w 2626003"/>
                <a:gd name="connsiteY24" fmla="*/ 1648387 h 2289707"/>
                <a:gd name="connsiteX25" fmla="*/ 52011 w 2626003"/>
                <a:gd name="connsiteY25" fmla="*/ 1751294 h 2289707"/>
                <a:gd name="connsiteX26" fmla="*/ 87683 w 2626003"/>
                <a:gd name="connsiteY26" fmla="*/ 1810684 h 2289707"/>
                <a:gd name="connsiteX27" fmla="*/ 142217 w 2626003"/>
                <a:gd name="connsiteY27" fmla="*/ 1878667 h 2289707"/>
                <a:gd name="connsiteX28" fmla="*/ 201610 w 2626003"/>
                <a:gd name="connsiteY28" fmla="*/ 1945903 h 2289707"/>
                <a:gd name="connsiteX29" fmla="*/ 260066 w 2626003"/>
                <a:gd name="connsiteY29" fmla="*/ 2009215 h 2289707"/>
                <a:gd name="connsiteX30" fmla="*/ 345605 w 2626003"/>
                <a:gd name="connsiteY30" fmla="*/ 2086723 h 2289707"/>
                <a:gd name="connsiteX31" fmla="*/ 371752 w 2626003"/>
                <a:gd name="connsiteY31" fmla="*/ 2111188 h 2289707"/>
                <a:gd name="connsiteX32" fmla="*/ 422366 w 2626003"/>
                <a:gd name="connsiteY32" fmla="*/ 2134160 h 2289707"/>
                <a:gd name="connsiteX33" fmla="*/ 533117 w 2626003"/>
                <a:gd name="connsiteY33" fmla="*/ 2178424 h 2289707"/>
                <a:gd name="connsiteX34" fmla="*/ 613799 w 2626003"/>
                <a:gd name="connsiteY34" fmla="*/ 2205318 h 2289707"/>
                <a:gd name="connsiteX35" fmla="*/ 654140 w 2626003"/>
                <a:gd name="connsiteY35" fmla="*/ 2218765 h 2289707"/>
                <a:gd name="connsiteX36" fmla="*/ 721376 w 2626003"/>
                <a:gd name="connsiteY36" fmla="*/ 2232212 h 2289707"/>
                <a:gd name="connsiteX37" fmla="*/ 761717 w 2626003"/>
                <a:gd name="connsiteY37" fmla="*/ 2245659 h 2289707"/>
                <a:gd name="connsiteX38" fmla="*/ 869293 w 2626003"/>
                <a:gd name="connsiteY38" fmla="*/ 2259106 h 2289707"/>
                <a:gd name="connsiteX39" fmla="*/ 1151682 w 2626003"/>
                <a:gd name="connsiteY39" fmla="*/ 2272553 h 2289707"/>
                <a:gd name="connsiteX40" fmla="*/ 1232364 w 2626003"/>
                <a:gd name="connsiteY40" fmla="*/ 2245659 h 2289707"/>
                <a:gd name="connsiteX41" fmla="*/ 1272705 w 2626003"/>
                <a:gd name="connsiteY41" fmla="*/ 2232212 h 2289707"/>
                <a:gd name="connsiteX42" fmla="*/ 1387380 w 2626003"/>
                <a:gd name="connsiteY42" fmla="*/ 2210735 h 2289707"/>
                <a:gd name="connsiteX43" fmla="*/ 1522595 w 2626003"/>
                <a:gd name="connsiteY43" fmla="*/ 2187016 h 2289707"/>
                <a:gd name="connsiteX44" fmla="*/ 1622330 w 2626003"/>
                <a:gd name="connsiteY44" fmla="*/ 2130052 h 2289707"/>
                <a:gd name="connsiteX45" fmla="*/ 1709360 w 2626003"/>
                <a:gd name="connsiteY45" fmla="*/ 2109508 h 2289707"/>
                <a:gd name="connsiteX46" fmla="*/ 1729905 w 2626003"/>
                <a:gd name="connsiteY46" fmla="*/ 2111188 h 2289707"/>
                <a:gd name="connsiteX47" fmla="*/ 1807414 w 2626003"/>
                <a:gd name="connsiteY47" fmla="*/ 2058894 h 2289707"/>
                <a:gd name="connsiteX48" fmla="*/ 1919844 w 2626003"/>
                <a:gd name="connsiteY48" fmla="*/ 2009030 h 2289707"/>
                <a:gd name="connsiteX49" fmla="*/ 1931611 w 2626003"/>
                <a:gd name="connsiteY49" fmla="*/ 2017059 h 2289707"/>
                <a:gd name="connsiteX50" fmla="*/ 1997352 w 2626003"/>
                <a:gd name="connsiteY50" fmla="*/ 1965512 h 2289707"/>
                <a:gd name="connsiteX51" fmla="*/ 2039188 w 2626003"/>
                <a:gd name="connsiteY51" fmla="*/ 1949824 h 2289707"/>
                <a:gd name="connsiteX52" fmla="*/ 2079529 w 2626003"/>
                <a:gd name="connsiteY52" fmla="*/ 1922930 h 2289707"/>
                <a:gd name="connsiteX53" fmla="*/ 2106423 w 2626003"/>
                <a:gd name="connsiteY53" fmla="*/ 1882588 h 2289707"/>
                <a:gd name="connsiteX54" fmla="*/ 2146764 w 2626003"/>
                <a:gd name="connsiteY54" fmla="*/ 1825811 h 2289707"/>
                <a:gd name="connsiteX55" fmla="*/ 2196631 w 2626003"/>
                <a:gd name="connsiteY55" fmla="*/ 1794622 h 2289707"/>
                <a:gd name="connsiteX56" fmla="*/ 2213999 w 2626003"/>
                <a:gd name="connsiteY56" fmla="*/ 1801906 h 2289707"/>
                <a:gd name="connsiteX57" fmla="*/ 2286089 w 2626003"/>
                <a:gd name="connsiteY57" fmla="*/ 1731310 h 2289707"/>
                <a:gd name="connsiteX58" fmla="*/ 2311305 w 2626003"/>
                <a:gd name="connsiteY58" fmla="*/ 1715622 h 2289707"/>
                <a:gd name="connsiteX59" fmla="*/ 2335023 w 2626003"/>
                <a:gd name="connsiteY59" fmla="*/ 1694330 h 2289707"/>
                <a:gd name="connsiteX60" fmla="*/ 2380033 w 2626003"/>
                <a:gd name="connsiteY60" fmla="*/ 1605616 h 2289707"/>
                <a:gd name="connsiteX61" fmla="*/ 2486864 w 2626003"/>
                <a:gd name="connsiteY61" fmla="*/ 1507566 h 2289707"/>
                <a:gd name="connsiteX62" fmla="*/ 2543080 w 2626003"/>
                <a:gd name="connsiteY62" fmla="*/ 1404659 h 2289707"/>
                <a:gd name="connsiteX63" fmla="*/ 2550923 w 2626003"/>
                <a:gd name="connsiteY63" fmla="*/ 1358900 h 2289707"/>
                <a:gd name="connsiteX64" fmla="*/ 2603964 w 2626003"/>
                <a:gd name="connsiteY64" fmla="*/ 1250577 h 2289707"/>
                <a:gd name="connsiteX65" fmla="*/ 2615731 w 2626003"/>
                <a:gd name="connsiteY65" fmla="*/ 1129553 h 2289707"/>
                <a:gd name="connsiteX66" fmla="*/ 2626003 w 2626003"/>
                <a:gd name="connsiteY66" fmla="*/ 1089212 h 2289707"/>
                <a:gd name="connsiteX67" fmla="*/ 2615730 w 2626003"/>
                <a:gd name="connsiteY67" fmla="*/ 914400 h 2289707"/>
                <a:gd name="connsiteX68" fmla="*/ 2604711 w 2626003"/>
                <a:gd name="connsiteY68" fmla="*/ 823445 h 2289707"/>
                <a:gd name="connsiteX69" fmla="*/ 2568316 w 2626003"/>
                <a:gd name="connsiteY69" fmla="*/ 683612 h 2289707"/>
                <a:gd name="connsiteX70" fmla="*/ 2554844 w 2626003"/>
                <a:gd name="connsiteY70" fmla="*/ 639855 h 2289707"/>
                <a:gd name="connsiteX71" fmla="*/ 2550176 w 2626003"/>
                <a:gd name="connsiteY71" fmla="*/ 618565 h 2289707"/>
                <a:gd name="connsiteX72" fmla="*/ 2517679 w 2626003"/>
                <a:gd name="connsiteY72" fmla="*/ 578224 h 2289707"/>
                <a:gd name="connsiteX73" fmla="*/ 2496388 w 2626003"/>
                <a:gd name="connsiteY73" fmla="*/ 532280 h 2289707"/>
                <a:gd name="connsiteX74" fmla="*/ 2438678 w 2626003"/>
                <a:gd name="connsiteY74" fmla="*/ 447675 h 2289707"/>
                <a:gd name="connsiteX75" fmla="*/ 2388811 w 2626003"/>
                <a:gd name="connsiteY75" fmla="*/ 376518 h 2289707"/>
                <a:gd name="connsiteX76" fmla="*/ 2361170 w 2626003"/>
                <a:gd name="connsiteY76" fmla="*/ 344020 h 2289707"/>
                <a:gd name="connsiteX77" fmla="*/ 2306635 w 2626003"/>
                <a:gd name="connsiteY77" fmla="*/ 273611 h 2289707"/>
                <a:gd name="connsiteX78" fmla="*/ 2270215 w 2626003"/>
                <a:gd name="connsiteY78" fmla="*/ 239619 h 2289707"/>
                <a:gd name="connsiteX79" fmla="*/ 2229874 w 2626003"/>
                <a:gd name="connsiteY79" fmla="*/ 202453 h 2289707"/>
                <a:gd name="connsiteX80" fmla="*/ 2200552 w 2626003"/>
                <a:gd name="connsiteY80" fmla="*/ 174812 h 2289707"/>
                <a:gd name="connsiteX81" fmla="*/ 2119870 w 2626003"/>
                <a:gd name="connsiteY81" fmla="*/ 147918 h 2289707"/>
                <a:gd name="connsiteX82" fmla="*/ 2039188 w 2626003"/>
                <a:gd name="connsiteY82" fmla="*/ 107577 h 2289707"/>
                <a:gd name="connsiteX83" fmla="*/ 2012293 w 2626003"/>
                <a:gd name="connsiteY83" fmla="*/ 80683 h 2289707"/>
                <a:gd name="connsiteX84" fmla="*/ 1736256 w 2626003"/>
                <a:gd name="connsiteY84" fmla="*/ 24467 h 2289707"/>
                <a:gd name="connsiteX85" fmla="*/ 1676117 w 2626003"/>
                <a:gd name="connsiteY85" fmla="*/ 26894 h 2289707"/>
                <a:gd name="connsiteX86" fmla="*/ 1635776 w 2626003"/>
                <a:gd name="connsiteY86" fmla="*/ 13447 h 2289707"/>
                <a:gd name="connsiteX87" fmla="*/ 1501305 w 2626003"/>
                <a:gd name="connsiteY87" fmla="*/ 0 h 2289707"/>
                <a:gd name="connsiteX88" fmla="*/ 1259258 w 2626003"/>
                <a:gd name="connsiteY88" fmla="*/ 13447 h 2289707"/>
                <a:gd name="connsiteX89" fmla="*/ 1237968 w 2626003"/>
                <a:gd name="connsiteY89" fmla="*/ 1493 h 2289707"/>
                <a:gd name="connsiteX90" fmla="*/ 1184179 w 2626003"/>
                <a:gd name="connsiteY90" fmla="*/ 11767 h 2289707"/>
                <a:gd name="connsiteX91" fmla="*/ 1087621 w 2626003"/>
                <a:gd name="connsiteY91" fmla="*/ 29136 h 2289707"/>
                <a:gd name="connsiteX92" fmla="*/ 963423 w 2626003"/>
                <a:gd name="connsiteY92" fmla="*/ 80683 h 228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626003" h="2289707">
                  <a:moveTo>
                    <a:pt x="963423" y="80683"/>
                  </a:moveTo>
                  <a:cubicBezTo>
                    <a:pt x="931518" y="93757"/>
                    <a:pt x="918789" y="99102"/>
                    <a:pt x="896188" y="107577"/>
                  </a:cubicBezTo>
                  <a:cubicBezTo>
                    <a:pt x="882916" y="112554"/>
                    <a:pt x="863192" y="119872"/>
                    <a:pt x="855846" y="121024"/>
                  </a:cubicBezTo>
                  <a:cubicBezTo>
                    <a:pt x="848500" y="122176"/>
                    <a:pt x="953511" y="80687"/>
                    <a:pt x="852111" y="114487"/>
                  </a:cubicBezTo>
                  <a:cubicBezTo>
                    <a:pt x="838664" y="127934"/>
                    <a:pt x="837388" y="112932"/>
                    <a:pt x="814945" y="123079"/>
                  </a:cubicBezTo>
                  <a:cubicBezTo>
                    <a:pt x="792502" y="133227"/>
                    <a:pt x="745968" y="157567"/>
                    <a:pt x="717455" y="175372"/>
                  </a:cubicBezTo>
                  <a:cubicBezTo>
                    <a:pt x="688942" y="193177"/>
                    <a:pt x="670240" y="212326"/>
                    <a:pt x="643868" y="229907"/>
                  </a:cubicBezTo>
                  <a:lnTo>
                    <a:pt x="560011" y="305921"/>
                  </a:lnTo>
                  <a:cubicBezTo>
                    <a:pt x="533832" y="384457"/>
                    <a:pt x="526549" y="344642"/>
                    <a:pt x="512573" y="360455"/>
                  </a:cubicBezTo>
                  <a:cubicBezTo>
                    <a:pt x="498597" y="376268"/>
                    <a:pt x="491065" y="383770"/>
                    <a:pt x="476155" y="400797"/>
                  </a:cubicBezTo>
                  <a:cubicBezTo>
                    <a:pt x="461245" y="417824"/>
                    <a:pt x="441447" y="440578"/>
                    <a:pt x="423113" y="462616"/>
                  </a:cubicBezTo>
                  <a:cubicBezTo>
                    <a:pt x="404779" y="484654"/>
                    <a:pt x="380249" y="515222"/>
                    <a:pt x="366148" y="533027"/>
                  </a:cubicBezTo>
                  <a:cubicBezTo>
                    <a:pt x="352047" y="550832"/>
                    <a:pt x="351955" y="560482"/>
                    <a:pt x="338508" y="569447"/>
                  </a:cubicBezTo>
                  <a:cubicBezTo>
                    <a:pt x="334026" y="582894"/>
                    <a:pt x="324904" y="608512"/>
                    <a:pt x="315535" y="622488"/>
                  </a:cubicBezTo>
                  <a:cubicBezTo>
                    <a:pt x="306166" y="636464"/>
                    <a:pt x="293373" y="637241"/>
                    <a:pt x="282292" y="653303"/>
                  </a:cubicBezTo>
                  <a:cubicBezTo>
                    <a:pt x="271211" y="669365"/>
                    <a:pt x="265141" y="690782"/>
                    <a:pt x="249048" y="718859"/>
                  </a:cubicBezTo>
                  <a:cubicBezTo>
                    <a:pt x="232955" y="746936"/>
                    <a:pt x="201548" y="791292"/>
                    <a:pt x="185735" y="821765"/>
                  </a:cubicBezTo>
                  <a:cubicBezTo>
                    <a:pt x="169922" y="852238"/>
                    <a:pt x="165502" y="874401"/>
                    <a:pt x="154172" y="901700"/>
                  </a:cubicBezTo>
                  <a:cubicBezTo>
                    <a:pt x="142842" y="928999"/>
                    <a:pt x="126187" y="966974"/>
                    <a:pt x="117752" y="985557"/>
                  </a:cubicBezTo>
                  <a:cubicBezTo>
                    <a:pt x="109317" y="1004140"/>
                    <a:pt x="109470" y="1002141"/>
                    <a:pt x="103559" y="1013200"/>
                  </a:cubicBezTo>
                  <a:cubicBezTo>
                    <a:pt x="97648" y="1024259"/>
                    <a:pt x="91253" y="1031743"/>
                    <a:pt x="82288" y="1051913"/>
                  </a:cubicBezTo>
                  <a:cubicBezTo>
                    <a:pt x="73323" y="1072083"/>
                    <a:pt x="60606" y="1121748"/>
                    <a:pt x="49770" y="1153271"/>
                  </a:cubicBezTo>
                  <a:cubicBezTo>
                    <a:pt x="45288" y="1184648"/>
                    <a:pt x="32868" y="1211762"/>
                    <a:pt x="26798" y="1234703"/>
                  </a:cubicBezTo>
                  <a:cubicBezTo>
                    <a:pt x="20728" y="1257644"/>
                    <a:pt x="14690" y="1221971"/>
                    <a:pt x="13351" y="1290918"/>
                  </a:cubicBezTo>
                  <a:cubicBezTo>
                    <a:pt x="12013" y="1359865"/>
                    <a:pt x="-19236" y="1486751"/>
                    <a:pt x="18767" y="1648387"/>
                  </a:cubicBezTo>
                  <a:lnTo>
                    <a:pt x="52011" y="1751294"/>
                  </a:lnTo>
                  <a:cubicBezTo>
                    <a:pt x="56493" y="1764741"/>
                    <a:pt x="72649" y="1789455"/>
                    <a:pt x="87683" y="1810684"/>
                  </a:cubicBezTo>
                  <a:cubicBezTo>
                    <a:pt x="102717" y="1831913"/>
                    <a:pt x="104774" y="1822503"/>
                    <a:pt x="142217" y="1878667"/>
                  </a:cubicBezTo>
                  <a:cubicBezTo>
                    <a:pt x="155088" y="1917280"/>
                    <a:pt x="181969" y="1924145"/>
                    <a:pt x="201610" y="1945903"/>
                  </a:cubicBezTo>
                  <a:cubicBezTo>
                    <a:pt x="221251" y="1967661"/>
                    <a:pt x="236067" y="1985745"/>
                    <a:pt x="260066" y="2009215"/>
                  </a:cubicBezTo>
                  <a:cubicBezTo>
                    <a:pt x="284065" y="2032685"/>
                    <a:pt x="326991" y="2069728"/>
                    <a:pt x="345605" y="2086723"/>
                  </a:cubicBezTo>
                  <a:cubicBezTo>
                    <a:pt x="364219" y="2103718"/>
                    <a:pt x="358959" y="2103282"/>
                    <a:pt x="371752" y="2111188"/>
                  </a:cubicBezTo>
                  <a:cubicBezTo>
                    <a:pt x="384545" y="2119094"/>
                    <a:pt x="404437" y="2129677"/>
                    <a:pt x="422366" y="2134160"/>
                  </a:cubicBezTo>
                  <a:cubicBezTo>
                    <a:pt x="469307" y="2181099"/>
                    <a:pt x="440407" y="2147521"/>
                    <a:pt x="533117" y="2178424"/>
                  </a:cubicBezTo>
                  <a:lnTo>
                    <a:pt x="613799" y="2205318"/>
                  </a:lnTo>
                  <a:cubicBezTo>
                    <a:pt x="627246" y="2209800"/>
                    <a:pt x="640241" y="2215985"/>
                    <a:pt x="654140" y="2218765"/>
                  </a:cubicBezTo>
                  <a:cubicBezTo>
                    <a:pt x="676552" y="2223247"/>
                    <a:pt x="699203" y="2226669"/>
                    <a:pt x="721376" y="2232212"/>
                  </a:cubicBezTo>
                  <a:cubicBezTo>
                    <a:pt x="735127" y="2235650"/>
                    <a:pt x="747771" y="2243123"/>
                    <a:pt x="761717" y="2245659"/>
                  </a:cubicBezTo>
                  <a:cubicBezTo>
                    <a:pt x="797272" y="2252124"/>
                    <a:pt x="833434" y="2254624"/>
                    <a:pt x="869293" y="2259106"/>
                  </a:cubicBezTo>
                  <a:cubicBezTo>
                    <a:pt x="1013903" y="2307309"/>
                    <a:pt x="921690" y="2287886"/>
                    <a:pt x="1151682" y="2272553"/>
                  </a:cubicBezTo>
                  <a:lnTo>
                    <a:pt x="1232364" y="2245659"/>
                  </a:lnTo>
                  <a:lnTo>
                    <a:pt x="1272705" y="2232212"/>
                  </a:lnTo>
                  <a:cubicBezTo>
                    <a:pt x="1313046" y="2236694"/>
                    <a:pt x="1345732" y="2218268"/>
                    <a:pt x="1387380" y="2210735"/>
                  </a:cubicBezTo>
                  <a:cubicBezTo>
                    <a:pt x="1429028" y="2203202"/>
                    <a:pt x="1475518" y="2198785"/>
                    <a:pt x="1522595" y="2187016"/>
                  </a:cubicBezTo>
                  <a:cubicBezTo>
                    <a:pt x="1549489" y="2169087"/>
                    <a:pt x="1591666" y="2140273"/>
                    <a:pt x="1622330" y="2130052"/>
                  </a:cubicBezTo>
                  <a:lnTo>
                    <a:pt x="1709360" y="2109508"/>
                  </a:lnTo>
                  <a:cubicBezTo>
                    <a:pt x="1718325" y="2100543"/>
                    <a:pt x="1713563" y="2119624"/>
                    <a:pt x="1729905" y="2111188"/>
                  </a:cubicBezTo>
                  <a:cubicBezTo>
                    <a:pt x="1746247" y="2102752"/>
                    <a:pt x="1775758" y="2075920"/>
                    <a:pt x="1807414" y="2058894"/>
                  </a:cubicBezTo>
                  <a:cubicBezTo>
                    <a:pt x="1839070" y="2041868"/>
                    <a:pt x="1899145" y="2016002"/>
                    <a:pt x="1919844" y="2009030"/>
                  </a:cubicBezTo>
                  <a:cubicBezTo>
                    <a:pt x="1940543" y="2002058"/>
                    <a:pt x="1918693" y="2024312"/>
                    <a:pt x="1931611" y="2017059"/>
                  </a:cubicBezTo>
                  <a:cubicBezTo>
                    <a:pt x="1944529" y="2009806"/>
                    <a:pt x="1985680" y="1973555"/>
                    <a:pt x="1997352" y="1965512"/>
                  </a:cubicBezTo>
                  <a:cubicBezTo>
                    <a:pt x="2106508" y="1890296"/>
                    <a:pt x="2025492" y="1956921"/>
                    <a:pt x="2039188" y="1949824"/>
                  </a:cubicBezTo>
                  <a:cubicBezTo>
                    <a:pt x="2052884" y="1942727"/>
                    <a:pt x="2066082" y="1931895"/>
                    <a:pt x="2079529" y="1922930"/>
                  </a:cubicBezTo>
                  <a:cubicBezTo>
                    <a:pt x="2088494" y="1909483"/>
                    <a:pt x="2095217" y="1898774"/>
                    <a:pt x="2106423" y="1882588"/>
                  </a:cubicBezTo>
                  <a:cubicBezTo>
                    <a:pt x="2117629" y="1866402"/>
                    <a:pt x="2133317" y="1832534"/>
                    <a:pt x="2146764" y="1825811"/>
                  </a:cubicBezTo>
                  <a:cubicBezTo>
                    <a:pt x="2160211" y="1819088"/>
                    <a:pt x="2185954" y="1802840"/>
                    <a:pt x="2196631" y="1794622"/>
                  </a:cubicBezTo>
                  <a:cubicBezTo>
                    <a:pt x="2205596" y="1781175"/>
                    <a:pt x="2199089" y="1812458"/>
                    <a:pt x="2213999" y="1801906"/>
                  </a:cubicBezTo>
                  <a:cubicBezTo>
                    <a:pt x="2228909" y="1791354"/>
                    <a:pt x="2269871" y="1745691"/>
                    <a:pt x="2286089" y="1731310"/>
                  </a:cubicBezTo>
                  <a:cubicBezTo>
                    <a:pt x="2302307" y="1716929"/>
                    <a:pt x="2232304" y="1770532"/>
                    <a:pt x="2311305" y="1715622"/>
                  </a:cubicBezTo>
                  <a:cubicBezTo>
                    <a:pt x="2320270" y="1702175"/>
                    <a:pt x="2323568" y="1712664"/>
                    <a:pt x="2335023" y="1694330"/>
                  </a:cubicBezTo>
                  <a:cubicBezTo>
                    <a:pt x="2346478" y="1675996"/>
                    <a:pt x="2354726" y="1636743"/>
                    <a:pt x="2380033" y="1605616"/>
                  </a:cubicBezTo>
                  <a:cubicBezTo>
                    <a:pt x="2405340" y="1574489"/>
                    <a:pt x="2411784" y="1557618"/>
                    <a:pt x="2486864" y="1507566"/>
                  </a:cubicBezTo>
                  <a:cubicBezTo>
                    <a:pt x="2535907" y="1360438"/>
                    <a:pt x="2532404" y="1429437"/>
                    <a:pt x="2543080" y="1404659"/>
                  </a:cubicBezTo>
                  <a:cubicBezTo>
                    <a:pt x="2553756" y="1379881"/>
                    <a:pt x="2541958" y="1385794"/>
                    <a:pt x="2550923" y="1358900"/>
                  </a:cubicBezTo>
                  <a:lnTo>
                    <a:pt x="2603964" y="1250577"/>
                  </a:lnTo>
                  <a:lnTo>
                    <a:pt x="2615731" y="1129553"/>
                  </a:lnTo>
                  <a:lnTo>
                    <a:pt x="2626003" y="1089212"/>
                  </a:lnTo>
                  <a:cubicBezTo>
                    <a:pt x="2621521" y="1030941"/>
                    <a:pt x="2619279" y="958695"/>
                    <a:pt x="2615730" y="914400"/>
                  </a:cubicBezTo>
                  <a:cubicBezTo>
                    <a:pt x="2612181" y="870106"/>
                    <a:pt x="2608909" y="857676"/>
                    <a:pt x="2604711" y="823445"/>
                  </a:cubicBezTo>
                  <a:cubicBezTo>
                    <a:pt x="2600513" y="789214"/>
                    <a:pt x="2572923" y="711035"/>
                    <a:pt x="2568316" y="683612"/>
                  </a:cubicBezTo>
                  <a:cubicBezTo>
                    <a:pt x="2563709" y="656189"/>
                    <a:pt x="2557867" y="650696"/>
                    <a:pt x="2554844" y="639855"/>
                  </a:cubicBezTo>
                  <a:cubicBezTo>
                    <a:pt x="2551821" y="629014"/>
                    <a:pt x="2556370" y="628837"/>
                    <a:pt x="2550176" y="618565"/>
                  </a:cubicBezTo>
                  <a:cubicBezTo>
                    <a:pt x="2543982" y="608293"/>
                    <a:pt x="2526644" y="592605"/>
                    <a:pt x="2517679" y="578224"/>
                  </a:cubicBezTo>
                  <a:cubicBezTo>
                    <a:pt x="2508714" y="563843"/>
                    <a:pt x="2509835" y="541245"/>
                    <a:pt x="2496388" y="532280"/>
                  </a:cubicBezTo>
                  <a:cubicBezTo>
                    <a:pt x="2468186" y="473075"/>
                    <a:pt x="2505913" y="470087"/>
                    <a:pt x="2438678" y="447675"/>
                  </a:cubicBezTo>
                  <a:cubicBezTo>
                    <a:pt x="2429820" y="421100"/>
                    <a:pt x="2401729" y="393794"/>
                    <a:pt x="2388811" y="376518"/>
                  </a:cubicBezTo>
                  <a:cubicBezTo>
                    <a:pt x="2375893" y="359242"/>
                    <a:pt x="2374617" y="348502"/>
                    <a:pt x="2361170" y="344020"/>
                  </a:cubicBezTo>
                  <a:cubicBezTo>
                    <a:pt x="2289453" y="236444"/>
                    <a:pt x="2321794" y="291011"/>
                    <a:pt x="2306635" y="273611"/>
                  </a:cubicBezTo>
                  <a:cubicBezTo>
                    <a:pt x="2291476" y="256211"/>
                    <a:pt x="2283009" y="251479"/>
                    <a:pt x="2270215" y="239619"/>
                  </a:cubicBezTo>
                  <a:cubicBezTo>
                    <a:pt x="2257421" y="227759"/>
                    <a:pt x="2243321" y="215900"/>
                    <a:pt x="2229874" y="202453"/>
                  </a:cubicBezTo>
                  <a:cubicBezTo>
                    <a:pt x="2225392" y="189006"/>
                    <a:pt x="2218886" y="183901"/>
                    <a:pt x="2200552" y="174812"/>
                  </a:cubicBezTo>
                  <a:cubicBezTo>
                    <a:pt x="2182218" y="165723"/>
                    <a:pt x="2143458" y="163643"/>
                    <a:pt x="2119870" y="147918"/>
                  </a:cubicBezTo>
                  <a:cubicBezTo>
                    <a:pt x="2067735" y="113161"/>
                    <a:pt x="2094861" y="126135"/>
                    <a:pt x="2039188" y="107577"/>
                  </a:cubicBezTo>
                  <a:cubicBezTo>
                    <a:pt x="2030223" y="98612"/>
                    <a:pt x="2062782" y="94535"/>
                    <a:pt x="2012293" y="80683"/>
                  </a:cubicBezTo>
                  <a:cubicBezTo>
                    <a:pt x="1961804" y="66831"/>
                    <a:pt x="1834052" y="30987"/>
                    <a:pt x="1736256" y="24467"/>
                  </a:cubicBezTo>
                  <a:cubicBezTo>
                    <a:pt x="1718327" y="19985"/>
                    <a:pt x="1692864" y="28731"/>
                    <a:pt x="1676117" y="26894"/>
                  </a:cubicBezTo>
                  <a:cubicBezTo>
                    <a:pt x="1659370" y="25057"/>
                    <a:pt x="1649786" y="15602"/>
                    <a:pt x="1635776" y="13447"/>
                  </a:cubicBezTo>
                  <a:cubicBezTo>
                    <a:pt x="1591253" y="6597"/>
                    <a:pt x="1546129" y="4482"/>
                    <a:pt x="1501305" y="0"/>
                  </a:cubicBezTo>
                  <a:cubicBezTo>
                    <a:pt x="1420623" y="4482"/>
                    <a:pt x="1303147" y="13198"/>
                    <a:pt x="1259258" y="13447"/>
                  </a:cubicBezTo>
                  <a:cubicBezTo>
                    <a:pt x="1215369" y="13696"/>
                    <a:pt x="1250481" y="1773"/>
                    <a:pt x="1237968" y="1493"/>
                  </a:cubicBezTo>
                  <a:cubicBezTo>
                    <a:pt x="1225455" y="1213"/>
                    <a:pt x="1201881" y="6456"/>
                    <a:pt x="1184179" y="11767"/>
                  </a:cubicBezTo>
                  <a:cubicBezTo>
                    <a:pt x="1157025" y="19913"/>
                    <a:pt x="1115685" y="25127"/>
                    <a:pt x="1087621" y="29136"/>
                  </a:cubicBezTo>
                  <a:cubicBezTo>
                    <a:pt x="983570" y="44000"/>
                    <a:pt x="995329" y="67610"/>
                    <a:pt x="963423" y="80683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nl-NL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Vrije vorm 60"/>
            <p:cNvSpPr/>
            <p:nvPr/>
          </p:nvSpPr>
          <p:spPr>
            <a:xfrm>
              <a:off x="4988859" y="2366682"/>
              <a:ext cx="1559859" cy="1976718"/>
            </a:xfrm>
            <a:custGeom>
              <a:avLst/>
              <a:gdLst>
                <a:gd name="connsiteX0" fmla="*/ 1156447 w 1559859"/>
                <a:gd name="connsiteY0" fmla="*/ 0 h 1976718"/>
                <a:gd name="connsiteX1" fmla="*/ 1035423 w 1559859"/>
                <a:gd name="connsiteY1" fmla="*/ 26894 h 1976718"/>
                <a:gd name="connsiteX2" fmla="*/ 954741 w 1559859"/>
                <a:gd name="connsiteY2" fmla="*/ 53789 h 1976718"/>
                <a:gd name="connsiteX3" fmla="*/ 914400 w 1559859"/>
                <a:gd name="connsiteY3" fmla="*/ 67236 h 1976718"/>
                <a:gd name="connsiteX4" fmla="*/ 874059 w 1559859"/>
                <a:gd name="connsiteY4" fmla="*/ 80683 h 1976718"/>
                <a:gd name="connsiteX5" fmla="*/ 793376 w 1559859"/>
                <a:gd name="connsiteY5" fmla="*/ 134471 h 1976718"/>
                <a:gd name="connsiteX6" fmla="*/ 753035 w 1559859"/>
                <a:gd name="connsiteY6" fmla="*/ 161365 h 1976718"/>
                <a:gd name="connsiteX7" fmla="*/ 672353 w 1559859"/>
                <a:gd name="connsiteY7" fmla="*/ 188259 h 1976718"/>
                <a:gd name="connsiteX8" fmla="*/ 645459 w 1559859"/>
                <a:gd name="connsiteY8" fmla="*/ 228600 h 1976718"/>
                <a:gd name="connsiteX9" fmla="*/ 510988 w 1559859"/>
                <a:gd name="connsiteY9" fmla="*/ 268942 h 1976718"/>
                <a:gd name="connsiteX10" fmla="*/ 470647 w 1559859"/>
                <a:gd name="connsiteY10" fmla="*/ 282389 h 1976718"/>
                <a:gd name="connsiteX11" fmla="*/ 389965 w 1559859"/>
                <a:gd name="connsiteY11" fmla="*/ 336177 h 1976718"/>
                <a:gd name="connsiteX12" fmla="*/ 363070 w 1559859"/>
                <a:gd name="connsiteY12" fmla="*/ 363071 h 1976718"/>
                <a:gd name="connsiteX13" fmla="*/ 201706 w 1559859"/>
                <a:gd name="connsiteY13" fmla="*/ 497542 h 1976718"/>
                <a:gd name="connsiteX14" fmla="*/ 174812 w 1559859"/>
                <a:gd name="connsiteY14" fmla="*/ 537883 h 1976718"/>
                <a:gd name="connsiteX15" fmla="*/ 161365 w 1559859"/>
                <a:gd name="connsiteY15" fmla="*/ 578224 h 1976718"/>
                <a:gd name="connsiteX16" fmla="*/ 134470 w 1559859"/>
                <a:gd name="connsiteY16" fmla="*/ 605118 h 1976718"/>
                <a:gd name="connsiteX17" fmla="*/ 94129 w 1559859"/>
                <a:gd name="connsiteY17" fmla="*/ 726142 h 1976718"/>
                <a:gd name="connsiteX18" fmla="*/ 80682 w 1559859"/>
                <a:gd name="connsiteY18" fmla="*/ 766483 h 1976718"/>
                <a:gd name="connsiteX19" fmla="*/ 53788 w 1559859"/>
                <a:gd name="connsiteY19" fmla="*/ 806824 h 1976718"/>
                <a:gd name="connsiteX20" fmla="*/ 40341 w 1559859"/>
                <a:gd name="connsiteY20" fmla="*/ 860612 h 1976718"/>
                <a:gd name="connsiteX21" fmla="*/ 26894 w 1559859"/>
                <a:gd name="connsiteY21" fmla="*/ 968189 h 1976718"/>
                <a:gd name="connsiteX22" fmla="*/ 0 w 1559859"/>
                <a:gd name="connsiteY22" fmla="*/ 1048871 h 1976718"/>
                <a:gd name="connsiteX23" fmla="*/ 13447 w 1559859"/>
                <a:gd name="connsiteY23" fmla="*/ 1371600 h 1976718"/>
                <a:gd name="connsiteX24" fmla="*/ 40341 w 1559859"/>
                <a:gd name="connsiteY24" fmla="*/ 1411942 h 1976718"/>
                <a:gd name="connsiteX25" fmla="*/ 94129 w 1559859"/>
                <a:gd name="connsiteY25" fmla="*/ 1532965 h 1976718"/>
                <a:gd name="connsiteX26" fmla="*/ 134470 w 1559859"/>
                <a:gd name="connsiteY26" fmla="*/ 1559859 h 1976718"/>
                <a:gd name="connsiteX27" fmla="*/ 201706 w 1559859"/>
                <a:gd name="connsiteY27" fmla="*/ 1653989 h 1976718"/>
                <a:gd name="connsiteX28" fmla="*/ 215153 w 1559859"/>
                <a:gd name="connsiteY28" fmla="*/ 1694330 h 1976718"/>
                <a:gd name="connsiteX29" fmla="*/ 309282 w 1559859"/>
                <a:gd name="connsiteY29" fmla="*/ 1801906 h 1976718"/>
                <a:gd name="connsiteX30" fmla="*/ 349623 w 1559859"/>
                <a:gd name="connsiteY30" fmla="*/ 1815353 h 1976718"/>
                <a:gd name="connsiteX31" fmla="*/ 430306 w 1559859"/>
                <a:gd name="connsiteY31" fmla="*/ 1855694 h 1976718"/>
                <a:gd name="connsiteX32" fmla="*/ 537882 w 1559859"/>
                <a:gd name="connsiteY32" fmla="*/ 1909483 h 1976718"/>
                <a:gd name="connsiteX33" fmla="*/ 618565 w 1559859"/>
                <a:gd name="connsiteY33" fmla="*/ 1936377 h 1976718"/>
                <a:gd name="connsiteX34" fmla="*/ 712694 w 1559859"/>
                <a:gd name="connsiteY34" fmla="*/ 1963271 h 1976718"/>
                <a:gd name="connsiteX35" fmla="*/ 914400 w 1559859"/>
                <a:gd name="connsiteY35" fmla="*/ 1976718 h 1976718"/>
                <a:gd name="connsiteX36" fmla="*/ 1102659 w 1559859"/>
                <a:gd name="connsiteY36" fmla="*/ 1963271 h 1976718"/>
                <a:gd name="connsiteX37" fmla="*/ 1183341 w 1559859"/>
                <a:gd name="connsiteY37" fmla="*/ 1936377 h 1976718"/>
                <a:gd name="connsiteX38" fmla="*/ 1452282 w 1559859"/>
                <a:gd name="connsiteY38" fmla="*/ 1922930 h 1976718"/>
                <a:gd name="connsiteX39" fmla="*/ 1559859 w 1559859"/>
                <a:gd name="connsiteY39" fmla="*/ 1882589 h 1976718"/>
                <a:gd name="connsiteX0" fmla="*/ 1156447 w 1559859"/>
                <a:gd name="connsiteY0" fmla="*/ 0 h 1976718"/>
                <a:gd name="connsiteX1" fmla="*/ 1035423 w 1559859"/>
                <a:gd name="connsiteY1" fmla="*/ 26894 h 1976718"/>
                <a:gd name="connsiteX2" fmla="*/ 973794 w 1559859"/>
                <a:gd name="connsiteY2" fmla="*/ 20916 h 1976718"/>
                <a:gd name="connsiteX3" fmla="*/ 954741 w 1559859"/>
                <a:gd name="connsiteY3" fmla="*/ 53789 h 1976718"/>
                <a:gd name="connsiteX4" fmla="*/ 914400 w 1559859"/>
                <a:gd name="connsiteY4" fmla="*/ 67236 h 1976718"/>
                <a:gd name="connsiteX5" fmla="*/ 874059 w 1559859"/>
                <a:gd name="connsiteY5" fmla="*/ 80683 h 1976718"/>
                <a:gd name="connsiteX6" fmla="*/ 793376 w 1559859"/>
                <a:gd name="connsiteY6" fmla="*/ 134471 h 1976718"/>
                <a:gd name="connsiteX7" fmla="*/ 753035 w 1559859"/>
                <a:gd name="connsiteY7" fmla="*/ 161365 h 1976718"/>
                <a:gd name="connsiteX8" fmla="*/ 672353 w 1559859"/>
                <a:gd name="connsiteY8" fmla="*/ 188259 h 1976718"/>
                <a:gd name="connsiteX9" fmla="*/ 645459 w 1559859"/>
                <a:gd name="connsiteY9" fmla="*/ 228600 h 1976718"/>
                <a:gd name="connsiteX10" fmla="*/ 510988 w 1559859"/>
                <a:gd name="connsiteY10" fmla="*/ 268942 h 1976718"/>
                <a:gd name="connsiteX11" fmla="*/ 470647 w 1559859"/>
                <a:gd name="connsiteY11" fmla="*/ 282389 h 1976718"/>
                <a:gd name="connsiteX12" fmla="*/ 389965 w 1559859"/>
                <a:gd name="connsiteY12" fmla="*/ 336177 h 1976718"/>
                <a:gd name="connsiteX13" fmla="*/ 363070 w 1559859"/>
                <a:gd name="connsiteY13" fmla="*/ 363071 h 1976718"/>
                <a:gd name="connsiteX14" fmla="*/ 201706 w 1559859"/>
                <a:gd name="connsiteY14" fmla="*/ 497542 h 1976718"/>
                <a:gd name="connsiteX15" fmla="*/ 174812 w 1559859"/>
                <a:gd name="connsiteY15" fmla="*/ 537883 h 1976718"/>
                <a:gd name="connsiteX16" fmla="*/ 161365 w 1559859"/>
                <a:gd name="connsiteY16" fmla="*/ 578224 h 1976718"/>
                <a:gd name="connsiteX17" fmla="*/ 134470 w 1559859"/>
                <a:gd name="connsiteY17" fmla="*/ 605118 h 1976718"/>
                <a:gd name="connsiteX18" fmla="*/ 94129 w 1559859"/>
                <a:gd name="connsiteY18" fmla="*/ 726142 h 1976718"/>
                <a:gd name="connsiteX19" fmla="*/ 80682 w 1559859"/>
                <a:gd name="connsiteY19" fmla="*/ 766483 h 1976718"/>
                <a:gd name="connsiteX20" fmla="*/ 53788 w 1559859"/>
                <a:gd name="connsiteY20" fmla="*/ 806824 h 1976718"/>
                <a:gd name="connsiteX21" fmla="*/ 40341 w 1559859"/>
                <a:gd name="connsiteY21" fmla="*/ 860612 h 1976718"/>
                <a:gd name="connsiteX22" fmla="*/ 26894 w 1559859"/>
                <a:gd name="connsiteY22" fmla="*/ 968189 h 1976718"/>
                <a:gd name="connsiteX23" fmla="*/ 0 w 1559859"/>
                <a:gd name="connsiteY23" fmla="*/ 1048871 h 1976718"/>
                <a:gd name="connsiteX24" fmla="*/ 13447 w 1559859"/>
                <a:gd name="connsiteY24" fmla="*/ 1371600 h 1976718"/>
                <a:gd name="connsiteX25" fmla="*/ 40341 w 1559859"/>
                <a:gd name="connsiteY25" fmla="*/ 1411942 h 1976718"/>
                <a:gd name="connsiteX26" fmla="*/ 94129 w 1559859"/>
                <a:gd name="connsiteY26" fmla="*/ 1532965 h 1976718"/>
                <a:gd name="connsiteX27" fmla="*/ 134470 w 1559859"/>
                <a:gd name="connsiteY27" fmla="*/ 1559859 h 1976718"/>
                <a:gd name="connsiteX28" fmla="*/ 201706 w 1559859"/>
                <a:gd name="connsiteY28" fmla="*/ 1653989 h 1976718"/>
                <a:gd name="connsiteX29" fmla="*/ 215153 w 1559859"/>
                <a:gd name="connsiteY29" fmla="*/ 1694330 h 1976718"/>
                <a:gd name="connsiteX30" fmla="*/ 309282 w 1559859"/>
                <a:gd name="connsiteY30" fmla="*/ 1801906 h 1976718"/>
                <a:gd name="connsiteX31" fmla="*/ 349623 w 1559859"/>
                <a:gd name="connsiteY31" fmla="*/ 1815353 h 1976718"/>
                <a:gd name="connsiteX32" fmla="*/ 430306 w 1559859"/>
                <a:gd name="connsiteY32" fmla="*/ 1855694 h 1976718"/>
                <a:gd name="connsiteX33" fmla="*/ 537882 w 1559859"/>
                <a:gd name="connsiteY33" fmla="*/ 1909483 h 1976718"/>
                <a:gd name="connsiteX34" fmla="*/ 618565 w 1559859"/>
                <a:gd name="connsiteY34" fmla="*/ 1936377 h 1976718"/>
                <a:gd name="connsiteX35" fmla="*/ 712694 w 1559859"/>
                <a:gd name="connsiteY35" fmla="*/ 1963271 h 1976718"/>
                <a:gd name="connsiteX36" fmla="*/ 914400 w 1559859"/>
                <a:gd name="connsiteY36" fmla="*/ 1976718 h 1976718"/>
                <a:gd name="connsiteX37" fmla="*/ 1102659 w 1559859"/>
                <a:gd name="connsiteY37" fmla="*/ 1963271 h 1976718"/>
                <a:gd name="connsiteX38" fmla="*/ 1183341 w 1559859"/>
                <a:gd name="connsiteY38" fmla="*/ 1936377 h 1976718"/>
                <a:gd name="connsiteX39" fmla="*/ 1452282 w 1559859"/>
                <a:gd name="connsiteY39" fmla="*/ 1922930 h 1976718"/>
                <a:gd name="connsiteX40" fmla="*/ 1559859 w 1559859"/>
                <a:gd name="connsiteY40" fmla="*/ 1882589 h 1976718"/>
                <a:gd name="connsiteX0" fmla="*/ 1156447 w 1559859"/>
                <a:gd name="connsiteY0" fmla="*/ 0 h 1976718"/>
                <a:gd name="connsiteX1" fmla="*/ 1035423 w 1559859"/>
                <a:gd name="connsiteY1" fmla="*/ 26894 h 1976718"/>
                <a:gd name="connsiteX2" fmla="*/ 973794 w 1559859"/>
                <a:gd name="connsiteY2" fmla="*/ 20916 h 1976718"/>
                <a:gd name="connsiteX3" fmla="*/ 932516 w 1559859"/>
                <a:gd name="connsiteY3" fmla="*/ 31564 h 1976718"/>
                <a:gd name="connsiteX4" fmla="*/ 914400 w 1559859"/>
                <a:gd name="connsiteY4" fmla="*/ 67236 h 1976718"/>
                <a:gd name="connsiteX5" fmla="*/ 874059 w 1559859"/>
                <a:gd name="connsiteY5" fmla="*/ 80683 h 1976718"/>
                <a:gd name="connsiteX6" fmla="*/ 793376 w 1559859"/>
                <a:gd name="connsiteY6" fmla="*/ 134471 h 1976718"/>
                <a:gd name="connsiteX7" fmla="*/ 753035 w 1559859"/>
                <a:gd name="connsiteY7" fmla="*/ 161365 h 1976718"/>
                <a:gd name="connsiteX8" fmla="*/ 672353 w 1559859"/>
                <a:gd name="connsiteY8" fmla="*/ 188259 h 1976718"/>
                <a:gd name="connsiteX9" fmla="*/ 645459 w 1559859"/>
                <a:gd name="connsiteY9" fmla="*/ 228600 h 1976718"/>
                <a:gd name="connsiteX10" fmla="*/ 510988 w 1559859"/>
                <a:gd name="connsiteY10" fmla="*/ 268942 h 1976718"/>
                <a:gd name="connsiteX11" fmla="*/ 470647 w 1559859"/>
                <a:gd name="connsiteY11" fmla="*/ 282389 h 1976718"/>
                <a:gd name="connsiteX12" fmla="*/ 389965 w 1559859"/>
                <a:gd name="connsiteY12" fmla="*/ 336177 h 1976718"/>
                <a:gd name="connsiteX13" fmla="*/ 363070 w 1559859"/>
                <a:gd name="connsiteY13" fmla="*/ 363071 h 1976718"/>
                <a:gd name="connsiteX14" fmla="*/ 201706 w 1559859"/>
                <a:gd name="connsiteY14" fmla="*/ 497542 h 1976718"/>
                <a:gd name="connsiteX15" fmla="*/ 174812 w 1559859"/>
                <a:gd name="connsiteY15" fmla="*/ 537883 h 1976718"/>
                <a:gd name="connsiteX16" fmla="*/ 161365 w 1559859"/>
                <a:gd name="connsiteY16" fmla="*/ 578224 h 1976718"/>
                <a:gd name="connsiteX17" fmla="*/ 134470 w 1559859"/>
                <a:gd name="connsiteY17" fmla="*/ 605118 h 1976718"/>
                <a:gd name="connsiteX18" fmla="*/ 94129 w 1559859"/>
                <a:gd name="connsiteY18" fmla="*/ 726142 h 1976718"/>
                <a:gd name="connsiteX19" fmla="*/ 80682 w 1559859"/>
                <a:gd name="connsiteY19" fmla="*/ 766483 h 1976718"/>
                <a:gd name="connsiteX20" fmla="*/ 53788 w 1559859"/>
                <a:gd name="connsiteY20" fmla="*/ 806824 h 1976718"/>
                <a:gd name="connsiteX21" fmla="*/ 40341 w 1559859"/>
                <a:gd name="connsiteY21" fmla="*/ 860612 h 1976718"/>
                <a:gd name="connsiteX22" fmla="*/ 26894 w 1559859"/>
                <a:gd name="connsiteY22" fmla="*/ 968189 h 1976718"/>
                <a:gd name="connsiteX23" fmla="*/ 0 w 1559859"/>
                <a:gd name="connsiteY23" fmla="*/ 1048871 h 1976718"/>
                <a:gd name="connsiteX24" fmla="*/ 13447 w 1559859"/>
                <a:gd name="connsiteY24" fmla="*/ 1371600 h 1976718"/>
                <a:gd name="connsiteX25" fmla="*/ 40341 w 1559859"/>
                <a:gd name="connsiteY25" fmla="*/ 1411942 h 1976718"/>
                <a:gd name="connsiteX26" fmla="*/ 94129 w 1559859"/>
                <a:gd name="connsiteY26" fmla="*/ 1532965 h 1976718"/>
                <a:gd name="connsiteX27" fmla="*/ 134470 w 1559859"/>
                <a:gd name="connsiteY27" fmla="*/ 1559859 h 1976718"/>
                <a:gd name="connsiteX28" fmla="*/ 201706 w 1559859"/>
                <a:gd name="connsiteY28" fmla="*/ 1653989 h 1976718"/>
                <a:gd name="connsiteX29" fmla="*/ 215153 w 1559859"/>
                <a:gd name="connsiteY29" fmla="*/ 1694330 h 1976718"/>
                <a:gd name="connsiteX30" fmla="*/ 309282 w 1559859"/>
                <a:gd name="connsiteY30" fmla="*/ 1801906 h 1976718"/>
                <a:gd name="connsiteX31" fmla="*/ 349623 w 1559859"/>
                <a:gd name="connsiteY31" fmla="*/ 1815353 h 1976718"/>
                <a:gd name="connsiteX32" fmla="*/ 430306 w 1559859"/>
                <a:gd name="connsiteY32" fmla="*/ 1855694 h 1976718"/>
                <a:gd name="connsiteX33" fmla="*/ 537882 w 1559859"/>
                <a:gd name="connsiteY33" fmla="*/ 1909483 h 1976718"/>
                <a:gd name="connsiteX34" fmla="*/ 618565 w 1559859"/>
                <a:gd name="connsiteY34" fmla="*/ 1936377 h 1976718"/>
                <a:gd name="connsiteX35" fmla="*/ 712694 w 1559859"/>
                <a:gd name="connsiteY35" fmla="*/ 1963271 h 1976718"/>
                <a:gd name="connsiteX36" fmla="*/ 914400 w 1559859"/>
                <a:gd name="connsiteY36" fmla="*/ 1976718 h 1976718"/>
                <a:gd name="connsiteX37" fmla="*/ 1102659 w 1559859"/>
                <a:gd name="connsiteY37" fmla="*/ 1963271 h 1976718"/>
                <a:gd name="connsiteX38" fmla="*/ 1183341 w 1559859"/>
                <a:gd name="connsiteY38" fmla="*/ 1936377 h 1976718"/>
                <a:gd name="connsiteX39" fmla="*/ 1452282 w 1559859"/>
                <a:gd name="connsiteY39" fmla="*/ 1922930 h 1976718"/>
                <a:gd name="connsiteX40" fmla="*/ 1559859 w 1559859"/>
                <a:gd name="connsiteY40" fmla="*/ 1882589 h 1976718"/>
                <a:gd name="connsiteX0" fmla="*/ 1156447 w 1559859"/>
                <a:gd name="connsiteY0" fmla="*/ 0 h 1976718"/>
                <a:gd name="connsiteX1" fmla="*/ 1035423 w 1559859"/>
                <a:gd name="connsiteY1" fmla="*/ 26894 h 1976718"/>
                <a:gd name="connsiteX2" fmla="*/ 973794 w 1559859"/>
                <a:gd name="connsiteY2" fmla="*/ 20916 h 1976718"/>
                <a:gd name="connsiteX3" fmla="*/ 932516 w 1559859"/>
                <a:gd name="connsiteY3" fmla="*/ 31564 h 1976718"/>
                <a:gd name="connsiteX4" fmla="*/ 892175 w 1559859"/>
                <a:gd name="connsiteY4" fmla="*/ 45011 h 1976718"/>
                <a:gd name="connsiteX5" fmla="*/ 874059 w 1559859"/>
                <a:gd name="connsiteY5" fmla="*/ 80683 h 1976718"/>
                <a:gd name="connsiteX6" fmla="*/ 793376 w 1559859"/>
                <a:gd name="connsiteY6" fmla="*/ 134471 h 1976718"/>
                <a:gd name="connsiteX7" fmla="*/ 753035 w 1559859"/>
                <a:gd name="connsiteY7" fmla="*/ 161365 h 1976718"/>
                <a:gd name="connsiteX8" fmla="*/ 672353 w 1559859"/>
                <a:gd name="connsiteY8" fmla="*/ 188259 h 1976718"/>
                <a:gd name="connsiteX9" fmla="*/ 645459 w 1559859"/>
                <a:gd name="connsiteY9" fmla="*/ 228600 h 1976718"/>
                <a:gd name="connsiteX10" fmla="*/ 510988 w 1559859"/>
                <a:gd name="connsiteY10" fmla="*/ 268942 h 1976718"/>
                <a:gd name="connsiteX11" fmla="*/ 470647 w 1559859"/>
                <a:gd name="connsiteY11" fmla="*/ 282389 h 1976718"/>
                <a:gd name="connsiteX12" fmla="*/ 389965 w 1559859"/>
                <a:gd name="connsiteY12" fmla="*/ 336177 h 1976718"/>
                <a:gd name="connsiteX13" fmla="*/ 363070 w 1559859"/>
                <a:gd name="connsiteY13" fmla="*/ 363071 h 1976718"/>
                <a:gd name="connsiteX14" fmla="*/ 201706 w 1559859"/>
                <a:gd name="connsiteY14" fmla="*/ 497542 h 1976718"/>
                <a:gd name="connsiteX15" fmla="*/ 174812 w 1559859"/>
                <a:gd name="connsiteY15" fmla="*/ 537883 h 1976718"/>
                <a:gd name="connsiteX16" fmla="*/ 161365 w 1559859"/>
                <a:gd name="connsiteY16" fmla="*/ 578224 h 1976718"/>
                <a:gd name="connsiteX17" fmla="*/ 134470 w 1559859"/>
                <a:gd name="connsiteY17" fmla="*/ 605118 h 1976718"/>
                <a:gd name="connsiteX18" fmla="*/ 94129 w 1559859"/>
                <a:gd name="connsiteY18" fmla="*/ 726142 h 1976718"/>
                <a:gd name="connsiteX19" fmla="*/ 80682 w 1559859"/>
                <a:gd name="connsiteY19" fmla="*/ 766483 h 1976718"/>
                <a:gd name="connsiteX20" fmla="*/ 53788 w 1559859"/>
                <a:gd name="connsiteY20" fmla="*/ 806824 h 1976718"/>
                <a:gd name="connsiteX21" fmla="*/ 40341 w 1559859"/>
                <a:gd name="connsiteY21" fmla="*/ 860612 h 1976718"/>
                <a:gd name="connsiteX22" fmla="*/ 26894 w 1559859"/>
                <a:gd name="connsiteY22" fmla="*/ 968189 h 1976718"/>
                <a:gd name="connsiteX23" fmla="*/ 0 w 1559859"/>
                <a:gd name="connsiteY23" fmla="*/ 1048871 h 1976718"/>
                <a:gd name="connsiteX24" fmla="*/ 13447 w 1559859"/>
                <a:gd name="connsiteY24" fmla="*/ 1371600 h 1976718"/>
                <a:gd name="connsiteX25" fmla="*/ 40341 w 1559859"/>
                <a:gd name="connsiteY25" fmla="*/ 1411942 h 1976718"/>
                <a:gd name="connsiteX26" fmla="*/ 94129 w 1559859"/>
                <a:gd name="connsiteY26" fmla="*/ 1532965 h 1976718"/>
                <a:gd name="connsiteX27" fmla="*/ 134470 w 1559859"/>
                <a:gd name="connsiteY27" fmla="*/ 1559859 h 1976718"/>
                <a:gd name="connsiteX28" fmla="*/ 201706 w 1559859"/>
                <a:gd name="connsiteY28" fmla="*/ 1653989 h 1976718"/>
                <a:gd name="connsiteX29" fmla="*/ 215153 w 1559859"/>
                <a:gd name="connsiteY29" fmla="*/ 1694330 h 1976718"/>
                <a:gd name="connsiteX30" fmla="*/ 309282 w 1559859"/>
                <a:gd name="connsiteY30" fmla="*/ 1801906 h 1976718"/>
                <a:gd name="connsiteX31" fmla="*/ 349623 w 1559859"/>
                <a:gd name="connsiteY31" fmla="*/ 1815353 h 1976718"/>
                <a:gd name="connsiteX32" fmla="*/ 430306 w 1559859"/>
                <a:gd name="connsiteY32" fmla="*/ 1855694 h 1976718"/>
                <a:gd name="connsiteX33" fmla="*/ 537882 w 1559859"/>
                <a:gd name="connsiteY33" fmla="*/ 1909483 h 1976718"/>
                <a:gd name="connsiteX34" fmla="*/ 618565 w 1559859"/>
                <a:gd name="connsiteY34" fmla="*/ 1936377 h 1976718"/>
                <a:gd name="connsiteX35" fmla="*/ 712694 w 1559859"/>
                <a:gd name="connsiteY35" fmla="*/ 1963271 h 1976718"/>
                <a:gd name="connsiteX36" fmla="*/ 914400 w 1559859"/>
                <a:gd name="connsiteY36" fmla="*/ 1976718 h 1976718"/>
                <a:gd name="connsiteX37" fmla="*/ 1102659 w 1559859"/>
                <a:gd name="connsiteY37" fmla="*/ 1963271 h 1976718"/>
                <a:gd name="connsiteX38" fmla="*/ 1183341 w 1559859"/>
                <a:gd name="connsiteY38" fmla="*/ 1936377 h 1976718"/>
                <a:gd name="connsiteX39" fmla="*/ 1452282 w 1559859"/>
                <a:gd name="connsiteY39" fmla="*/ 1922930 h 1976718"/>
                <a:gd name="connsiteX40" fmla="*/ 1559859 w 1559859"/>
                <a:gd name="connsiteY40" fmla="*/ 1882589 h 1976718"/>
                <a:gd name="connsiteX0" fmla="*/ 1156447 w 1559859"/>
                <a:gd name="connsiteY0" fmla="*/ 0 h 1976718"/>
                <a:gd name="connsiteX1" fmla="*/ 1035423 w 1559859"/>
                <a:gd name="connsiteY1" fmla="*/ 26894 h 1976718"/>
                <a:gd name="connsiteX2" fmla="*/ 973794 w 1559859"/>
                <a:gd name="connsiteY2" fmla="*/ 20916 h 1976718"/>
                <a:gd name="connsiteX3" fmla="*/ 932516 w 1559859"/>
                <a:gd name="connsiteY3" fmla="*/ 31564 h 1976718"/>
                <a:gd name="connsiteX4" fmla="*/ 892175 w 1559859"/>
                <a:gd name="connsiteY4" fmla="*/ 45011 h 1976718"/>
                <a:gd name="connsiteX5" fmla="*/ 839134 w 1559859"/>
                <a:gd name="connsiteY5" fmla="*/ 48933 h 1976718"/>
                <a:gd name="connsiteX6" fmla="*/ 793376 w 1559859"/>
                <a:gd name="connsiteY6" fmla="*/ 134471 h 1976718"/>
                <a:gd name="connsiteX7" fmla="*/ 753035 w 1559859"/>
                <a:gd name="connsiteY7" fmla="*/ 161365 h 1976718"/>
                <a:gd name="connsiteX8" fmla="*/ 672353 w 1559859"/>
                <a:gd name="connsiteY8" fmla="*/ 188259 h 1976718"/>
                <a:gd name="connsiteX9" fmla="*/ 645459 w 1559859"/>
                <a:gd name="connsiteY9" fmla="*/ 228600 h 1976718"/>
                <a:gd name="connsiteX10" fmla="*/ 510988 w 1559859"/>
                <a:gd name="connsiteY10" fmla="*/ 268942 h 1976718"/>
                <a:gd name="connsiteX11" fmla="*/ 470647 w 1559859"/>
                <a:gd name="connsiteY11" fmla="*/ 282389 h 1976718"/>
                <a:gd name="connsiteX12" fmla="*/ 389965 w 1559859"/>
                <a:gd name="connsiteY12" fmla="*/ 336177 h 1976718"/>
                <a:gd name="connsiteX13" fmla="*/ 363070 w 1559859"/>
                <a:gd name="connsiteY13" fmla="*/ 363071 h 1976718"/>
                <a:gd name="connsiteX14" fmla="*/ 201706 w 1559859"/>
                <a:gd name="connsiteY14" fmla="*/ 497542 h 1976718"/>
                <a:gd name="connsiteX15" fmla="*/ 174812 w 1559859"/>
                <a:gd name="connsiteY15" fmla="*/ 537883 h 1976718"/>
                <a:gd name="connsiteX16" fmla="*/ 161365 w 1559859"/>
                <a:gd name="connsiteY16" fmla="*/ 578224 h 1976718"/>
                <a:gd name="connsiteX17" fmla="*/ 134470 w 1559859"/>
                <a:gd name="connsiteY17" fmla="*/ 605118 h 1976718"/>
                <a:gd name="connsiteX18" fmla="*/ 94129 w 1559859"/>
                <a:gd name="connsiteY18" fmla="*/ 726142 h 1976718"/>
                <a:gd name="connsiteX19" fmla="*/ 80682 w 1559859"/>
                <a:gd name="connsiteY19" fmla="*/ 766483 h 1976718"/>
                <a:gd name="connsiteX20" fmla="*/ 53788 w 1559859"/>
                <a:gd name="connsiteY20" fmla="*/ 806824 h 1976718"/>
                <a:gd name="connsiteX21" fmla="*/ 40341 w 1559859"/>
                <a:gd name="connsiteY21" fmla="*/ 860612 h 1976718"/>
                <a:gd name="connsiteX22" fmla="*/ 26894 w 1559859"/>
                <a:gd name="connsiteY22" fmla="*/ 968189 h 1976718"/>
                <a:gd name="connsiteX23" fmla="*/ 0 w 1559859"/>
                <a:gd name="connsiteY23" fmla="*/ 1048871 h 1976718"/>
                <a:gd name="connsiteX24" fmla="*/ 13447 w 1559859"/>
                <a:gd name="connsiteY24" fmla="*/ 1371600 h 1976718"/>
                <a:gd name="connsiteX25" fmla="*/ 40341 w 1559859"/>
                <a:gd name="connsiteY25" fmla="*/ 1411942 h 1976718"/>
                <a:gd name="connsiteX26" fmla="*/ 94129 w 1559859"/>
                <a:gd name="connsiteY26" fmla="*/ 1532965 h 1976718"/>
                <a:gd name="connsiteX27" fmla="*/ 134470 w 1559859"/>
                <a:gd name="connsiteY27" fmla="*/ 1559859 h 1976718"/>
                <a:gd name="connsiteX28" fmla="*/ 201706 w 1559859"/>
                <a:gd name="connsiteY28" fmla="*/ 1653989 h 1976718"/>
                <a:gd name="connsiteX29" fmla="*/ 215153 w 1559859"/>
                <a:gd name="connsiteY29" fmla="*/ 1694330 h 1976718"/>
                <a:gd name="connsiteX30" fmla="*/ 309282 w 1559859"/>
                <a:gd name="connsiteY30" fmla="*/ 1801906 h 1976718"/>
                <a:gd name="connsiteX31" fmla="*/ 349623 w 1559859"/>
                <a:gd name="connsiteY31" fmla="*/ 1815353 h 1976718"/>
                <a:gd name="connsiteX32" fmla="*/ 430306 w 1559859"/>
                <a:gd name="connsiteY32" fmla="*/ 1855694 h 1976718"/>
                <a:gd name="connsiteX33" fmla="*/ 537882 w 1559859"/>
                <a:gd name="connsiteY33" fmla="*/ 1909483 h 1976718"/>
                <a:gd name="connsiteX34" fmla="*/ 618565 w 1559859"/>
                <a:gd name="connsiteY34" fmla="*/ 1936377 h 1976718"/>
                <a:gd name="connsiteX35" fmla="*/ 712694 w 1559859"/>
                <a:gd name="connsiteY35" fmla="*/ 1963271 h 1976718"/>
                <a:gd name="connsiteX36" fmla="*/ 914400 w 1559859"/>
                <a:gd name="connsiteY36" fmla="*/ 1976718 h 1976718"/>
                <a:gd name="connsiteX37" fmla="*/ 1102659 w 1559859"/>
                <a:gd name="connsiteY37" fmla="*/ 1963271 h 1976718"/>
                <a:gd name="connsiteX38" fmla="*/ 1183341 w 1559859"/>
                <a:gd name="connsiteY38" fmla="*/ 1936377 h 1976718"/>
                <a:gd name="connsiteX39" fmla="*/ 1452282 w 1559859"/>
                <a:gd name="connsiteY39" fmla="*/ 1922930 h 1976718"/>
                <a:gd name="connsiteX40" fmla="*/ 1559859 w 1559859"/>
                <a:gd name="connsiteY40" fmla="*/ 1882589 h 1976718"/>
                <a:gd name="connsiteX0" fmla="*/ 1156447 w 1559859"/>
                <a:gd name="connsiteY0" fmla="*/ 0 h 1976718"/>
                <a:gd name="connsiteX1" fmla="*/ 1035423 w 1559859"/>
                <a:gd name="connsiteY1" fmla="*/ 26894 h 1976718"/>
                <a:gd name="connsiteX2" fmla="*/ 973794 w 1559859"/>
                <a:gd name="connsiteY2" fmla="*/ 20916 h 1976718"/>
                <a:gd name="connsiteX3" fmla="*/ 932516 w 1559859"/>
                <a:gd name="connsiteY3" fmla="*/ 31564 h 1976718"/>
                <a:gd name="connsiteX4" fmla="*/ 892175 w 1559859"/>
                <a:gd name="connsiteY4" fmla="*/ 45011 h 1976718"/>
                <a:gd name="connsiteX5" fmla="*/ 839134 w 1559859"/>
                <a:gd name="connsiteY5" fmla="*/ 48933 h 1976718"/>
                <a:gd name="connsiteX6" fmla="*/ 752101 w 1559859"/>
                <a:gd name="connsiteY6" fmla="*/ 77321 h 1976718"/>
                <a:gd name="connsiteX7" fmla="*/ 753035 w 1559859"/>
                <a:gd name="connsiteY7" fmla="*/ 161365 h 1976718"/>
                <a:gd name="connsiteX8" fmla="*/ 672353 w 1559859"/>
                <a:gd name="connsiteY8" fmla="*/ 188259 h 1976718"/>
                <a:gd name="connsiteX9" fmla="*/ 645459 w 1559859"/>
                <a:gd name="connsiteY9" fmla="*/ 228600 h 1976718"/>
                <a:gd name="connsiteX10" fmla="*/ 510988 w 1559859"/>
                <a:gd name="connsiteY10" fmla="*/ 268942 h 1976718"/>
                <a:gd name="connsiteX11" fmla="*/ 470647 w 1559859"/>
                <a:gd name="connsiteY11" fmla="*/ 282389 h 1976718"/>
                <a:gd name="connsiteX12" fmla="*/ 389965 w 1559859"/>
                <a:gd name="connsiteY12" fmla="*/ 336177 h 1976718"/>
                <a:gd name="connsiteX13" fmla="*/ 363070 w 1559859"/>
                <a:gd name="connsiteY13" fmla="*/ 363071 h 1976718"/>
                <a:gd name="connsiteX14" fmla="*/ 201706 w 1559859"/>
                <a:gd name="connsiteY14" fmla="*/ 497542 h 1976718"/>
                <a:gd name="connsiteX15" fmla="*/ 174812 w 1559859"/>
                <a:gd name="connsiteY15" fmla="*/ 537883 h 1976718"/>
                <a:gd name="connsiteX16" fmla="*/ 161365 w 1559859"/>
                <a:gd name="connsiteY16" fmla="*/ 578224 h 1976718"/>
                <a:gd name="connsiteX17" fmla="*/ 134470 w 1559859"/>
                <a:gd name="connsiteY17" fmla="*/ 605118 h 1976718"/>
                <a:gd name="connsiteX18" fmla="*/ 94129 w 1559859"/>
                <a:gd name="connsiteY18" fmla="*/ 726142 h 1976718"/>
                <a:gd name="connsiteX19" fmla="*/ 80682 w 1559859"/>
                <a:gd name="connsiteY19" fmla="*/ 766483 h 1976718"/>
                <a:gd name="connsiteX20" fmla="*/ 53788 w 1559859"/>
                <a:gd name="connsiteY20" fmla="*/ 806824 h 1976718"/>
                <a:gd name="connsiteX21" fmla="*/ 40341 w 1559859"/>
                <a:gd name="connsiteY21" fmla="*/ 860612 h 1976718"/>
                <a:gd name="connsiteX22" fmla="*/ 26894 w 1559859"/>
                <a:gd name="connsiteY22" fmla="*/ 968189 h 1976718"/>
                <a:gd name="connsiteX23" fmla="*/ 0 w 1559859"/>
                <a:gd name="connsiteY23" fmla="*/ 1048871 h 1976718"/>
                <a:gd name="connsiteX24" fmla="*/ 13447 w 1559859"/>
                <a:gd name="connsiteY24" fmla="*/ 1371600 h 1976718"/>
                <a:gd name="connsiteX25" fmla="*/ 40341 w 1559859"/>
                <a:gd name="connsiteY25" fmla="*/ 1411942 h 1976718"/>
                <a:gd name="connsiteX26" fmla="*/ 94129 w 1559859"/>
                <a:gd name="connsiteY26" fmla="*/ 1532965 h 1976718"/>
                <a:gd name="connsiteX27" fmla="*/ 134470 w 1559859"/>
                <a:gd name="connsiteY27" fmla="*/ 1559859 h 1976718"/>
                <a:gd name="connsiteX28" fmla="*/ 201706 w 1559859"/>
                <a:gd name="connsiteY28" fmla="*/ 1653989 h 1976718"/>
                <a:gd name="connsiteX29" fmla="*/ 215153 w 1559859"/>
                <a:gd name="connsiteY29" fmla="*/ 1694330 h 1976718"/>
                <a:gd name="connsiteX30" fmla="*/ 309282 w 1559859"/>
                <a:gd name="connsiteY30" fmla="*/ 1801906 h 1976718"/>
                <a:gd name="connsiteX31" fmla="*/ 349623 w 1559859"/>
                <a:gd name="connsiteY31" fmla="*/ 1815353 h 1976718"/>
                <a:gd name="connsiteX32" fmla="*/ 430306 w 1559859"/>
                <a:gd name="connsiteY32" fmla="*/ 1855694 h 1976718"/>
                <a:gd name="connsiteX33" fmla="*/ 537882 w 1559859"/>
                <a:gd name="connsiteY33" fmla="*/ 1909483 h 1976718"/>
                <a:gd name="connsiteX34" fmla="*/ 618565 w 1559859"/>
                <a:gd name="connsiteY34" fmla="*/ 1936377 h 1976718"/>
                <a:gd name="connsiteX35" fmla="*/ 712694 w 1559859"/>
                <a:gd name="connsiteY35" fmla="*/ 1963271 h 1976718"/>
                <a:gd name="connsiteX36" fmla="*/ 914400 w 1559859"/>
                <a:gd name="connsiteY36" fmla="*/ 1976718 h 1976718"/>
                <a:gd name="connsiteX37" fmla="*/ 1102659 w 1559859"/>
                <a:gd name="connsiteY37" fmla="*/ 1963271 h 1976718"/>
                <a:gd name="connsiteX38" fmla="*/ 1183341 w 1559859"/>
                <a:gd name="connsiteY38" fmla="*/ 1936377 h 1976718"/>
                <a:gd name="connsiteX39" fmla="*/ 1452282 w 1559859"/>
                <a:gd name="connsiteY39" fmla="*/ 1922930 h 1976718"/>
                <a:gd name="connsiteX40" fmla="*/ 1559859 w 1559859"/>
                <a:gd name="connsiteY40" fmla="*/ 1882589 h 1976718"/>
                <a:gd name="connsiteX0" fmla="*/ 1156447 w 1559859"/>
                <a:gd name="connsiteY0" fmla="*/ 0 h 1976718"/>
                <a:gd name="connsiteX1" fmla="*/ 1035423 w 1559859"/>
                <a:gd name="connsiteY1" fmla="*/ 26894 h 1976718"/>
                <a:gd name="connsiteX2" fmla="*/ 973794 w 1559859"/>
                <a:gd name="connsiteY2" fmla="*/ 20916 h 1976718"/>
                <a:gd name="connsiteX3" fmla="*/ 932516 w 1559859"/>
                <a:gd name="connsiteY3" fmla="*/ 31564 h 1976718"/>
                <a:gd name="connsiteX4" fmla="*/ 892175 w 1559859"/>
                <a:gd name="connsiteY4" fmla="*/ 45011 h 1976718"/>
                <a:gd name="connsiteX5" fmla="*/ 839134 w 1559859"/>
                <a:gd name="connsiteY5" fmla="*/ 48933 h 1976718"/>
                <a:gd name="connsiteX6" fmla="*/ 752101 w 1559859"/>
                <a:gd name="connsiteY6" fmla="*/ 77321 h 1976718"/>
                <a:gd name="connsiteX7" fmla="*/ 635560 w 1559859"/>
                <a:gd name="connsiteY7" fmla="*/ 129616 h 1976718"/>
                <a:gd name="connsiteX8" fmla="*/ 672353 w 1559859"/>
                <a:gd name="connsiteY8" fmla="*/ 188259 h 1976718"/>
                <a:gd name="connsiteX9" fmla="*/ 645459 w 1559859"/>
                <a:gd name="connsiteY9" fmla="*/ 228600 h 1976718"/>
                <a:gd name="connsiteX10" fmla="*/ 510988 w 1559859"/>
                <a:gd name="connsiteY10" fmla="*/ 268942 h 1976718"/>
                <a:gd name="connsiteX11" fmla="*/ 470647 w 1559859"/>
                <a:gd name="connsiteY11" fmla="*/ 282389 h 1976718"/>
                <a:gd name="connsiteX12" fmla="*/ 389965 w 1559859"/>
                <a:gd name="connsiteY12" fmla="*/ 336177 h 1976718"/>
                <a:gd name="connsiteX13" fmla="*/ 363070 w 1559859"/>
                <a:gd name="connsiteY13" fmla="*/ 363071 h 1976718"/>
                <a:gd name="connsiteX14" fmla="*/ 201706 w 1559859"/>
                <a:gd name="connsiteY14" fmla="*/ 497542 h 1976718"/>
                <a:gd name="connsiteX15" fmla="*/ 174812 w 1559859"/>
                <a:gd name="connsiteY15" fmla="*/ 537883 h 1976718"/>
                <a:gd name="connsiteX16" fmla="*/ 161365 w 1559859"/>
                <a:gd name="connsiteY16" fmla="*/ 578224 h 1976718"/>
                <a:gd name="connsiteX17" fmla="*/ 134470 w 1559859"/>
                <a:gd name="connsiteY17" fmla="*/ 605118 h 1976718"/>
                <a:gd name="connsiteX18" fmla="*/ 94129 w 1559859"/>
                <a:gd name="connsiteY18" fmla="*/ 726142 h 1976718"/>
                <a:gd name="connsiteX19" fmla="*/ 80682 w 1559859"/>
                <a:gd name="connsiteY19" fmla="*/ 766483 h 1976718"/>
                <a:gd name="connsiteX20" fmla="*/ 53788 w 1559859"/>
                <a:gd name="connsiteY20" fmla="*/ 806824 h 1976718"/>
                <a:gd name="connsiteX21" fmla="*/ 40341 w 1559859"/>
                <a:gd name="connsiteY21" fmla="*/ 860612 h 1976718"/>
                <a:gd name="connsiteX22" fmla="*/ 26894 w 1559859"/>
                <a:gd name="connsiteY22" fmla="*/ 968189 h 1976718"/>
                <a:gd name="connsiteX23" fmla="*/ 0 w 1559859"/>
                <a:gd name="connsiteY23" fmla="*/ 1048871 h 1976718"/>
                <a:gd name="connsiteX24" fmla="*/ 13447 w 1559859"/>
                <a:gd name="connsiteY24" fmla="*/ 1371600 h 1976718"/>
                <a:gd name="connsiteX25" fmla="*/ 40341 w 1559859"/>
                <a:gd name="connsiteY25" fmla="*/ 1411942 h 1976718"/>
                <a:gd name="connsiteX26" fmla="*/ 94129 w 1559859"/>
                <a:gd name="connsiteY26" fmla="*/ 1532965 h 1976718"/>
                <a:gd name="connsiteX27" fmla="*/ 134470 w 1559859"/>
                <a:gd name="connsiteY27" fmla="*/ 1559859 h 1976718"/>
                <a:gd name="connsiteX28" fmla="*/ 201706 w 1559859"/>
                <a:gd name="connsiteY28" fmla="*/ 1653989 h 1976718"/>
                <a:gd name="connsiteX29" fmla="*/ 215153 w 1559859"/>
                <a:gd name="connsiteY29" fmla="*/ 1694330 h 1976718"/>
                <a:gd name="connsiteX30" fmla="*/ 309282 w 1559859"/>
                <a:gd name="connsiteY30" fmla="*/ 1801906 h 1976718"/>
                <a:gd name="connsiteX31" fmla="*/ 349623 w 1559859"/>
                <a:gd name="connsiteY31" fmla="*/ 1815353 h 1976718"/>
                <a:gd name="connsiteX32" fmla="*/ 430306 w 1559859"/>
                <a:gd name="connsiteY32" fmla="*/ 1855694 h 1976718"/>
                <a:gd name="connsiteX33" fmla="*/ 537882 w 1559859"/>
                <a:gd name="connsiteY33" fmla="*/ 1909483 h 1976718"/>
                <a:gd name="connsiteX34" fmla="*/ 618565 w 1559859"/>
                <a:gd name="connsiteY34" fmla="*/ 1936377 h 1976718"/>
                <a:gd name="connsiteX35" fmla="*/ 712694 w 1559859"/>
                <a:gd name="connsiteY35" fmla="*/ 1963271 h 1976718"/>
                <a:gd name="connsiteX36" fmla="*/ 914400 w 1559859"/>
                <a:gd name="connsiteY36" fmla="*/ 1976718 h 1976718"/>
                <a:gd name="connsiteX37" fmla="*/ 1102659 w 1559859"/>
                <a:gd name="connsiteY37" fmla="*/ 1963271 h 1976718"/>
                <a:gd name="connsiteX38" fmla="*/ 1183341 w 1559859"/>
                <a:gd name="connsiteY38" fmla="*/ 1936377 h 1976718"/>
                <a:gd name="connsiteX39" fmla="*/ 1452282 w 1559859"/>
                <a:gd name="connsiteY39" fmla="*/ 1922930 h 1976718"/>
                <a:gd name="connsiteX40" fmla="*/ 1559859 w 1559859"/>
                <a:gd name="connsiteY40" fmla="*/ 1882589 h 1976718"/>
                <a:gd name="connsiteX0" fmla="*/ 1156447 w 1559859"/>
                <a:gd name="connsiteY0" fmla="*/ 0 h 1976718"/>
                <a:gd name="connsiteX1" fmla="*/ 1035423 w 1559859"/>
                <a:gd name="connsiteY1" fmla="*/ 26894 h 1976718"/>
                <a:gd name="connsiteX2" fmla="*/ 973794 w 1559859"/>
                <a:gd name="connsiteY2" fmla="*/ 20916 h 1976718"/>
                <a:gd name="connsiteX3" fmla="*/ 932516 w 1559859"/>
                <a:gd name="connsiteY3" fmla="*/ 31564 h 1976718"/>
                <a:gd name="connsiteX4" fmla="*/ 892175 w 1559859"/>
                <a:gd name="connsiteY4" fmla="*/ 45011 h 1976718"/>
                <a:gd name="connsiteX5" fmla="*/ 839134 w 1559859"/>
                <a:gd name="connsiteY5" fmla="*/ 48933 h 1976718"/>
                <a:gd name="connsiteX6" fmla="*/ 752101 w 1559859"/>
                <a:gd name="connsiteY6" fmla="*/ 77321 h 1976718"/>
                <a:gd name="connsiteX7" fmla="*/ 635560 w 1559859"/>
                <a:gd name="connsiteY7" fmla="*/ 129616 h 1976718"/>
                <a:gd name="connsiteX8" fmla="*/ 586629 w 1559859"/>
                <a:gd name="connsiteY8" fmla="*/ 137459 h 1976718"/>
                <a:gd name="connsiteX9" fmla="*/ 645459 w 1559859"/>
                <a:gd name="connsiteY9" fmla="*/ 228600 h 1976718"/>
                <a:gd name="connsiteX10" fmla="*/ 510988 w 1559859"/>
                <a:gd name="connsiteY10" fmla="*/ 268942 h 1976718"/>
                <a:gd name="connsiteX11" fmla="*/ 470647 w 1559859"/>
                <a:gd name="connsiteY11" fmla="*/ 282389 h 1976718"/>
                <a:gd name="connsiteX12" fmla="*/ 389965 w 1559859"/>
                <a:gd name="connsiteY12" fmla="*/ 336177 h 1976718"/>
                <a:gd name="connsiteX13" fmla="*/ 363070 w 1559859"/>
                <a:gd name="connsiteY13" fmla="*/ 363071 h 1976718"/>
                <a:gd name="connsiteX14" fmla="*/ 201706 w 1559859"/>
                <a:gd name="connsiteY14" fmla="*/ 497542 h 1976718"/>
                <a:gd name="connsiteX15" fmla="*/ 174812 w 1559859"/>
                <a:gd name="connsiteY15" fmla="*/ 537883 h 1976718"/>
                <a:gd name="connsiteX16" fmla="*/ 161365 w 1559859"/>
                <a:gd name="connsiteY16" fmla="*/ 578224 h 1976718"/>
                <a:gd name="connsiteX17" fmla="*/ 134470 w 1559859"/>
                <a:gd name="connsiteY17" fmla="*/ 605118 h 1976718"/>
                <a:gd name="connsiteX18" fmla="*/ 94129 w 1559859"/>
                <a:gd name="connsiteY18" fmla="*/ 726142 h 1976718"/>
                <a:gd name="connsiteX19" fmla="*/ 80682 w 1559859"/>
                <a:gd name="connsiteY19" fmla="*/ 766483 h 1976718"/>
                <a:gd name="connsiteX20" fmla="*/ 53788 w 1559859"/>
                <a:gd name="connsiteY20" fmla="*/ 806824 h 1976718"/>
                <a:gd name="connsiteX21" fmla="*/ 40341 w 1559859"/>
                <a:gd name="connsiteY21" fmla="*/ 860612 h 1976718"/>
                <a:gd name="connsiteX22" fmla="*/ 26894 w 1559859"/>
                <a:gd name="connsiteY22" fmla="*/ 968189 h 1976718"/>
                <a:gd name="connsiteX23" fmla="*/ 0 w 1559859"/>
                <a:gd name="connsiteY23" fmla="*/ 1048871 h 1976718"/>
                <a:gd name="connsiteX24" fmla="*/ 13447 w 1559859"/>
                <a:gd name="connsiteY24" fmla="*/ 1371600 h 1976718"/>
                <a:gd name="connsiteX25" fmla="*/ 40341 w 1559859"/>
                <a:gd name="connsiteY25" fmla="*/ 1411942 h 1976718"/>
                <a:gd name="connsiteX26" fmla="*/ 94129 w 1559859"/>
                <a:gd name="connsiteY26" fmla="*/ 1532965 h 1976718"/>
                <a:gd name="connsiteX27" fmla="*/ 134470 w 1559859"/>
                <a:gd name="connsiteY27" fmla="*/ 1559859 h 1976718"/>
                <a:gd name="connsiteX28" fmla="*/ 201706 w 1559859"/>
                <a:gd name="connsiteY28" fmla="*/ 1653989 h 1976718"/>
                <a:gd name="connsiteX29" fmla="*/ 215153 w 1559859"/>
                <a:gd name="connsiteY29" fmla="*/ 1694330 h 1976718"/>
                <a:gd name="connsiteX30" fmla="*/ 309282 w 1559859"/>
                <a:gd name="connsiteY30" fmla="*/ 1801906 h 1976718"/>
                <a:gd name="connsiteX31" fmla="*/ 349623 w 1559859"/>
                <a:gd name="connsiteY31" fmla="*/ 1815353 h 1976718"/>
                <a:gd name="connsiteX32" fmla="*/ 430306 w 1559859"/>
                <a:gd name="connsiteY32" fmla="*/ 1855694 h 1976718"/>
                <a:gd name="connsiteX33" fmla="*/ 537882 w 1559859"/>
                <a:gd name="connsiteY33" fmla="*/ 1909483 h 1976718"/>
                <a:gd name="connsiteX34" fmla="*/ 618565 w 1559859"/>
                <a:gd name="connsiteY34" fmla="*/ 1936377 h 1976718"/>
                <a:gd name="connsiteX35" fmla="*/ 712694 w 1559859"/>
                <a:gd name="connsiteY35" fmla="*/ 1963271 h 1976718"/>
                <a:gd name="connsiteX36" fmla="*/ 914400 w 1559859"/>
                <a:gd name="connsiteY36" fmla="*/ 1976718 h 1976718"/>
                <a:gd name="connsiteX37" fmla="*/ 1102659 w 1559859"/>
                <a:gd name="connsiteY37" fmla="*/ 1963271 h 1976718"/>
                <a:gd name="connsiteX38" fmla="*/ 1183341 w 1559859"/>
                <a:gd name="connsiteY38" fmla="*/ 1936377 h 1976718"/>
                <a:gd name="connsiteX39" fmla="*/ 1452282 w 1559859"/>
                <a:gd name="connsiteY39" fmla="*/ 1922930 h 1976718"/>
                <a:gd name="connsiteX40" fmla="*/ 1559859 w 1559859"/>
                <a:gd name="connsiteY40" fmla="*/ 1882589 h 1976718"/>
                <a:gd name="connsiteX0" fmla="*/ 1156447 w 1559859"/>
                <a:gd name="connsiteY0" fmla="*/ 0 h 1976718"/>
                <a:gd name="connsiteX1" fmla="*/ 1035423 w 1559859"/>
                <a:gd name="connsiteY1" fmla="*/ 26894 h 1976718"/>
                <a:gd name="connsiteX2" fmla="*/ 973794 w 1559859"/>
                <a:gd name="connsiteY2" fmla="*/ 20916 h 1976718"/>
                <a:gd name="connsiteX3" fmla="*/ 932516 w 1559859"/>
                <a:gd name="connsiteY3" fmla="*/ 31564 h 1976718"/>
                <a:gd name="connsiteX4" fmla="*/ 892175 w 1559859"/>
                <a:gd name="connsiteY4" fmla="*/ 45011 h 1976718"/>
                <a:gd name="connsiteX5" fmla="*/ 839134 w 1559859"/>
                <a:gd name="connsiteY5" fmla="*/ 48933 h 1976718"/>
                <a:gd name="connsiteX6" fmla="*/ 752101 w 1559859"/>
                <a:gd name="connsiteY6" fmla="*/ 77321 h 1976718"/>
                <a:gd name="connsiteX7" fmla="*/ 635560 w 1559859"/>
                <a:gd name="connsiteY7" fmla="*/ 129616 h 1976718"/>
                <a:gd name="connsiteX8" fmla="*/ 586629 w 1559859"/>
                <a:gd name="connsiteY8" fmla="*/ 137459 h 1976718"/>
                <a:gd name="connsiteX9" fmla="*/ 547033 w 1559859"/>
                <a:gd name="connsiteY9" fmla="*/ 187325 h 1976718"/>
                <a:gd name="connsiteX10" fmla="*/ 510988 w 1559859"/>
                <a:gd name="connsiteY10" fmla="*/ 268942 h 1976718"/>
                <a:gd name="connsiteX11" fmla="*/ 470647 w 1559859"/>
                <a:gd name="connsiteY11" fmla="*/ 282389 h 1976718"/>
                <a:gd name="connsiteX12" fmla="*/ 389965 w 1559859"/>
                <a:gd name="connsiteY12" fmla="*/ 336177 h 1976718"/>
                <a:gd name="connsiteX13" fmla="*/ 363070 w 1559859"/>
                <a:gd name="connsiteY13" fmla="*/ 363071 h 1976718"/>
                <a:gd name="connsiteX14" fmla="*/ 201706 w 1559859"/>
                <a:gd name="connsiteY14" fmla="*/ 497542 h 1976718"/>
                <a:gd name="connsiteX15" fmla="*/ 174812 w 1559859"/>
                <a:gd name="connsiteY15" fmla="*/ 537883 h 1976718"/>
                <a:gd name="connsiteX16" fmla="*/ 161365 w 1559859"/>
                <a:gd name="connsiteY16" fmla="*/ 578224 h 1976718"/>
                <a:gd name="connsiteX17" fmla="*/ 134470 w 1559859"/>
                <a:gd name="connsiteY17" fmla="*/ 605118 h 1976718"/>
                <a:gd name="connsiteX18" fmla="*/ 94129 w 1559859"/>
                <a:gd name="connsiteY18" fmla="*/ 726142 h 1976718"/>
                <a:gd name="connsiteX19" fmla="*/ 80682 w 1559859"/>
                <a:gd name="connsiteY19" fmla="*/ 766483 h 1976718"/>
                <a:gd name="connsiteX20" fmla="*/ 53788 w 1559859"/>
                <a:gd name="connsiteY20" fmla="*/ 806824 h 1976718"/>
                <a:gd name="connsiteX21" fmla="*/ 40341 w 1559859"/>
                <a:gd name="connsiteY21" fmla="*/ 860612 h 1976718"/>
                <a:gd name="connsiteX22" fmla="*/ 26894 w 1559859"/>
                <a:gd name="connsiteY22" fmla="*/ 968189 h 1976718"/>
                <a:gd name="connsiteX23" fmla="*/ 0 w 1559859"/>
                <a:gd name="connsiteY23" fmla="*/ 1048871 h 1976718"/>
                <a:gd name="connsiteX24" fmla="*/ 13447 w 1559859"/>
                <a:gd name="connsiteY24" fmla="*/ 1371600 h 1976718"/>
                <a:gd name="connsiteX25" fmla="*/ 40341 w 1559859"/>
                <a:gd name="connsiteY25" fmla="*/ 1411942 h 1976718"/>
                <a:gd name="connsiteX26" fmla="*/ 94129 w 1559859"/>
                <a:gd name="connsiteY26" fmla="*/ 1532965 h 1976718"/>
                <a:gd name="connsiteX27" fmla="*/ 134470 w 1559859"/>
                <a:gd name="connsiteY27" fmla="*/ 1559859 h 1976718"/>
                <a:gd name="connsiteX28" fmla="*/ 201706 w 1559859"/>
                <a:gd name="connsiteY28" fmla="*/ 1653989 h 1976718"/>
                <a:gd name="connsiteX29" fmla="*/ 215153 w 1559859"/>
                <a:gd name="connsiteY29" fmla="*/ 1694330 h 1976718"/>
                <a:gd name="connsiteX30" fmla="*/ 309282 w 1559859"/>
                <a:gd name="connsiteY30" fmla="*/ 1801906 h 1976718"/>
                <a:gd name="connsiteX31" fmla="*/ 349623 w 1559859"/>
                <a:gd name="connsiteY31" fmla="*/ 1815353 h 1976718"/>
                <a:gd name="connsiteX32" fmla="*/ 430306 w 1559859"/>
                <a:gd name="connsiteY32" fmla="*/ 1855694 h 1976718"/>
                <a:gd name="connsiteX33" fmla="*/ 537882 w 1559859"/>
                <a:gd name="connsiteY33" fmla="*/ 1909483 h 1976718"/>
                <a:gd name="connsiteX34" fmla="*/ 618565 w 1559859"/>
                <a:gd name="connsiteY34" fmla="*/ 1936377 h 1976718"/>
                <a:gd name="connsiteX35" fmla="*/ 712694 w 1559859"/>
                <a:gd name="connsiteY35" fmla="*/ 1963271 h 1976718"/>
                <a:gd name="connsiteX36" fmla="*/ 914400 w 1559859"/>
                <a:gd name="connsiteY36" fmla="*/ 1976718 h 1976718"/>
                <a:gd name="connsiteX37" fmla="*/ 1102659 w 1559859"/>
                <a:gd name="connsiteY37" fmla="*/ 1963271 h 1976718"/>
                <a:gd name="connsiteX38" fmla="*/ 1183341 w 1559859"/>
                <a:gd name="connsiteY38" fmla="*/ 1936377 h 1976718"/>
                <a:gd name="connsiteX39" fmla="*/ 1452282 w 1559859"/>
                <a:gd name="connsiteY39" fmla="*/ 1922930 h 1976718"/>
                <a:gd name="connsiteX40" fmla="*/ 1559859 w 1559859"/>
                <a:gd name="connsiteY40" fmla="*/ 1882589 h 1976718"/>
                <a:gd name="connsiteX0" fmla="*/ 1156447 w 1559859"/>
                <a:gd name="connsiteY0" fmla="*/ 0 h 1976718"/>
                <a:gd name="connsiteX1" fmla="*/ 1035423 w 1559859"/>
                <a:gd name="connsiteY1" fmla="*/ 26894 h 1976718"/>
                <a:gd name="connsiteX2" fmla="*/ 973794 w 1559859"/>
                <a:gd name="connsiteY2" fmla="*/ 20916 h 1976718"/>
                <a:gd name="connsiteX3" fmla="*/ 932516 w 1559859"/>
                <a:gd name="connsiteY3" fmla="*/ 31564 h 1976718"/>
                <a:gd name="connsiteX4" fmla="*/ 892175 w 1559859"/>
                <a:gd name="connsiteY4" fmla="*/ 45011 h 1976718"/>
                <a:gd name="connsiteX5" fmla="*/ 839134 w 1559859"/>
                <a:gd name="connsiteY5" fmla="*/ 48933 h 1976718"/>
                <a:gd name="connsiteX6" fmla="*/ 752101 w 1559859"/>
                <a:gd name="connsiteY6" fmla="*/ 77321 h 1976718"/>
                <a:gd name="connsiteX7" fmla="*/ 635560 w 1559859"/>
                <a:gd name="connsiteY7" fmla="*/ 129616 h 1976718"/>
                <a:gd name="connsiteX8" fmla="*/ 586629 w 1559859"/>
                <a:gd name="connsiteY8" fmla="*/ 137459 h 1976718"/>
                <a:gd name="connsiteX9" fmla="*/ 547033 w 1559859"/>
                <a:gd name="connsiteY9" fmla="*/ 187325 h 1976718"/>
                <a:gd name="connsiteX10" fmla="*/ 441137 w 1559859"/>
                <a:gd name="connsiteY10" fmla="*/ 240365 h 1976718"/>
                <a:gd name="connsiteX11" fmla="*/ 470647 w 1559859"/>
                <a:gd name="connsiteY11" fmla="*/ 282389 h 1976718"/>
                <a:gd name="connsiteX12" fmla="*/ 389965 w 1559859"/>
                <a:gd name="connsiteY12" fmla="*/ 336177 h 1976718"/>
                <a:gd name="connsiteX13" fmla="*/ 363070 w 1559859"/>
                <a:gd name="connsiteY13" fmla="*/ 363071 h 1976718"/>
                <a:gd name="connsiteX14" fmla="*/ 201706 w 1559859"/>
                <a:gd name="connsiteY14" fmla="*/ 497542 h 1976718"/>
                <a:gd name="connsiteX15" fmla="*/ 174812 w 1559859"/>
                <a:gd name="connsiteY15" fmla="*/ 537883 h 1976718"/>
                <a:gd name="connsiteX16" fmla="*/ 161365 w 1559859"/>
                <a:gd name="connsiteY16" fmla="*/ 578224 h 1976718"/>
                <a:gd name="connsiteX17" fmla="*/ 134470 w 1559859"/>
                <a:gd name="connsiteY17" fmla="*/ 605118 h 1976718"/>
                <a:gd name="connsiteX18" fmla="*/ 94129 w 1559859"/>
                <a:gd name="connsiteY18" fmla="*/ 726142 h 1976718"/>
                <a:gd name="connsiteX19" fmla="*/ 80682 w 1559859"/>
                <a:gd name="connsiteY19" fmla="*/ 766483 h 1976718"/>
                <a:gd name="connsiteX20" fmla="*/ 53788 w 1559859"/>
                <a:gd name="connsiteY20" fmla="*/ 806824 h 1976718"/>
                <a:gd name="connsiteX21" fmla="*/ 40341 w 1559859"/>
                <a:gd name="connsiteY21" fmla="*/ 860612 h 1976718"/>
                <a:gd name="connsiteX22" fmla="*/ 26894 w 1559859"/>
                <a:gd name="connsiteY22" fmla="*/ 968189 h 1976718"/>
                <a:gd name="connsiteX23" fmla="*/ 0 w 1559859"/>
                <a:gd name="connsiteY23" fmla="*/ 1048871 h 1976718"/>
                <a:gd name="connsiteX24" fmla="*/ 13447 w 1559859"/>
                <a:gd name="connsiteY24" fmla="*/ 1371600 h 1976718"/>
                <a:gd name="connsiteX25" fmla="*/ 40341 w 1559859"/>
                <a:gd name="connsiteY25" fmla="*/ 1411942 h 1976718"/>
                <a:gd name="connsiteX26" fmla="*/ 94129 w 1559859"/>
                <a:gd name="connsiteY26" fmla="*/ 1532965 h 1976718"/>
                <a:gd name="connsiteX27" fmla="*/ 134470 w 1559859"/>
                <a:gd name="connsiteY27" fmla="*/ 1559859 h 1976718"/>
                <a:gd name="connsiteX28" fmla="*/ 201706 w 1559859"/>
                <a:gd name="connsiteY28" fmla="*/ 1653989 h 1976718"/>
                <a:gd name="connsiteX29" fmla="*/ 215153 w 1559859"/>
                <a:gd name="connsiteY29" fmla="*/ 1694330 h 1976718"/>
                <a:gd name="connsiteX30" fmla="*/ 309282 w 1559859"/>
                <a:gd name="connsiteY30" fmla="*/ 1801906 h 1976718"/>
                <a:gd name="connsiteX31" fmla="*/ 349623 w 1559859"/>
                <a:gd name="connsiteY31" fmla="*/ 1815353 h 1976718"/>
                <a:gd name="connsiteX32" fmla="*/ 430306 w 1559859"/>
                <a:gd name="connsiteY32" fmla="*/ 1855694 h 1976718"/>
                <a:gd name="connsiteX33" fmla="*/ 537882 w 1559859"/>
                <a:gd name="connsiteY33" fmla="*/ 1909483 h 1976718"/>
                <a:gd name="connsiteX34" fmla="*/ 618565 w 1559859"/>
                <a:gd name="connsiteY34" fmla="*/ 1936377 h 1976718"/>
                <a:gd name="connsiteX35" fmla="*/ 712694 w 1559859"/>
                <a:gd name="connsiteY35" fmla="*/ 1963271 h 1976718"/>
                <a:gd name="connsiteX36" fmla="*/ 914400 w 1559859"/>
                <a:gd name="connsiteY36" fmla="*/ 1976718 h 1976718"/>
                <a:gd name="connsiteX37" fmla="*/ 1102659 w 1559859"/>
                <a:gd name="connsiteY37" fmla="*/ 1963271 h 1976718"/>
                <a:gd name="connsiteX38" fmla="*/ 1183341 w 1559859"/>
                <a:gd name="connsiteY38" fmla="*/ 1936377 h 1976718"/>
                <a:gd name="connsiteX39" fmla="*/ 1452282 w 1559859"/>
                <a:gd name="connsiteY39" fmla="*/ 1922930 h 1976718"/>
                <a:gd name="connsiteX40" fmla="*/ 1559859 w 1559859"/>
                <a:gd name="connsiteY40" fmla="*/ 1882589 h 1976718"/>
                <a:gd name="connsiteX0" fmla="*/ 1156447 w 1559859"/>
                <a:gd name="connsiteY0" fmla="*/ 0 h 1976718"/>
                <a:gd name="connsiteX1" fmla="*/ 1035423 w 1559859"/>
                <a:gd name="connsiteY1" fmla="*/ 26894 h 1976718"/>
                <a:gd name="connsiteX2" fmla="*/ 973794 w 1559859"/>
                <a:gd name="connsiteY2" fmla="*/ 20916 h 1976718"/>
                <a:gd name="connsiteX3" fmla="*/ 932516 w 1559859"/>
                <a:gd name="connsiteY3" fmla="*/ 31564 h 1976718"/>
                <a:gd name="connsiteX4" fmla="*/ 892175 w 1559859"/>
                <a:gd name="connsiteY4" fmla="*/ 45011 h 1976718"/>
                <a:gd name="connsiteX5" fmla="*/ 839134 w 1559859"/>
                <a:gd name="connsiteY5" fmla="*/ 48933 h 1976718"/>
                <a:gd name="connsiteX6" fmla="*/ 752101 w 1559859"/>
                <a:gd name="connsiteY6" fmla="*/ 77321 h 1976718"/>
                <a:gd name="connsiteX7" fmla="*/ 635560 w 1559859"/>
                <a:gd name="connsiteY7" fmla="*/ 129616 h 1976718"/>
                <a:gd name="connsiteX8" fmla="*/ 586629 w 1559859"/>
                <a:gd name="connsiteY8" fmla="*/ 137459 h 1976718"/>
                <a:gd name="connsiteX9" fmla="*/ 547033 w 1559859"/>
                <a:gd name="connsiteY9" fmla="*/ 187325 h 1976718"/>
                <a:gd name="connsiteX10" fmla="*/ 441137 w 1559859"/>
                <a:gd name="connsiteY10" fmla="*/ 240365 h 1976718"/>
                <a:gd name="connsiteX11" fmla="*/ 388096 w 1559859"/>
                <a:gd name="connsiteY11" fmla="*/ 272864 h 1976718"/>
                <a:gd name="connsiteX12" fmla="*/ 389965 w 1559859"/>
                <a:gd name="connsiteY12" fmla="*/ 336177 h 1976718"/>
                <a:gd name="connsiteX13" fmla="*/ 363070 w 1559859"/>
                <a:gd name="connsiteY13" fmla="*/ 363071 h 1976718"/>
                <a:gd name="connsiteX14" fmla="*/ 201706 w 1559859"/>
                <a:gd name="connsiteY14" fmla="*/ 497542 h 1976718"/>
                <a:gd name="connsiteX15" fmla="*/ 174812 w 1559859"/>
                <a:gd name="connsiteY15" fmla="*/ 537883 h 1976718"/>
                <a:gd name="connsiteX16" fmla="*/ 161365 w 1559859"/>
                <a:gd name="connsiteY16" fmla="*/ 578224 h 1976718"/>
                <a:gd name="connsiteX17" fmla="*/ 134470 w 1559859"/>
                <a:gd name="connsiteY17" fmla="*/ 605118 h 1976718"/>
                <a:gd name="connsiteX18" fmla="*/ 94129 w 1559859"/>
                <a:gd name="connsiteY18" fmla="*/ 726142 h 1976718"/>
                <a:gd name="connsiteX19" fmla="*/ 80682 w 1559859"/>
                <a:gd name="connsiteY19" fmla="*/ 766483 h 1976718"/>
                <a:gd name="connsiteX20" fmla="*/ 53788 w 1559859"/>
                <a:gd name="connsiteY20" fmla="*/ 806824 h 1976718"/>
                <a:gd name="connsiteX21" fmla="*/ 40341 w 1559859"/>
                <a:gd name="connsiteY21" fmla="*/ 860612 h 1976718"/>
                <a:gd name="connsiteX22" fmla="*/ 26894 w 1559859"/>
                <a:gd name="connsiteY22" fmla="*/ 968189 h 1976718"/>
                <a:gd name="connsiteX23" fmla="*/ 0 w 1559859"/>
                <a:gd name="connsiteY23" fmla="*/ 1048871 h 1976718"/>
                <a:gd name="connsiteX24" fmla="*/ 13447 w 1559859"/>
                <a:gd name="connsiteY24" fmla="*/ 1371600 h 1976718"/>
                <a:gd name="connsiteX25" fmla="*/ 40341 w 1559859"/>
                <a:gd name="connsiteY25" fmla="*/ 1411942 h 1976718"/>
                <a:gd name="connsiteX26" fmla="*/ 94129 w 1559859"/>
                <a:gd name="connsiteY26" fmla="*/ 1532965 h 1976718"/>
                <a:gd name="connsiteX27" fmla="*/ 134470 w 1559859"/>
                <a:gd name="connsiteY27" fmla="*/ 1559859 h 1976718"/>
                <a:gd name="connsiteX28" fmla="*/ 201706 w 1559859"/>
                <a:gd name="connsiteY28" fmla="*/ 1653989 h 1976718"/>
                <a:gd name="connsiteX29" fmla="*/ 215153 w 1559859"/>
                <a:gd name="connsiteY29" fmla="*/ 1694330 h 1976718"/>
                <a:gd name="connsiteX30" fmla="*/ 309282 w 1559859"/>
                <a:gd name="connsiteY30" fmla="*/ 1801906 h 1976718"/>
                <a:gd name="connsiteX31" fmla="*/ 349623 w 1559859"/>
                <a:gd name="connsiteY31" fmla="*/ 1815353 h 1976718"/>
                <a:gd name="connsiteX32" fmla="*/ 430306 w 1559859"/>
                <a:gd name="connsiteY32" fmla="*/ 1855694 h 1976718"/>
                <a:gd name="connsiteX33" fmla="*/ 537882 w 1559859"/>
                <a:gd name="connsiteY33" fmla="*/ 1909483 h 1976718"/>
                <a:gd name="connsiteX34" fmla="*/ 618565 w 1559859"/>
                <a:gd name="connsiteY34" fmla="*/ 1936377 h 1976718"/>
                <a:gd name="connsiteX35" fmla="*/ 712694 w 1559859"/>
                <a:gd name="connsiteY35" fmla="*/ 1963271 h 1976718"/>
                <a:gd name="connsiteX36" fmla="*/ 914400 w 1559859"/>
                <a:gd name="connsiteY36" fmla="*/ 1976718 h 1976718"/>
                <a:gd name="connsiteX37" fmla="*/ 1102659 w 1559859"/>
                <a:gd name="connsiteY37" fmla="*/ 1963271 h 1976718"/>
                <a:gd name="connsiteX38" fmla="*/ 1183341 w 1559859"/>
                <a:gd name="connsiteY38" fmla="*/ 1936377 h 1976718"/>
                <a:gd name="connsiteX39" fmla="*/ 1452282 w 1559859"/>
                <a:gd name="connsiteY39" fmla="*/ 1922930 h 1976718"/>
                <a:gd name="connsiteX40" fmla="*/ 1559859 w 1559859"/>
                <a:gd name="connsiteY40" fmla="*/ 1882589 h 1976718"/>
                <a:gd name="connsiteX0" fmla="*/ 1156447 w 1559859"/>
                <a:gd name="connsiteY0" fmla="*/ 0 h 1976718"/>
                <a:gd name="connsiteX1" fmla="*/ 1035423 w 1559859"/>
                <a:gd name="connsiteY1" fmla="*/ 26894 h 1976718"/>
                <a:gd name="connsiteX2" fmla="*/ 973794 w 1559859"/>
                <a:gd name="connsiteY2" fmla="*/ 20916 h 1976718"/>
                <a:gd name="connsiteX3" fmla="*/ 932516 w 1559859"/>
                <a:gd name="connsiteY3" fmla="*/ 31564 h 1976718"/>
                <a:gd name="connsiteX4" fmla="*/ 892175 w 1559859"/>
                <a:gd name="connsiteY4" fmla="*/ 45011 h 1976718"/>
                <a:gd name="connsiteX5" fmla="*/ 839134 w 1559859"/>
                <a:gd name="connsiteY5" fmla="*/ 48933 h 1976718"/>
                <a:gd name="connsiteX6" fmla="*/ 752101 w 1559859"/>
                <a:gd name="connsiteY6" fmla="*/ 77321 h 1976718"/>
                <a:gd name="connsiteX7" fmla="*/ 635560 w 1559859"/>
                <a:gd name="connsiteY7" fmla="*/ 129616 h 1976718"/>
                <a:gd name="connsiteX8" fmla="*/ 586629 w 1559859"/>
                <a:gd name="connsiteY8" fmla="*/ 137459 h 1976718"/>
                <a:gd name="connsiteX9" fmla="*/ 547033 w 1559859"/>
                <a:gd name="connsiteY9" fmla="*/ 187325 h 1976718"/>
                <a:gd name="connsiteX10" fmla="*/ 441137 w 1559859"/>
                <a:gd name="connsiteY10" fmla="*/ 240365 h 1976718"/>
                <a:gd name="connsiteX11" fmla="*/ 388096 w 1559859"/>
                <a:gd name="connsiteY11" fmla="*/ 272864 h 1976718"/>
                <a:gd name="connsiteX12" fmla="*/ 329640 w 1559859"/>
                <a:gd name="connsiteY12" fmla="*/ 336177 h 1976718"/>
                <a:gd name="connsiteX13" fmla="*/ 363070 w 1559859"/>
                <a:gd name="connsiteY13" fmla="*/ 363071 h 1976718"/>
                <a:gd name="connsiteX14" fmla="*/ 201706 w 1559859"/>
                <a:gd name="connsiteY14" fmla="*/ 497542 h 1976718"/>
                <a:gd name="connsiteX15" fmla="*/ 174812 w 1559859"/>
                <a:gd name="connsiteY15" fmla="*/ 537883 h 1976718"/>
                <a:gd name="connsiteX16" fmla="*/ 161365 w 1559859"/>
                <a:gd name="connsiteY16" fmla="*/ 578224 h 1976718"/>
                <a:gd name="connsiteX17" fmla="*/ 134470 w 1559859"/>
                <a:gd name="connsiteY17" fmla="*/ 605118 h 1976718"/>
                <a:gd name="connsiteX18" fmla="*/ 94129 w 1559859"/>
                <a:gd name="connsiteY18" fmla="*/ 726142 h 1976718"/>
                <a:gd name="connsiteX19" fmla="*/ 80682 w 1559859"/>
                <a:gd name="connsiteY19" fmla="*/ 766483 h 1976718"/>
                <a:gd name="connsiteX20" fmla="*/ 53788 w 1559859"/>
                <a:gd name="connsiteY20" fmla="*/ 806824 h 1976718"/>
                <a:gd name="connsiteX21" fmla="*/ 40341 w 1559859"/>
                <a:gd name="connsiteY21" fmla="*/ 860612 h 1976718"/>
                <a:gd name="connsiteX22" fmla="*/ 26894 w 1559859"/>
                <a:gd name="connsiteY22" fmla="*/ 968189 h 1976718"/>
                <a:gd name="connsiteX23" fmla="*/ 0 w 1559859"/>
                <a:gd name="connsiteY23" fmla="*/ 1048871 h 1976718"/>
                <a:gd name="connsiteX24" fmla="*/ 13447 w 1559859"/>
                <a:gd name="connsiteY24" fmla="*/ 1371600 h 1976718"/>
                <a:gd name="connsiteX25" fmla="*/ 40341 w 1559859"/>
                <a:gd name="connsiteY25" fmla="*/ 1411942 h 1976718"/>
                <a:gd name="connsiteX26" fmla="*/ 94129 w 1559859"/>
                <a:gd name="connsiteY26" fmla="*/ 1532965 h 1976718"/>
                <a:gd name="connsiteX27" fmla="*/ 134470 w 1559859"/>
                <a:gd name="connsiteY27" fmla="*/ 1559859 h 1976718"/>
                <a:gd name="connsiteX28" fmla="*/ 201706 w 1559859"/>
                <a:gd name="connsiteY28" fmla="*/ 1653989 h 1976718"/>
                <a:gd name="connsiteX29" fmla="*/ 215153 w 1559859"/>
                <a:gd name="connsiteY29" fmla="*/ 1694330 h 1976718"/>
                <a:gd name="connsiteX30" fmla="*/ 309282 w 1559859"/>
                <a:gd name="connsiteY30" fmla="*/ 1801906 h 1976718"/>
                <a:gd name="connsiteX31" fmla="*/ 349623 w 1559859"/>
                <a:gd name="connsiteY31" fmla="*/ 1815353 h 1976718"/>
                <a:gd name="connsiteX32" fmla="*/ 430306 w 1559859"/>
                <a:gd name="connsiteY32" fmla="*/ 1855694 h 1976718"/>
                <a:gd name="connsiteX33" fmla="*/ 537882 w 1559859"/>
                <a:gd name="connsiteY33" fmla="*/ 1909483 h 1976718"/>
                <a:gd name="connsiteX34" fmla="*/ 618565 w 1559859"/>
                <a:gd name="connsiteY34" fmla="*/ 1936377 h 1976718"/>
                <a:gd name="connsiteX35" fmla="*/ 712694 w 1559859"/>
                <a:gd name="connsiteY35" fmla="*/ 1963271 h 1976718"/>
                <a:gd name="connsiteX36" fmla="*/ 914400 w 1559859"/>
                <a:gd name="connsiteY36" fmla="*/ 1976718 h 1976718"/>
                <a:gd name="connsiteX37" fmla="*/ 1102659 w 1559859"/>
                <a:gd name="connsiteY37" fmla="*/ 1963271 h 1976718"/>
                <a:gd name="connsiteX38" fmla="*/ 1183341 w 1559859"/>
                <a:gd name="connsiteY38" fmla="*/ 1936377 h 1976718"/>
                <a:gd name="connsiteX39" fmla="*/ 1452282 w 1559859"/>
                <a:gd name="connsiteY39" fmla="*/ 1922930 h 1976718"/>
                <a:gd name="connsiteX40" fmla="*/ 1559859 w 1559859"/>
                <a:gd name="connsiteY40" fmla="*/ 1882589 h 1976718"/>
                <a:gd name="connsiteX0" fmla="*/ 1156447 w 1559859"/>
                <a:gd name="connsiteY0" fmla="*/ 0 h 1976718"/>
                <a:gd name="connsiteX1" fmla="*/ 1035423 w 1559859"/>
                <a:gd name="connsiteY1" fmla="*/ 26894 h 1976718"/>
                <a:gd name="connsiteX2" fmla="*/ 973794 w 1559859"/>
                <a:gd name="connsiteY2" fmla="*/ 20916 h 1976718"/>
                <a:gd name="connsiteX3" fmla="*/ 932516 w 1559859"/>
                <a:gd name="connsiteY3" fmla="*/ 31564 h 1976718"/>
                <a:gd name="connsiteX4" fmla="*/ 892175 w 1559859"/>
                <a:gd name="connsiteY4" fmla="*/ 45011 h 1976718"/>
                <a:gd name="connsiteX5" fmla="*/ 839134 w 1559859"/>
                <a:gd name="connsiteY5" fmla="*/ 48933 h 1976718"/>
                <a:gd name="connsiteX6" fmla="*/ 752101 w 1559859"/>
                <a:gd name="connsiteY6" fmla="*/ 77321 h 1976718"/>
                <a:gd name="connsiteX7" fmla="*/ 635560 w 1559859"/>
                <a:gd name="connsiteY7" fmla="*/ 129616 h 1976718"/>
                <a:gd name="connsiteX8" fmla="*/ 586629 w 1559859"/>
                <a:gd name="connsiteY8" fmla="*/ 137459 h 1976718"/>
                <a:gd name="connsiteX9" fmla="*/ 547033 w 1559859"/>
                <a:gd name="connsiteY9" fmla="*/ 187325 h 1976718"/>
                <a:gd name="connsiteX10" fmla="*/ 441137 w 1559859"/>
                <a:gd name="connsiteY10" fmla="*/ 240365 h 1976718"/>
                <a:gd name="connsiteX11" fmla="*/ 388096 w 1559859"/>
                <a:gd name="connsiteY11" fmla="*/ 272864 h 1976718"/>
                <a:gd name="connsiteX12" fmla="*/ 329640 w 1559859"/>
                <a:gd name="connsiteY12" fmla="*/ 336177 h 1976718"/>
                <a:gd name="connsiteX13" fmla="*/ 290045 w 1559859"/>
                <a:gd name="connsiteY13" fmla="*/ 363071 h 1976718"/>
                <a:gd name="connsiteX14" fmla="*/ 201706 w 1559859"/>
                <a:gd name="connsiteY14" fmla="*/ 497542 h 1976718"/>
                <a:gd name="connsiteX15" fmla="*/ 174812 w 1559859"/>
                <a:gd name="connsiteY15" fmla="*/ 537883 h 1976718"/>
                <a:gd name="connsiteX16" fmla="*/ 161365 w 1559859"/>
                <a:gd name="connsiteY16" fmla="*/ 578224 h 1976718"/>
                <a:gd name="connsiteX17" fmla="*/ 134470 w 1559859"/>
                <a:gd name="connsiteY17" fmla="*/ 605118 h 1976718"/>
                <a:gd name="connsiteX18" fmla="*/ 94129 w 1559859"/>
                <a:gd name="connsiteY18" fmla="*/ 726142 h 1976718"/>
                <a:gd name="connsiteX19" fmla="*/ 80682 w 1559859"/>
                <a:gd name="connsiteY19" fmla="*/ 766483 h 1976718"/>
                <a:gd name="connsiteX20" fmla="*/ 53788 w 1559859"/>
                <a:gd name="connsiteY20" fmla="*/ 806824 h 1976718"/>
                <a:gd name="connsiteX21" fmla="*/ 40341 w 1559859"/>
                <a:gd name="connsiteY21" fmla="*/ 860612 h 1976718"/>
                <a:gd name="connsiteX22" fmla="*/ 26894 w 1559859"/>
                <a:gd name="connsiteY22" fmla="*/ 968189 h 1976718"/>
                <a:gd name="connsiteX23" fmla="*/ 0 w 1559859"/>
                <a:gd name="connsiteY23" fmla="*/ 1048871 h 1976718"/>
                <a:gd name="connsiteX24" fmla="*/ 13447 w 1559859"/>
                <a:gd name="connsiteY24" fmla="*/ 1371600 h 1976718"/>
                <a:gd name="connsiteX25" fmla="*/ 40341 w 1559859"/>
                <a:gd name="connsiteY25" fmla="*/ 1411942 h 1976718"/>
                <a:gd name="connsiteX26" fmla="*/ 94129 w 1559859"/>
                <a:gd name="connsiteY26" fmla="*/ 1532965 h 1976718"/>
                <a:gd name="connsiteX27" fmla="*/ 134470 w 1559859"/>
                <a:gd name="connsiteY27" fmla="*/ 1559859 h 1976718"/>
                <a:gd name="connsiteX28" fmla="*/ 201706 w 1559859"/>
                <a:gd name="connsiteY28" fmla="*/ 1653989 h 1976718"/>
                <a:gd name="connsiteX29" fmla="*/ 215153 w 1559859"/>
                <a:gd name="connsiteY29" fmla="*/ 1694330 h 1976718"/>
                <a:gd name="connsiteX30" fmla="*/ 309282 w 1559859"/>
                <a:gd name="connsiteY30" fmla="*/ 1801906 h 1976718"/>
                <a:gd name="connsiteX31" fmla="*/ 349623 w 1559859"/>
                <a:gd name="connsiteY31" fmla="*/ 1815353 h 1976718"/>
                <a:gd name="connsiteX32" fmla="*/ 430306 w 1559859"/>
                <a:gd name="connsiteY32" fmla="*/ 1855694 h 1976718"/>
                <a:gd name="connsiteX33" fmla="*/ 537882 w 1559859"/>
                <a:gd name="connsiteY33" fmla="*/ 1909483 h 1976718"/>
                <a:gd name="connsiteX34" fmla="*/ 618565 w 1559859"/>
                <a:gd name="connsiteY34" fmla="*/ 1936377 h 1976718"/>
                <a:gd name="connsiteX35" fmla="*/ 712694 w 1559859"/>
                <a:gd name="connsiteY35" fmla="*/ 1963271 h 1976718"/>
                <a:gd name="connsiteX36" fmla="*/ 914400 w 1559859"/>
                <a:gd name="connsiteY36" fmla="*/ 1976718 h 1976718"/>
                <a:gd name="connsiteX37" fmla="*/ 1102659 w 1559859"/>
                <a:gd name="connsiteY37" fmla="*/ 1963271 h 1976718"/>
                <a:gd name="connsiteX38" fmla="*/ 1183341 w 1559859"/>
                <a:gd name="connsiteY38" fmla="*/ 1936377 h 1976718"/>
                <a:gd name="connsiteX39" fmla="*/ 1452282 w 1559859"/>
                <a:gd name="connsiteY39" fmla="*/ 1922930 h 1976718"/>
                <a:gd name="connsiteX40" fmla="*/ 1559859 w 1559859"/>
                <a:gd name="connsiteY40" fmla="*/ 1882589 h 1976718"/>
                <a:gd name="connsiteX0" fmla="*/ 1156447 w 1559859"/>
                <a:gd name="connsiteY0" fmla="*/ 0 h 1976718"/>
                <a:gd name="connsiteX1" fmla="*/ 1035423 w 1559859"/>
                <a:gd name="connsiteY1" fmla="*/ 26894 h 1976718"/>
                <a:gd name="connsiteX2" fmla="*/ 973794 w 1559859"/>
                <a:gd name="connsiteY2" fmla="*/ 20916 h 1976718"/>
                <a:gd name="connsiteX3" fmla="*/ 932516 w 1559859"/>
                <a:gd name="connsiteY3" fmla="*/ 31564 h 1976718"/>
                <a:gd name="connsiteX4" fmla="*/ 892175 w 1559859"/>
                <a:gd name="connsiteY4" fmla="*/ 45011 h 1976718"/>
                <a:gd name="connsiteX5" fmla="*/ 839134 w 1559859"/>
                <a:gd name="connsiteY5" fmla="*/ 48933 h 1976718"/>
                <a:gd name="connsiteX6" fmla="*/ 752101 w 1559859"/>
                <a:gd name="connsiteY6" fmla="*/ 77321 h 1976718"/>
                <a:gd name="connsiteX7" fmla="*/ 635560 w 1559859"/>
                <a:gd name="connsiteY7" fmla="*/ 129616 h 1976718"/>
                <a:gd name="connsiteX8" fmla="*/ 586629 w 1559859"/>
                <a:gd name="connsiteY8" fmla="*/ 137459 h 1976718"/>
                <a:gd name="connsiteX9" fmla="*/ 547033 w 1559859"/>
                <a:gd name="connsiteY9" fmla="*/ 187325 h 1976718"/>
                <a:gd name="connsiteX10" fmla="*/ 441137 w 1559859"/>
                <a:gd name="connsiteY10" fmla="*/ 240365 h 1976718"/>
                <a:gd name="connsiteX11" fmla="*/ 388096 w 1559859"/>
                <a:gd name="connsiteY11" fmla="*/ 272864 h 1976718"/>
                <a:gd name="connsiteX12" fmla="*/ 329640 w 1559859"/>
                <a:gd name="connsiteY12" fmla="*/ 336177 h 1976718"/>
                <a:gd name="connsiteX13" fmla="*/ 290045 w 1559859"/>
                <a:gd name="connsiteY13" fmla="*/ 363071 h 1976718"/>
                <a:gd name="connsiteX14" fmla="*/ 173129 w 1559859"/>
                <a:gd name="connsiteY14" fmla="*/ 488016 h 1976718"/>
                <a:gd name="connsiteX15" fmla="*/ 174812 w 1559859"/>
                <a:gd name="connsiteY15" fmla="*/ 537883 h 1976718"/>
                <a:gd name="connsiteX16" fmla="*/ 161365 w 1559859"/>
                <a:gd name="connsiteY16" fmla="*/ 578224 h 1976718"/>
                <a:gd name="connsiteX17" fmla="*/ 134470 w 1559859"/>
                <a:gd name="connsiteY17" fmla="*/ 605118 h 1976718"/>
                <a:gd name="connsiteX18" fmla="*/ 94129 w 1559859"/>
                <a:gd name="connsiteY18" fmla="*/ 726142 h 1976718"/>
                <a:gd name="connsiteX19" fmla="*/ 80682 w 1559859"/>
                <a:gd name="connsiteY19" fmla="*/ 766483 h 1976718"/>
                <a:gd name="connsiteX20" fmla="*/ 53788 w 1559859"/>
                <a:gd name="connsiteY20" fmla="*/ 806824 h 1976718"/>
                <a:gd name="connsiteX21" fmla="*/ 40341 w 1559859"/>
                <a:gd name="connsiteY21" fmla="*/ 860612 h 1976718"/>
                <a:gd name="connsiteX22" fmla="*/ 26894 w 1559859"/>
                <a:gd name="connsiteY22" fmla="*/ 968189 h 1976718"/>
                <a:gd name="connsiteX23" fmla="*/ 0 w 1559859"/>
                <a:gd name="connsiteY23" fmla="*/ 1048871 h 1976718"/>
                <a:gd name="connsiteX24" fmla="*/ 13447 w 1559859"/>
                <a:gd name="connsiteY24" fmla="*/ 1371600 h 1976718"/>
                <a:gd name="connsiteX25" fmla="*/ 40341 w 1559859"/>
                <a:gd name="connsiteY25" fmla="*/ 1411942 h 1976718"/>
                <a:gd name="connsiteX26" fmla="*/ 94129 w 1559859"/>
                <a:gd name="connsiteY26" fmla="*/ 1532965 h 1976718"/>
                <a:gd name="connsiteX27" fmla="*/ 134470 w 1559859"/>
                <a:gd name="connsiteY27" fmla="*/ 1559859 h 1976718"/>
                <a:gd name="connsiteX28" fmla="*/ 201706 w 1559859"/>
                <a:gd name="connsiteY28" fmla="*/ 1653989 h 1976718"/>
                <a:gd name="connsiteX29" fmla="*/ 215153 w 1559859"/>
                <a:gd name="connsiteY29" fmla="*/ 1694330 h 1976718"/>
                <a:gd name="connsiteX30" fmla="*/ 309282 w 1559859"/>
                <a:gd name="connsiteY30" fmla="*/ 1801906 h 1976718"/>
                <a:gd name="connsiteX31" fmla="*/ 349623 w 1559859"/>
                <a:gd name="connsiteY31" fmla="*/ 1815353 h 1976718"/>
                <a:gd name="connsiteX32" fmla="*/ 430306 w 1559859"/>
                <a:gd name="connsiteY32" fmla="*/ 1855694 h 1976718"/>
                <a:gd name="connsiteX33" fmla="*/ 537882 w 1559859"/>
                <a:gd name="connsiteY33" fmla="*/ 1909483 h 1976718"/>
                <a:gd name="connsiteX34" fmla="*/ 618565 w 1559859"/>
                <a:gd name="connsiteY34" fmla="*/ 1936377 h 1976718"/>
                <a:gd name="connsiteX35" fmla="*/ 712694 w 1559859"/>
                <a:gd name="connsiteY35" fmla="*/ 1963271 h 1976718"/>
                <a:gd name="connsiteX36" fmla="*/ 914400 w 1559859"/>
                <a:gd name="connsiteY36" fmla="*/ 1976718 h 1976718"/>
                <a:gd name="connsiteX37" fmla="*/ 1102659 w 1559859"/>
                <a:gd name="connsiteY37" fmla="*/ 1963271 h 1976718"/>
                <a:gd name="connsiteX38" fmla="*/ 1183341 w 1559859"/>
                <a:gd name="connsiteY38" fmla="*/ 1936377 h 1976718"/>
                <a:gd name="connsiteX39" fmla="*/ 1452282 w 1559859"/>
                <a:gd name="connsiteY39" fmla="*/ 1922930 h 1976718"/>
                <a:gd name="connsiteX40" fmla="*/ 1559859 w 1559859"/>
                <a:gd name="connsiteY40" fmla="*/ 1882589 h 1976718"/>
                <a:gd name="connsiteX0" fmla="*/ 1156447 w 1559859"/>
                <a:gd name="connsiteY0" fmla="*/ 0 h 1976718"/>
                <a:gd name="connsiteX1" fmla="*/ 1035423 w 1559859"/>
                <a:gd name="connsiteY1" fmla="*/ 26894 h 1976718"/>
                <a:gd name="connsiteX2" fmla="*/ 973794 w 1559859"/>
                <a:gd name="connsiteY2" fmla="*/ 20916 h 1976718"/>
                <a:gd name="connsiteX3" fmla="*/ 932516 w 1559859"/>
                <a:gd name="connsiteY3" fmla="*/ 31564 h 1976718"/>
                <a:gd name="connsiteX4" fmla="*/ 892175 w 1559859"/>
                <a:gd name="connsiteY4" fmla="*/ 45011 h 1976718"/>
                <a:gd name="connsiteX5" fmla="*/ 839134 w 1559859"/>
                <a:gd name="connsiteY5" fmla="*/ 48933 h 1976718"/>
                <a:gd name="connsiteX6" fmla="*/ 752101 w 1559859"/>
                <a:gd name="connsiteY6" fmla="*/ 77321 h 1976718"/>
                <a:gd name="connsiteX7" fmla="*/ 635560 w 1559859"/>
                <a:gd name="connsiteY7" fmla="*/ 129616 h 1976718"/>
                <a:gd name="connsiteX8" fmla="*/ 586629 w 1559859"/>
                <a:gd name="connsiteY8" fmla="*/ 137459 h 1976718"/>
                <a:gd name="connsiteX9" fmla="*/ 547033 w 1559859"/>
                <a:gd name="connsiteY9" fmla="*/ 187325 h 1976718"/>
                <a:gd name="connsiteX10" fmla="*/ 441137 w 1559859"/>
                <a:gd name="connsiteY10" fmla="*/ 240365 h 1976718"/>
                <a:gd name="connsiteX11" fmla="*/ 388096 w 1559859"/>
                <a:gd name="connsiteY11" fmla="*/ 272864 h 1976718"/>
                <a:gd name="connsiteX12" fmla="*/ 329640 w 1559859"/>
                <a:gd name="connsiteY12" fmla="*/ 336177 h 1976718"/>
                <a:gd name="connsiteX13" fmla="*/ 290045 w 1559859"/>
                <a:gd name="connsiteY13" fmla="*/ 363071 h 1976718"/>
                <a:gd name="connsiteX14" fmla="*/ 173129 w 1559859"/>
                <a:gd name="connsiteY14" fmla="*/ 488016 h 1976718"/>
                <a:gd name="connsiteX15" fmla="*/ 136712 w 1559859"/>
                <a:gd name="connsiteY15" fmla="*/ 541059 h 1976718"/>
                <a:gd name="connsiteX16" fmla="*/ 161365 w 1559859"/>
                <a:gd name="connsiteY16" fmla="*/ 578224 h 1976718"/>
                <a:gd name="connsiteX17" fmla="*/ 134470 w 1559859"/>
                <a:gd name="connsiteY17" fmla="*/ 605118 h 1976718"/>
                <a:gd name="connsiteX18" fmla="*/ 94129 w 1559859"/>
                <a:gd name="connsiteY18" fmla="*/ 726142 h 1976718"/>
                <a:gd name="connsiteX19" fmla="*/ 80682 w 1559859"/>
                <a:gd name="connsiteY19" fmla="*/ 766483 h 1976718"/>
                <a:gd name="connsiteX20" fmla="*/ 53788 w 1559859"/>
                <a:gd name="connsiteY20" fmla="*/ 806824 h 1976718"/>
                <a:gd name="connsiteX21" fmla="*/ 40341 w 1559859"/>
                <a:gd name="connsiteY21" fmla="*/ 860612 h 1976718"/>
                <a:gd name="connsiteX22" fmla="*/ 26894 w 1559859"/>
                <a:gd name="connsiteY22" fmla="*/ 968189 h 1976718"/>
                <a:gd name="connsiteX23" fmla="*/ 0 w 1559859"/>
                <a:gd name="connsiteY23" fmla="*/ 1048871 h 1976718"/>
                <a:gd name="connsiteX24" fmla="*/ 13447 w 1559859"/>
                <a:gd name="connsiteY24" fmla="*/ 1371600 h 1976718"/>
                <a:gd name="connsiteX25" fmla="*/ 40341 w 1559859"/>
                <a:gd name="connsiteY25" fmla="*/ 1411942 h 1976718"/>
                <a:gd name="connsiteX26" fmla="*/ 94129 w 1559859"/>
                <a:gd name="connsiteY26" fmla="*/ 1532965 h 1976718"/>
                <a:gd name="connsiteX27" fmla="*/ 134470 w 1559859"/>
                <a:gd name="connsiteY27" fmla="*/ 1559859 h 1976718"/>
                <a:gd name="connsiteX28" fmla="*/ 201706 w 1559859"/>
                <a:gd name="connsiteY28" fmla="*/ 1653989 h 1976718"/>
                <a:gd name="connsiteX29" fmla="*/ 215153 w 1559859"/>
                <a:gd name="connsiteY29" fmla="*/ 1694330 h 1976718"/>
                <a:gd name="connsiteX30" fmla="*/ 309282 w 1559859"/>
                <a:gd name="connsiteY30" fmla="*/ 1801906 h 1976718"/>
                <a:gd name="connsiteX31" fmla="*/ 349623 w 1559859"/>
                <a:gd name="connsiteY31" fmla="*/ 1815353 h 1976718"/>
                <a:gd name="connsiteX32" fmla="*/ 430306 w 1559859"/>
                <a:gd name="connsiteY32" fmla="*/ 1855694 h 1976718"/>
                <a:gd name="connsiteX33" fmla="*/ 537882 w 1559859"/>
                <a:gd name="connsiteY33" fmla="*/ 1909483 h 1976718"/>
                <a:gd name="connsiteX34" fmla="*/ 618565 w 1559859"/>
                <a:gd name="connsiteY34" fmla="*/ 1936377 h 1976718"/>
                <a:gd name="connsiteX35" fmla="*/ 712694 w 1559859"/>
                <a:gd name="connsiteY35" fmla="*/ 1963271 h 1976718"/>
                <a:gd name="connsiteX36" fmla="*/ 914400 w 1559859"/>
                <a:gd name="connsiteY36" fmla="*/ 1976718 h 1976718"/>
                <a:gd name="connsiteX37" fmla="*/ 1102659 w 1559859"/>
                <a:gd name="connsiteY37" fmla="*/ 1963271 h 1976718"/>
                <a:gd name="connsiteX38" fmla="*/ 1183341 w 1559859"/>
                <a:gd name="connsiteY38" fmla="*/ 1936377 h 1976718"/>
                <a:gd name="connsiteX39" fmla="*/ 1452282 w 1559859"/>
                <a:gd name="connsiteY39" fmla="*/ 1922930 h 1976718"/>
                <a:gd name="connsiteX40" fmla="*/ 1559859 w 1559859"/>
                <a:gd name="connsiteY40" fmla="*/ 1882589 h 1976718"/>
                <a:gd name="connsiteX0" fmla="*/ 1156447 w 1559859"/>
                <a:gd name="connsiteY0" fmla="*/ 0 h 1976718"/>
                <a:gd name="connsiteX1" fmla="*/ 1035423 w 1559859"/>
                <a:gd name="connsiteY1" fmla="*/ 26894 h 1976718"/>
                <a:gd name="connsiteX2" fmla="*/ 973794 w 1559859"/>
                <a:gd name="connsiteY2" fmla="*/ 20916 h 1976718"/>
                <a:gd name="connsiteX3" fmla="*/ 932516 w 1559859"/>
                <a:gd name="connsiteY3" fmla="*/ 31564 h 1976718"/>
                <a:gd name="connsiteX4" fmla="*/ 892175 w 1559859"/>
                <a:gd name="connsiteY4" fmla="*/ 45011 h 1976718"/>
                <a:gd name="connsiteX5" fmla="*/ 839134 w 1559859"/>
                <a:gd name="connsiteY5" fmla="*/ 48933 h 1976718"/>
                <a:gd name="connsiteX6" fmla="*/ 752101 w 1559859"/>
                <a:gd name="connsiteY6" fmla="*/ 77321 h 1976718"/>
                <a:gd name="connsiteX7" fmla="*/ 635560 w 1559859"/>
                <a:gd name="connsiteY7" fmla="*/ 129616 h 1976718"/>
                <a:gd name="connsiteX8" fmla="*/ 586629 w 1559859"/>
                <a:gd name="connsiteY8" fmla="*/ 137459 h 1976718"/>
                <a:gd name="connsiteX9" fmla="*/ 547033 w 1559859"/>
                <a:gd name="connsiteY9" fmla="*/ 187325 h 1976718"/>
                <a:gd name="connsiteX10" fmla="*/ 441137 w 1559859"/>
                <a:gd name="connsiteY10" fmla="*/ 240365 h 1976718"/>
                <a:gd name="connsiteX11" fmla="*/ 388096 w 1559859"/>
                <a:gd name="connsiteY11" fmla="*/ 272864 h 1976718"/>
                <a:gd name="connsiteX12" fmla="*/ 329640 w 1559859"/>
                <a:gd name="connsiteY12" fmla="*/ 336177 h 1976718"/>
                <a:gd name="connsiteX13" fmla="*/ 290045 w 1559859"/>
                <a:gd name="connsiteY13" fmla="*/ 363071 h 1976718"/>
                <a:gd name="connsiteX14" fmla="*/ 173129 w 1559859"/>
                <a:gd name="connsiteY14" fmla="*/ 488016 h 1976718"/>
                <a:gd name="connsiteX15" fmla="*/ 136712 w 1559859"/>
                <a:gd name="connsiteY15" fmla="*/ 541059 h 1976718"/>
                <a:gd name="connsiteX16" fmla="*/ 161365 w 1559859"/>
                <a:gd name="connsiteY16" fmla="*/ 578224 h 1976718"/>
                <a:gd name="connsiteX17" fmla="*/ 96369 w 1559859"/>
                <a:gd name="connsiteY17" fmla="*/ 633692 h 1976718"/>
                <a:gd name="connsiteX18" fmla="*/ 94129 w 1559859"/>
                <a:gd name="connsiteY18" fmla="*/ 726142 h 1976718"/>
                <a:gd name="connsiteX19" fmla="*/ 80682 w 1559859"/>
                <a:gd name="connsiteY19" fmla="*/ 766483 h 1976718"/>
                <a:gd name="connsiteX20" fmla="*/ 53788 w 1559859"/>
                <a:gd name="connsiteY20" fmla="*/ 806824 h 1976718"/>
                <a:gd name="connsiteX21" fmla="*/ 40341 w 1559859"/>
                <a:gd name="connsiteY21" fmla="*/ 860612 h 1976718"/>
                <a:gd name="connsiteX22" fmla="*/ 26894 w 1559859"/>
                <a:gd name="connsiteY22" fmla="*/ 968189 h 1976718"/>
                <a:gd name="connsiteX23" fmla="*/ 0 w 1559859"/>
                <a:gd name="connsiteY23" fmla="*/ 1048871 h 1976718"/>
                <a:gd name="connsiteX24" fmla="*/ 13447 w 1559859"/>
                <a:gd name="connsiteY24" fmla="*/ 1371600 h 1976718"/>
                <a:gd name="connsiteX25" fmla="*/ 40341 w 1559859"/>
                <a:gd name="connsiteY25" fmla="*/ 1411942 h 1976718"/>
                <a:gd name="connsiteX26" fmla="*/ 94129 w 1559859"/>
                <a:gd name="connsiteY26" fmla="*/ 1532965 h 1976718"/>
                <a:gd name="connsiteX27" fmla="*/ 134470 w 1559859"/>
                <a:gd name="connsiteY27" fmla="*/ 1559859 h 1976718"/>
                <a:gd name="connsiteX28" fmla="*/ 201706 w 1559859"/>
                <a:gd name="connsiteY28" fmla="*/ 1653989 h 1976718"/>
                <a:gd name="connsiteX29" fmla="*/ 215153 w 1559859"/>
                <a:gd name="connsiteY29" fmla="*/ 1694330 h 1976718"/>
                <a:gd name="connsiteX30" fmla="*/ 309282 w 1559859"/>
                <a:gd name="connsiteY30" fmla="*/ 1801906 h 1976718"/>
                <a:gd name="connsiteX31" fmla="*/ 349623 w 1559859"/>
                <a:gd name="connsiteY31" fmla="*/ 1815353 h 1976718"/>
                <a:gd name="connsiteX32" fmla="*/ 430306 w 1559859"/>
                <a:gd name="connsiteY32" fmla="*/ 1855694 h 1976718"/>
                <a:gd name="connsiteX33" fmla="*/ 537882 w 1559859"/>
                <a:gd name="connsiteY33" fmla="*/ 1909483 h 1976718"/>
                <a:gd name="connsiteX34" fmla="*/ 618565 w 1559859"/>
                <a:gd name="connsiteY34" fmla="*/ 1936377 h 1976718"/>
                <a:gd name="connsiteX35" fmla="*/ 712694 w 1559859"/>
                <a:gd name="connsiteY35" fmla="*/ 1963271 h 1976718"/>
                <a:gd name="connsiteX36" fmla="*/ 914400 w 1559859"/>
                <a:gd name="connsiteY36" fmla="*/ 1976718 h 1976718"/>
                <a:gd name="connsiteX37" fmla="*/ 1102659 w 1559859"/>
                <a:gd name="connsiteY37" fmla="*/ 1963271 h 1976718"/>
                <a:gd name="connsiteX38" fmla="*/ 1183341 w 1559859"/>
                <a:gd name="connsiteY38" fmla="*/ 1936377 h 1976718"/>
                <a:gd name="connsiteX39" fmla="*/ 1452282 w 1559859"/>
                <a:gd name="connsiteY39" fmla="*/ 1922930 h 1976718"/>
                <a:gd name="connsiteX40" fmla="*/ 1559859 w 1559859"/>
                <a:gd name="connsiteY40" fmla="*/ 1882589 h 1976718"/>
                <a:gd name="connsiteX0" fmla="*/ 1156447 w 1559859"/>
                <a:gd name="connsiteY0" fmla="*/ 0 h 1976718"/>
                <a:gd name="connsiteX1" fmla="*/ 1035423 w 1559859"/>
                <a:gd name="connsiteY1" fmla="*/ 26894 h 1976718"/>
                <a:gd name="connsiteX2" fmla="*/ 973794 w 1559859"/>
                <a:gd name="connsiteY2" fmla="*/ 20916 h 1976718"/>
                <a:gd name="connsiteX3" fmla="*/ 932516 w 1559859"/>
                <a:gd name="connsiteY3" fmla="*/ 31564 h 1976718"/>
                <a:gd name="connsiteX4" fmla="*/ 892175 w 1559859"/>
                <a:gd name="connsiteY4" fmla="*/ 45011 h 1976718"/>
                <a:gd name="connsiteX5" fmla="*/ 839134 w 1559859"/>
                <a:gd name="connsiteY5" fmla="*/ 48933 h 1976718"/>
                <a:gd name="connsiteX6" fmla="*/ 752101 w 1559859"/>
                <a:gd name="connsiteY6" fmla="*/ 77321 h 1976718"/>
                <a:gd name="connsiteX7" fmla="*/ 635560 w 1559859"/>
                <a:gd name="connsiteY7" fmla="*/ 129616 h 1976718"/>
                <a:gd name="connsiteX8" fmla="*/ 586629 w 1559859"/>
                <a:gd name="connsiteY8" fmla="*/ 137459 h 1976718"/>
                <a:gd name="connsiteX9" fmla="*/ 547033 w 1559859"/>
                <a:gd name="connsiteY9" fmla="*/ 187325 h 1976718"/>
                <a:gd name="connsiteX10" fmla="*/ 441137 w 1559859"/>
                <a:gd name="connsiteY10" fmla="*/ 240365 h 1976718"/>
                <a:gd name="connsiteX11" fmla="*/ 388096 w 1559859"/>
                <a:gd name="connsiteY11" fmla="*/ 272864 h 1976718"/>
                <a:gd name="connsiteX12" fmla="*/ 329640 w 1559859"/>
                <a:gd name="connsiteY12" fmla="*/ 336177 h 1976718"/>
                <a:gd name="connsiteX13" fmla="*/ 290045 w 1559859"/>
                <a:gd name="connsiteY13" fmla="*/ 363071 h 1976718"/>
                <a:gd name="connsiteX14" fmla="*/ 173129 w 1559859"/>
                <a:gd name="connsiteY14" fmla="*/ 488016 h 1976718"/>
                <a:gd name="connsiteX15" fmla="*/ 136712 w 1559859"/>
                <a:gd name="connsiteY15" fmla="*/ 541059 h 1976718"/>
                <a:gd name="connsiteX16" fmla="*/ 132791 w 1559859"/>
                <a:gd name="connsiteY16" fmla="*/ 581399 h 1976718"/>
                <a:gd name="connsiteX17" fmla="*/ 96369 w 1559859"/>
                <a:gd name="connsiteY17" fmla="*/ 633692 h 1976718"/>
                <a:gd name="connsiteX18" fmla="*/ 94129 w 1559859"/>
                <a:gd name="connsiteY18" fmla="*/ 726142 h 1976718"/>
                <a:gd name="connsiteX19" fmla="*/ 80682 w 1559859"/>
                <a:gd name="connsiteY19" fmla="*/ 766483 h 1976718"/>
                <a:gd name="connsiteX20" fmla="*/ 53788 w 1559859"/>
                <a:gd name="connsiteY20" fmla="*/ 806824 h 1976718"/>
                <a:gd name="connsiteX21" fmla="*/ 40341 w 1559859"/>
                <a:gd name="connsiteY21" fmla="*/ 860612 h 1976718"/>
                <a:gd name="connsiteX22" fmla="*/ 26894 w 1559859"/>
                <a:gd name="connsiteY22" fmla="*/ 968189 h 1976718"/>
                <a:gd name="connsiteX23" fmla="*/ 0 w 1559859"/>
                <a:gd name="connsiteY23" fmla="*/ 1048871 h 1976718"/>
                <a:gd name="connsiteX24" fmla="*/ 13447 w 1559859"/>
                <a:gd name="connsiteY24" fmla="*/ 1371600 h 1976718"/>
                <a:gd name="connsiteX25" fmla="*/ 40341 w 1559859"/>
                <a:gd name="connsiteY25" fmla="*/ 1411942 h 1976718"/>
                <a:gd name="connsiteX26" fmla="*/ 94129 w 1559859"/>
                <a:gd name="connsiteY26" fmla="*/ 1532965 h 1976718"/>
                <a:gd name="connsiteX27" fmla="*/ 134470 w 1559859"/>
                <a:gd name="connsiteY27" fmla="*/ 1559859 h 1976718"/>
                <a:gd name="connsiteX28" fmla="*/ 201706 w 1559859"/>
                <a:gd name="connsiteY28" fmla="*/ 1653989 h 1976718"/>
                <a:gd name="connsiteX29" fmla="*/ 215153 w 1559859"/>
                <a:gd name="connsiteY29" fmla="*/ 1694330 h 1976718"/>
                <a:gd name="connsiteX30" fmla="*/ 309282 w 1559859"/>
                <a:gd name="connsiteY30" fmla="*/ 1801906 h 1976718"/>
                <a:gd name="connsiteX31" fmla="*/ 349623 w 1559859"/>
                <a:gd name="connsiteY31" fmla="*/ 1815353 h 1976718"/>
                <a:gd name="connsiteX32" fmla="*/ 430306 w 1559859"/>
                <a:gd name="connsiteY32" fmla="*/ 1855694 h 1976718"/>
                <a:gd name="connsiteX33" fmla="*/ 537882 w 1559859"/>
                <a:gd name="connsiteY33" fmla="*/ 1909483 h 1976718"/>
                <a:gd name="connsiteX34" fmla="*/ 618565 w 1559859"/>
                <a:gd name="connsiteY34" fmla="*/ 1936377 h 1976718"/>
                <a:gd name="connsiteX35" fmla="*/ 712694 w 1559859"/>
                <a:gd name="connsiteY35" fmla="*/ 1963271 h 1976718"/>
                <a:gd name="connsiteX36" fmla="*/ 914400 w 1559859"/>
                <a:gd name="connsiteY36" fmla="*/ 1976718 h 1976718"/>
                <a:gd name="connsiteX37" fmla="*/ 1102659 w 1559859"/>
                <a:gd name="connsiteY37" fmla="*/ 1963271 h 1976718"/>
                <a:gd name="connsiteX38" fmla="*/ 1183341 w 1559859"/>
                <a:gd name="connsiteY38" fmla="*/ 1936377 h 1976718"/>
                <a:gd name="connsiteX39" fmla="*/ 1452282 w 1559859"/>
                <a:gd name="connsiteY39" fmla="*/ 1922930 h 1976718"/>
                <a:gd name="connsiteX40" fmla="*/ 1559859 w 1559859"/>
                <a:gd name="connsiteY40" fmla="*/ 1882589 h 197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559859" h="1976718">
                  <a:moveTo>
                    <a:pt x="1156447" y="0"/>
                  </a:moveTo>
                  <a:cubicBezTo>
                    <a:pt x="1118066" y="7676"/>
                    <a:pt x="1065865" y="23408"/>
                    <a:pt x="1035423" y="26894"/>
                  </a:cubicBezTo>
                  <a:cubicBezTo>
                    <a:pt x="1004981" y="30380"/>
                    <a:pt x="987241" y="16433"/>
                    <a:pt x="973794" y="20916"/>
                  </a:cubicBezTo>
                  <a:cubicBezTo>
                    <a:pt x="960347" y="25399"/>
                    <a:pt x="946119" y="27019"/>
                    <a:pt x="932516" y="31564"/>
                  </a:cubicBezTo>
                  <a:lnTo>
                    <a:pt x="892175" y="45011"/>
                  </a:lnTo>
                  <a:cubicBezTo>
                    <a:pt x="878728" y="49493"/>
                    <a:pt x="850928" y="41071"/>
                    <a:pt x="839134" y="48933"/>
                  </a:cubicBezTo>
                  <a:lnTo>
                    <a:pt x="752101" y="77321"/>
                  </a:lnTo>
                  <a:cubicBezTo>
                    <a:pt x="738654" y="86286"/>
                    <a:pt x="650892" y="124505"/>
                    <a:pt x="635560" y="129616"/>
                  </a:cubicBezTo>
                  <a:lnTo>
                    <a:pt x="586629" y="137459"/>
                  </a:lnTo>
                  <a:cubicBezTo>
                    <a:pt x="577664" y="150906"/>
                    <a:pt x="571282" y="170174"/>
                    <a:pt x="547033" y="187325"/>
                  </a:cubicBezTo>
                  <a:cubicBezTo>
                    <a:pt x="522784" y="204476"/>
                    <a:pt x="467626" y="226109"/>
                    <a:pt x="441137" y="240365"/>
                  </a:cubicBezTo>
                  <a:cubicBezTo>
                    <a:pt x="414648" y="254621"/>
                    <a:pt x="406679" y="256895"/>
                    <a:pt x="388096" y="272864"/>
                  </a:cubicBezTo>
                  <a:cubicBezTo>
                    <a:pt x="369513" y="288833"/>
                    <a:pt x="345982" y="321143"/>
                    <a:pt x="329640" y="336177"/>
                  </a:cubicBezTo>
                  <a:cubicBezTo>
                    <a:pt x="313298" y="351211"/>
                    <a:pt x="316130" y="337765"/>
                    <a:pt x="290045" y="363071"/>
                  </a:cubicBezTo>
                  <a:cubicBezTo>
                    <a:pt x="263960" y="388377"/>
                    <a:pt x="198684" y="458351"/>
                    <a:pt x="173129" y="488016"/>
                  </a:cubicBezTo>
                  <a:cubicBezTo>
                    <a:pt x="147574" y="517681"/>
                    <a:pt x="143435" y="525495"/>
                    <a:pt x="136712" y="541059"/>
                  </a:cubicBezTo>
                  <a:cubicBezTo>
                    <a:pt x="129989" y="556623"/>
                    <a:pt x="139515" y="565960"/>
                    <a:pt x="132791" y="581399"/>
                  </a:cubicBezTo>
                  <a:cubicBezTo>
                    <a:pt x="126067" y="596838"/>
                    <a:pt x="105334" y="624727"/>
                    <a:pt x="96369" y="633692"/>
                  </a:cubicBezTo>
                  <a:cubicBezTo>
                    <a:pt x="95622" y="664509"/>
                    <a:pt x="94876" y="695325"/>
                    <a:pt x="94129" y="726142"/>
                  </a:cubicBezTo>
                  <a:cubicBezTo>
                    <a:pt x="89647" y="739589"/>
                    <a:pt x="88545" y="754689"/>
                    <a:pt x="80682" y="766483"/>
                  </a:cubicBezTo>
                  <a:lnTo>
                    <a:pt x="53788" y="806824"/>
                  </a:lnTo>
                  <a:cubicBezTo>
                    <a:pt x="49306" y="824753"/>
                    <a:pt x="43379" y="842382"/>
                    <a:pt x="40341" y="860612"/>
                  </a:cubicBezTo>
                  <a:cubicBezTo>
                    <a:pt x="34400" y="896258"/>
                    <a:pt x="34466" y="932853"/>
                    <a:pt x="26894" y="968189"/>
                  </a:cubicBezTo>
                  <a:cubicBezTo>
                    <a:pt x="20954" y="995908"/>
                    <a:pt x="0" y="1048871"/>
                    <a:pt x="0" y="1048871"/>
                  </a:cubicBezTo>
                  <a:cubicBezTo>
                    <a:pt x="4482" y="1156447"/>
                    <a:pt x="1557" y="1264589"/>
                    <a:pt x="13447" y="1371600"/>
                  </a:cubicBezTo>
                  <a:cubicBezTo>
                    <a:pt x="15232" y="1387663"/>
                    <a:pt x="33777" y="1397173"/>
                    <a:pt x="40341" y="1411942"/>
                  </a:cubicBezTo>
                  <a:cubicBezTo>
                    <a:pt x="61645" y="1459876"/>
                    <a:pt x="57610" y="1496446"/>
                    <a:pt x="94129" y="1532965"/>
                  </a:cubicBezTo>
                  <a:cubicBezTo>
                    <a:pt x="105557" y="1544393"/>
                    <a:pt x="121023" y="1550894"/>
                    <a:pt x="134470" y="1559859"/>
                  </a:cubicBezTo>
                  <a:cubicBezTo>
                    <a:pt x="165847" y="1653989"/>
                    <a:pt x="134471" y="1631577"/>
                    <a:pt x="201706" y="1653989"/>
                  </a:cubicBezTo>
                  <a:cubicBezTo>
                    <a:pt x="206188" y="1667436"/>
                    <a:pt x="208269" y="1681939"/>
                    <a:pt x="215153" y="1694330"/>
                  </a:cubicBezTo>
                  <a:cubicBezTo>
                    <a:pt x="246185" y="1750187"/>
                    <a:pt x="257908" y="1776219"/>
                    <a:pt x="309282" y="1801906"/>
                  </a:cubicBezTo>
                  <a:cubicBezTo>
                    <a:pt x="321960" y="1808245"/>
                    <a:pt x="336945" y="1809014"/>
                    <a:pt x="349623" y="1815353"/>
                  </a:cubicBezTo>
                  <a:cubicBezTo>
                    <a:pt x="453893" y="1867488"/>
                    <a:pt x="328909" y="1821895"/>
                    <a:pt x="430306" y="1855694"/>
                  </a:cubicBezTo>
                  <a:cubicBezTo>
                    <a:pt x="477245" y="1902635"/>
                    <a:pt x="445172" y="1878580"/>
                    <a:pt x="537882" y="1909483"/>
                  </a:cubicBezTo>
                  <a:lnTo>
                    <a:pt x="618565" y="1936377"/>
                  </a:lnTo>
                  <a:cubicBezTo>
                    <a:pt x="643566" y="1944711"/>
                    <a:pt x="688016" y="1960673"/>
                    <a:pt x="712694" y="1963271"/>
                  </a:cubicBezTo>
                  <a:cubicBezTo>
                    <a:pt x="779708" y="1970325"/>
                    <a:pt x="847165" y="1972236"/>
                    <a:pt x="914400" y="1976718"/>
                  </a:cubicBezTo>
                  <a:cubicBezTo>
                    <a:pt x="977153" y="1972236"/>
                    <a:pt x="1040442" y="1972603"/>
                    <a:pt x="1102659" y="1963271"/>
                  </a:cubicBezTo>
                  <a:cubicBezTo>
                    <a:pt x="1130694" y="1959066"/>
                    <a:pt x="1155028" y="1937793"/>
                    <a:pt x="1183341" y="1936377"/>
                  </a:cubicBezTo>
                  <a:lnTo>
                    <a:pt x="1452282" y="1922930"/>
                  </a:lnTo>
                  <a:cubicBezTo>
                    <a:pt x="1542473" y="1892867"/>
                    <a:pt x="1507609" y="1908714"/>
                    <a:pt x="1559859" y="1882589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nl-NL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2" name="Groep 61"/>
          <p:cNvGrpSpPr/>
          <p:nvPr/>
        </p:nvGrpSpPr>
        <p:grpSpPr>
          <a:xfrm>
            <a:off x="4953001" y="2737150"/>
            <a:ext cx="936194" cy="1492623"/>
            <a:chOff x="4572000" y="2506532"/>
            <a:chExt cx="1248259" cy="1990164"/>
          </a:xfrm>
        </p:grpSpPr>
        <p:sp>
          <p:nvSpPr>
            <p:cNvPr id="63" name="Vrije vorm 62"/>
            <p:cNvSpPr/>
            <p:nvPr/>
          </p:nvSpPr>
          <p:spPr>
            <a:xfrm>
              <a:off x="4572000" y="2506532"/>
              <a:ext cx="1248259" cy="1990164"/>
            </a:xfrm>
            <a:custGeom>
              <a:avLst/>
              <a:gdLst>
                <a:gd name="connsiteX0" fmla="*/ 849854 w 1248259"/>
                <a:gd name="connsiteY0" fmla="*/ 0 h 1990164"/>
                <a:gd name="connsiteX1" fmla="*/ 763793 w 1248259"/>
                <a:gd name="connsiteY1" fmla="*/ 21515 h 1990164"/>
                <a:gd name="connsiteX2" fmla="*/ 688489 w 1248259"/>
                <a:gd name="connsiteY2" fmla="*/ 86061 h 1990164"/>
                <a:gd name="connsiteX3" fmla="*/ 656216 w 1248259"/>
                <a:gd name="connsiteY3" fmla="*/ 107576 h 1990164"/>
                <a:gd name="connsiteX4" fmla="*/ 602428 w 1248259"/>
                <a:gd name="connsiteY4" fmla="*/ 150607 h 1990164"/>
                <a:gd name="connsiteX5" fmla="*/ 537882 w 1248259"/>
                <a:gd name="connsiteY5" fmla="*/ 236668 h 1990164"/>
                <a:gd name="connsiteX6" fmla="*/ 505609 w 1248259"/>
                <a:gd name="connsiteY6" fmla="*/ 247426 h 1990164"/>
                <a:gd name="connsiteX7" fmla="*/ 473336 w 1248259"/>
                <a:gd name="connsiteY7" fmla="*/ 268941 h 1990164"/>
                <a:gd name="connsiteX8" fmla="*/ 462579 w 1248259"/>
                <a:gd name="connsiteY8" fmla="*/ 301214 h 1990164"/>
                <a:gd name="connsiteX9" fmla="*/ 430306 w 1248259"/>
                <a:gd name="connsiteY9" fmla="*/ 322729 h 1990164"/>
                <a:gd name="connsiteX10" fmla="*/ 398033 w 1248259"/>
                <a:gd name="connsiteY10" fmla="*/ 355002 h 1990164"/>
                <a:gd name="connsiteX11" fmla="*/ 355002 w 1248259"/>
                <a:gd name="connsiteY11" fmla="*/ 408790 h 1990164"/>
                <a:gd name="connsiteX12" fmla="*/ 344245 w 1248259"/>
                <a:gd name="connsiteY12" fmla="*/ 441063 h 1990164"/>
                <a:gd name="connsiteX13" fmla="*/ 301214 w 1248259"/>
                <a:gd name="connsiteY13" fmla="*/ 494852 h 1990164"/>
                <a:gd name="connsiteX14" fmla="*/ 290456 w 1248259"/>
                <a:gd name="connsiteY14" fmla="*/ 527124 h 1990164"/>
                <a:gd name="connsiteX15" fmla="*/ 247426 w 1248259"/>
                <a:gd name="connsiteY15" fmla="*/ 580913 h 1990164"/>
                <a:gd name="connsiteX16" fmla="*/ 225911 w 1248259"/>
                <a:gd name="connsiteY16" fmla="*/ 645459 h 1990164"/>
                <a:gd name="connsiteX17" fmla="*/ 215153 w 1248259"/>
                <a:gd name="connsiteY17" fmla="*/ 677732 h 1990164"/>
                <a:gd name="connsiteX18" fmla="*/ 193638 w 1248259"/>
                <a:gd name="connsiteY18" fmla="*/ 742277 h 1990164"/>
                <a:gd name="connsiteX19" fmla="*/ 182880 w 1248259"/>
                <a:gd name="connsiteY19" fmla="*/ 774550 h 1990164"/>
                <a:gd name="connsiteX20" fmla="*/ 150607 w 1248259"/>
                <a:gd name="connsiteY20" fmla="*/ 935915 h 1990164"/>
                <a:gd name="connsiteX21" fmla="*/ 129092 w 1248259"/>
                <a:gd name="connsiteY21" fmla="*/ 1021976 h 1990164"/>
                <a:gd name="connsiteX22" fmla="*/ 118334 w 1248259"/>
                <a:gd name="connsiteY22" fmla="*/ 1054249 h 1990164"/>
                <a:gd name="connsiteX23" fmla="*/ 96819 w 1248259"/>
                <a:gd name="connsiteY23" fmla="*/ 1086522 h 1990164"/>
                <a:gd name="connsiteX24" fmla="*/ 86061 w 1248259"/>
                <a:gd name="connsiteY24" fmla="*/ 1118795 h 1990164"/>
                <a:gd name="connsiteX25" fmla="*/ 64546 w 1248259"/>
                <a:gd name="connsiteY25" fmla="*/ 1151068 h 1990164"/>
                <a:gd name="connsiteX26" fmla="*/ 21515 w 1248259"/>
                <a:gd name="connsiteY26" fmla="*/ 1237129 h 1990164"/>
                <a:gd name="connsiteX27" fmla="*/ 0 w 1248259"/>
                <a:gd name="connsiteY27" fmla="*/ 1430767 h 1990164"/>
                <a:gd name="connsiteX28" fmla="*/ 21515 w 1248259"/>
                <a:gd name="connsiteY28" fmla="*/ 1516828 h 1990164"/>
                <a:gd name="connsiteX29" fmla="*/ 43031 w 1248259"/>
                <a:gd name="connsiteY29" fmla="*/ 1538343 h 1990164"/>
                <a:gd name="connsiteX30" fmla="*/ 64546 w 1248259"/>
                <a:gd name="connsiteY30" fmla="*/ 1602889 h 1990164"/>
                <a:gd name="connsiteX31" fmla="*/ 96819 w 1248259"/>
                <a:gd name="connsiteY31" fmla="*/ 1667435 h 1990164"/>
                <a:gd name="connsiteX32" fmla="*/ 129092 w 1248259"/>
                <a:gd name="connsiteY32" fmla="*/ 1688950 h 1990164"/>
                <a:gd name="connsiteX33" fmla="*/ 182880 w 1248259"/>
                <a:gd name="connsiteY33" fmla="*/ 1731981 h 1990164"/>
                <a:gd name="connsiteX34" fmla="*/ 225911 w 1248259"/>
                <a:gd name="connsiteY34" fmla="*/ 1785769 h 1990164"/>
                <a:gd name="connsiteX35" fmla="*/ 398033 w 1248259"/>
                <a:gd name="connsiteY35" fmla="*/ 1818042 h 1990164"/>
                <a:gd name="connsiteX36" fmla="*/ 527125 w 1248259"/>
                <a:gd name="connsiteY36" fmla="*/ 1861073 h 1990164"/>
                <a:gd name="connsiteX37" fmla="*/ 559398 w 1248259"/>
                <a:gd name="connsiteY37" fmla="*/ 1871830 h 1990164"/>
                <a:gd name="connsiteX38" fmla="*/ 591671 w 1248259"/>
                <a:gd name="connsiteY38" fmla="*/ 1882588 h 1990164"/>
                <a:gd name="connsiteX39" fmla="*/ 742278 w 1248259"/>
                <a:gd name="connsiteY39" fmla="*/ 1882588 h 1990164"/>
                <a:gd name="connsiteX40" fmla="*/ 806824 w 1248259"/>
                <a:gd name="connsiteY40" fmla="*/ 1904103 h 1990164"/>
                <a:gd name="connsiteX41" fmla="*/ 839096 w 1248259"/>
                <a:gd name="connsiteY41" fmla="*/ 1925619 h 1990164"/>
                <a:gd name="connsiteX42" fmla="*/ 903642 w 1248259"/>
                <a:gd name="connsiteY42" fmla="*/ 1947134 h 1990164"/>
                <a:gd name="connsiteX43" fmla="*/ 935915 w 1248259"/>
                <a:gd name="connsiteY43" fmla="*/ 1957892 h 1990164"/>
                <a:gd name="connsiteX44" fmla="*/ 968188 w 1248259"/>
                <a:gd name="connsiteY44" fmla="*/ 1968649 h 1990164"/>
                <a:gd name="connsiteX45" fmla="*/ 1000461 w 1248259"/>
                <a:gd name="connsiteY45" fmla="*/ 1979407 h 1990164"/>
                <a:gd name="connsiteX46" fmla="*/ 1118795 w 1248259"/>
                <a:gd name="connsiteY46" fmla="*/ 1990164 h 1990164"/>
                <a:gd name="connsiteX47" fmla="*/ 1237129 w 1248259"/>
                <a:gd name="connsiteY47" fmla="*/ 1979407 h 1990164"/>
                <a:gd name="connsiteX48" fmla="*/ 1237129 w 1248259"/>
                <a:gd name="connsiteY48" fmla="*/ 1893346 h 1990164"/>
                <a:gd name="connsiteX49" fmla="*/ 957431 w 1248259"/>
                <a:gd name="connsiteY49" fmla="*/ 1882588 h 1990164"/>
                <a:gd name="connsiteX50" fmla="*/ 871369 w 1248259"/>
                <a:gd name="connsiteY50" fmla="*/ 1839557 h 1990164"/>
                <a:gd name="connsiteX51" fmla="*/ 839096 w 1248259"/>
                <a:gd name="connsiteY51" fmla="*/ 1764254 h 1990164"/>
                <a:gd name="connsiteX52" fmla="*/ 806824 w 1248259"/>
                <a:gd name="connsiteY52" fmla="*/ 1742739 h 1990164"/>
                <a:gd name="connsiteX53" fmla="*/ 785308 w 1248259"/>
                <a:gd name="connsiteY53" fmla="*/ 1721223 h 1990164"/>
                <a:gd name="connsiteX54" fmla="*/ 666974 w 1248259"/>
                <a:gd name="connsiteY54" fmla="*/ 1699708 h 1990164"/>
                <a:gd name="connsiteX55" fmla="*/ 591671 w 1248259"/>
                <a:gd name="connsiteY55" fmla="*/ 1678193 h 1990164"/>
                <a:gd name="connsiteX56" fmla="*/ 527125 w 1248259"/>
                <a:gd name="connsiteY56" fmla="*/ 1656677 h 1990164"/>
                <a:gd name="connsiteX57" fmla="*/ 473336 w 1248259"/>
                <a:gd name="connsiteY57" fmla="*/ 1613647 h 1990164"/>
                <a:gd name="connsiteX58" fmla="*/ 473336 w 1248259"/>
                <a:gd name="connsiteY58" fmla="*/ 1495313 h 1990164"/>
                <a:gd name="connsiteX59" fmla="*/ 451821 w 1248259"/>
                <a:gd name="connsiteY59" fmla="*/ 1473797 h 1990164"/>
                <a:gd name="connsiteX60" fmla="*/ 398033 w 1248259"/>
                <a:gd name="connsiteY60" fmla="*/ 1420009 h 1990164"/>
                <a:gd name="connsiteX61" fmla="*/ 376518 w 1248259"/>
                <a:gd name="connsiteY61" fmla="*/ 1387736 h 1990164"/>
                <a:gd name="connsiteX62" fmla="*/ 355002 w 1248259"/>
                <a:gd name="connsiteY62" fmla="*/ 1280160 h 1990164"/>
                <a:gd name="connsiteX63" fmla="*/ 355002 w 1248259"/>
                <a:gd name="connsiteY63" fmla="*/ 1194099 h 1990164"/>
                <a:gd name="connsiteX64" fmla="*/ 333487 w 1248259"/>
                <a:gd name="connsiteY64" fmla="*/ 1172583 h 1990164"/>
                <a:gd name="connsiteX65" fmla="*/ 301214 w 1248259"/>
                <a:gd name="connsiteY65" fmla="*/ 1075764 h 1990164"/>
                <a:gd name="connsiteX66" fmla="*/ 290456 w 1248259"/>
                <a:gd name="connsiteY66" fmla="*/ 1043492 h 1990164"/>
                <a:gd name="connsiteX67" fmla="*/ 301214 w 1248259"/>
                <a:gd name="connsiteY67" fmla="*/ 968188 h 1990164"/>
                <a:gd name="connsiteX68" fmla="*/ 322729 w 1248259"/>
                <a:gd name="connsiteY68" fmla="*/ 935915 h 1990164"/>
                <a:gd name="connsiteX69" fmla="*/ 333487 w 1248259"/>
                <a:gd name="connsiteY69" fmla="*/ 903642 h 1990164"/>
                <a:gd name="connsiteX70" fmla="*/ 344245 w 1248259"/>
                <a:gd name="connsiteY70" fmla="*/ 688489 h 1990164"/>
                <a:gd name="connsiteX71" fmla="*/ 376518 w 1248259"/>
                <a:gd name="connsiteY71" fmla="*/ 634701 h 1990164"/>
                <a:gd name="connsiteX72" fmla="*/ 408791 w 1248259"/>
                <a:gd name="connsiteY72" fmla="*/ 623943 h 1990164"/>
                <a:gd name="connsiteX73" fmla="*/ 419548 w 1248259"/>
                <a:gd name="connsiteY73" fmla="*/ 591670 h 1990164"/>
                <a:gd name="connsiteX74" fmla="*/ 430306 w 1248259"/>
                <a:gd name="connsiteY74" fmla="*/ 516367 h 1990164"/>
                <a:gd name="connsiteX75" fmla="*/ 451821 w 1248259"/>
                <a:gd name="connsiteY75" fmla="*/ 484094 h 1990164"/>
                <a:gd name="connsiteX76" fmla="*/ 516367 w 1248259"/>
                <a:gd name="connsiteY76" fmla="*/ 430306 h 1990164"/>
                <a:gd name="connsiteX77" fmla="*/ 527125 w 1248259"/>
                <a:gd name="connsiteY77" fmla="*/ 333487 h 1990164"/>
                <a:gd name="connsiteX78" fmla="*/ 537882 w 1248259"/>
                <a:gd name="connsiteY78" fmla="*/ 301214 h 1990164"/>
                <a:gd name="connsiteX79" fmla="*/ 591671 w 1248259"/>
                <a:gd name="connsiteY79" fmla="*/ 290456 h 1990164"/>
                <a:gd name="connsiteX80" fmla="*/ 634701 w 1248259"/>
                <a:gd name="connsiteY80" fmla="*/ 236668 h 1990164"/>
                <a:gd name="connsiteX81" fmla="*/ 666974 w 1248259"/>
                <a:gd name="connsiteY81" fmla="*/ 215153 h 1990164"/>
                <a:gd name="connsiteX82" fmla="*/ 677732 w 1248259"/>
                <a:gd name="connsiteY82" fmla="*/ 118334 h 1990164"/>
                <a:gd name="connsiteX83" fmla="*/ 613186 w 1248259"/>
                <a:gd name="connsiteY83" fmla="*/ 139849 h 1990164"/>
                <a:gd name="connsiteX84" fmla="*/ 559398 w 1248259"/>
                <a:gd name="connsiteY84" fmla="*/ 182880 h 1990164"/>
                <a:gd name="connsiteX85" fmla="*/ 505609 w 1248259"/>
                <a:gd name="connsiteY85" fmla="*/ 225910 h 1990164"/>
                <a:gd name="connsiteX86" fmla="*/ 451821 w 1248259"/>
                <a:gd name="connsiteY86" fmla="*/ 268941 h 1990164"/>
                <a:gd name="connsiteX87" fmla="*/ 441064 w 1248259"/>
                <a:gd name="connsiteY87" fmla="*/ 301214 h 199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248259" h="1990164">
                  <a:moveTo>
                    <a:pt x="849854" y="0"/>
                  </a:moveTo>
                  <a:cubicBezTo>
                    <a:pt x="829391" y="4092"/>
                    <a:pt x="785849" y="10487"/>
                    <a:pt x="763793" y="21515"/>
                  </a:cubicBezTo>
                  <a:cubicBezTo>
                    <a:pt x="697280" y="54772"/>
                    <a:pt x="767903" y="33119"/>
                    <a:pt x="688489" y="86061"/>
                  </a:cubicBezTo>
                  <a:cubicBezTo>
                    <a:pt x="677731" y="93233"/>
                    <a:pt x="666312" y="99499"/>
                    <a:pt x="656216" y="107576"/>
                  </a:cubicBezTo>
                  <a:cubicBezTo>
                    <a:pt x="579573" y="168891"/>
                    <a:pt x="701761" y="84386"/>
                    <a:pt x="602428" y="150607"/>
                  </a:cubicBezTo>
                  <a:cubicBezTo>
                    <a:pt x="598864" y="155952"/>
                    <a:pt x="559996" y="223400"/>
                    <a:pt x="537882" y="236668"/>
                  </a:cubicBezTo>
                  <a:cubicBezTo>
                    <a:pt x="528158" y="242502"/>
                    <a:pt x="515751" y="242355"/>
                    <a:pt x="505609" y="247426"/>
                  </a:cubicBezTo>
                  <a:cubicBezTo>
                    <a:pt x="494045" y="253208"/>
                    <a:pt x="484094" y="261769"/>
                    <a:pt x="473336" y="268941"/>
                  </a:cubicBezTo>
                  <a:cubicBezTo>
                    <a:pt x="469750" y="279699"/>
                    <a:pt x="469663" y="292359"/>
                    <a:pt x="462579" y="301214"/>
                  </a:cubicBezTo>
                  <a:cubicBezTo>
                    <a:pt x="454502" y="311310"/>
                    <a:pt x="440238" y="314452"/>
                    <a:pt x="430306" y="322729"/>
                  </a:cubicBezTo>
                  <a:cubicBezTo>
                    <a:pt x="418619" y="332468"/>
                    <a:pt x="407772" y="343315"/>
                    <a:pt x="398033" y="355002"/>
                  </a:cubicBezTo>
                  <a:cubicBezTo>
                    <a:pt x="330189" y="436415"/>
                    <a:pt x="417591" y="346204"/>
                    <a:pt x="355002" y="408790"/>
                  </a:cubicBezTo>
                  <a:cubicBezTo>
                    <a:pt x="351416" y="419548"/>
                    <a:pt x="349316" y="430921"/>
                    <a:pt x="344245" y="441063"/>
                  </a:cubicBezTo>
                  <a:cubicBezTo>
                    <a:pt x="330676" y="468201"/>
                    <a:pt x="321224" y="474841"/>
                    <a:pt x="301214" y="494852"/>
                  </a:cubicBezTo>
                  <a:cubicBezTo>
                    <a:pt x="297628" y="505609"/>
                    <a:pt x="296290" y="517401"/>
                    <a:pt x="290456" y="527124"/>
                  </a:cubicBezTo>
                  <a:cubicBezTo>
                    <a:pt x="252141" y="590982"/>
                    <a:pt x="284329" y="497880"/>
                    <a:pt x="247426" y="580913"/>
                  </a:cubicBezTo>
                  <a:cubicBezTo>
                    <a:pt x="238215" y="601637"/>
                    <a:pt x="233083" y="623944"/>
                    <a:pt x="225911" y="645459"/>
                  </a:cubicBezTo>
                  <a:lnTo>
                    <a:pt x="215153" y="677732"/>
                  </a:lnTo>
                  <a:lnTo>
                    <a:pt x="193638" y="742277"/>
                  </a:lnTo>
                  <a:lnTo>
                    <a:pt x="182880" y="774550"/>
                  </a:lnTo>
                  <a:cubicBezTo>
                    <a:pt x="160515" y="975824"/>
                    <a:pt x="188747" y="783352"/>
                    <a:pt x="150607" y="935915"/>
                  </a:cubicBezTo>
                  <a:cubicBezTo>
                    <a:pt x="143435" y="964602"/>
                    <a:pt x="138443" y="993924"/>
                    <a:pt x="129092" y="1021976"/>
                  </a:cubicBezTo>
                  <a:cubicBezTo>
                    <a:pt x="125506" y="1032734"/>
                    <a:pt x="123405" y="1044107"/>
                    <a:pt x="118334" y="1054249"/>
                  </a:cubicBezTo>
                  <a:cubicBezTo>
                    <a:pt x="112552" y="1065813"/>
                    <a:pt x="102601" y="1074958"/>
                    <a:pt x="96819" y="1086522"/>
                  </a:cubicBezTo>
                  <a:cubicBezTo>
                    <a:pt x="91748" y="1096664"/>
                    <a:pt x="91132" y="1108653"/>
                    <a:pt x="86061" y="1118795"/>
                  </a:cubicBezTo>
                  <a:cubicBezTo>
                    <a:pt x="80279" y="1130359"/>
                    <a:pt x="69797" y="1139253"/>
                    <a:pt x="64546" y="1151068"/>
                  </a:cubicBezTo>
                  <a:cubicBezTo>
                    <a:pt x="24991" y="1240068"/>
                    <a:pt x="65701" y="1192945"/>
                    <a:pt x="21515" y="1237129"/>
                  </a:cubicBezTo>
                  <a:cubicBezTo>
                    <a:pt x="2022" y="1315108"/>
                    <a:pt x="0" y="1312662"/>
                    <a:pt x="0" y="1430767"/>
                  </a:cubicBezTo>
                  <a:cubicBezTo>
                    <a:pt x="0" y="1438475"/>
                    <a:pt x="13027" y="1502682"/>
                    <a:pt x="21515" y="1516828"/>
                  </a:cubicBezTo>
                  <a:cubicBezTo>
                    <a:pt x="26733" y="1525525"/>
                    <a:pt x="35859" y="1531171"/>
                    <a:pt x="43031" y="1538343"/>
                  </a:cubicBezTo>
                  <a:lnTo>
                    <a:pt x="64546" y="1602889"/>
                  </a:lnTo>
                  <a:cubicBezTo>
                    <a:pt x="73295" y="1629136"/>
                    <a:pt x="75966" y="1646582"/>
                    <a:pt x="96819" y="1667435"/>
                  </a:cubicBezTo>
                  <a:cubicBezTo>
                    <a:pt x="105961" y="1676577"/>
                    <a:pt x="118996" y="1680873"/>
                    <a:pt x="129092" y="1688950"/>
                  </a:cubicBezTo>
                  <a:cubicBezTo>
                    <a:pt x="205735" y="1750265"/>
                    <a:pt x="83547" y="1665760"/>
                    <a:pt x="182880" y="1731981"/>
                  </a:cubicBezTo>
                  <a:cubicBezTo>
                    <a:pt x="190482" y="1743385"/>
                    <a:pt x="210580" y="1778104"/>
                    <a:pt x="225911" y="1785769"/>
                  </a:cubicBezTo>
                  <a:cubicBezTo>
                    <a:pt x="283506" y="1814566"/>
                    <a:pt x="333261" y="1811565"/>
                    <a:pt x="398033" y="1818042"/>
                  </a:cubicBezTo>
                  <a:lnTo>
                    <a:pt x="527125" y="1861073"/>
                  </a:lnTo>
                  <a:lnTo>
                    <a:pt x="559398" y="1871830"/>
                  </a:lnTo>
                  <a:lnTo>
                    <a:pt x="591671" y="1882588"/>
                  </a:lnTo>
                  <a:cubicBezTo>
                    <a:pt x="668452" y="1871619"/>
                    <a:pt x="665496" y="1864869"/>
                    <a:pt x="742278" y="1882588"/>
                  </a:cubicBezTo>
                  <a:cubicBezTo>
                    <a:pt x="764376" y="1887688"/>
                    <a:pt x="806824" y="1904103"/>
                    <a:pt x="806824" y="1904103"/>
                  </a:cubicBezTo>
                  <a:cubicBezTo>
                    <a:pt x="817581" y="1911275"/>
                    <a:pt x="827281" y="1920368"/>
                    <a:pt x="839096" y="1925619"/>
                  </a:cubicBezTo>
                  <a:cubicBezTo>
                    <a:pt x="859820" y="1934830"/>
                    <a:pt x="882127" y="1939962"/>
                    <a:pt x="903642" y="1947134"/>
                  </a:cubicBezTo>
                  <a:lnTo>
                    <a:pt x="935915" y="1957892"/>
                  </a:lnTo>
                  <a:lnTo>
                    <a:pt x="968188" y="1968649"/>
                  </a:lnTo>
                  <a:cubicBezTo>
                    <a:pt x="978946" y="1972235"/>
                    <a:pt x="989168" y="1978380"/>
                    <a:pt x="1000461" y="1979407"/>
                  </a:cubicBezTo>
                  <a:lnTo>
                    <a:pt x="1118795" y="1990164"/>
                  </a:lnTo>
                  <a:cubicBezTo>
                    <a:pt x="1158240" y="1986578"/>
                    <a:pt x="1200568" y="1994640"/>
                    <a:pt x="1237129" y="1979407"/>
                  </a:cubicBezTo>
                  <a:cubicBezTo>
                    <a:pt x="1245955" y="1975729"/>
                    <a:pt x="1256991" y="1897024"/>
                    <a:pt x="1237129" y="1893346"/>
                  </a:cubicBezTo>
                  <a:cubicBezTo>
                    <a:pt x="1145387" y="1876357"/>
                    <a:pt x="1050664" y="1886174"/>
                    <a:pt x="957431" y="1882588"/>
                  </a:cubicBezTo>
                  <a:cubicBezTo>
                    <a:pt x="883263" y="1857866"/>
                    <a:pt x="908922" y="1877110"/>
                    <a:pt x="871369" y="1839557"/>
                  </a:cubicBezTo>
                  <a:cubicBezTo>
                    <a:pt x="863139" y="1806636"/>
                    <a:pt x="863861" y="1789019"/>
                    <a:pt x="839096" y="1764254"/>
                  </a:cubicBezTo>
                  <a:cubicBezTo>
                    <a:pt x="829954" y="1755112"/>
                    <a:pt x="816920" y="1750816"/>
                    <a:pt x="806824" y="1742739"/>
                  </a:cubicBezTo>
                  <a:cubicBezTo>
                    <a:pt x="798904" y="1736403"/>
                    <a:pt x="794380" y="1725759"/>
                    <a:pt x="785308" y="1721223"/>
                  </a:cubicBezTo>
                  <a:cubicBezTo>
                    <a:pt x="765022" y="1711080"/>
                    <a:pt x="675719" y="1700957"/>
                    <a:pt x="666974" y="1699708"/>
                  </a:cubicBezTo>
                  <a:cubicBezTo>
                    <a:pt x="558513" y="1663553"/>
                    <a:pt x="726750" y="1718717"/>
                    <a:pt x="591671" y="1678193"/>
                  </a:cubicBezTo>
                  <a:cubicBezTo>
                    <a:pt x="569948" y="1671676"/>
                    <a:pt x="545995" y="1669257"/>
                    <a:pt x="527125" y="1656677"/>
                  </a:cubicBezTo>
                  <a:cubicBezTo>
                    <a:pt x="486413" y="1629536"/>
                    <a:pt x="503994" y="1644304"/>
                    <a:pt x="473336" y="1613647"/>
                  </a:cubicBezTo>
                  <a:cubicBezTo>
                    <a:pt x="485963" y="1563141"/>
                    <a:pt x="493527" y="1555886"/>
                    <a:pt x="473336" y="1495313"/>
                  </a:cubicBezTo>
                  <a:cubicBezTo>
                    <a:pt x="470129" y="1485691"/>
                    <a:pt x="458157" y="1481717"/>
                    <a:pt x="451821" y="1473797"/>
                  </a:cubicBezTo>
                  <a:cubicBezTo>
                    <a:pt x="410842" y="1422571"/>
                    <a:pt x="453356" y="1456891"/>
                    <a:pt x="398033" y="1420009"/>
                  </a:cubicBezTo>
                  <a:cubicBezTo>
                    <a:pt x="390861" y="1409251"/>
                    <a:pt x="382300" y="1399300"/>
                    <a:pt x="376518" y="1387736"/>
                  </a:cubicBezTo>
                  <a:cubicBezTo>
                    <a:pt x="361497" y="1357693"/>
                    <a:pt x="358967" y="1307914"/>
                    <a:pt x="355002" y="1280160"/>
                  </a:cubicBezTo>
                  <a:cubicBezTo>
                    <a:pt x="362650" y="1241920"/>
                    <a:pt x="374850" y="1227179"/>
                    <a:pt x="355002" y="1194099"/>
                  </a:cubicBezTo>
                  <a:cubicBezTo>
                    <a:pt x="349784" y="1185402"/>
                    <a:pt x="340659" y="1179755"/>
                    <a:pt x="333487" y="1172583"/>
                  </a:cubicBezTo>
                  <a:lnTo>
                    <a:pt x="301214" y="1075764"/>
                  </a:lnTo>
                  <a:lnTo>
                    <a:pt x="290456" y="1043492"/>
                  </a:lnTo>
                  <a:cubicBezTo>
                    <a:pt x="294042" y="1018391"/>
                    <a:pt x="293928" y="992475"/>
                    <a:pt x="301214" y="968188"/>
                  </a:cubicBezTo>
                  <a:cubicBezTo>
                    <a:pt x="304929" y="955804"/>
                    <a:pt x="316947" y="947479"/>
                    <a:pt x="322729" y="935915"/>
                  </a:cubicBezTo>
                  <a:cubicBezTo>
                    <a:pt x="327800" y="925773"/>
                    <a:pt x="329901" y="914400"/>
                    <a:pt x="333487" y="903642"/>
                  </a:cubicBezTo>
                  <a:cubicBezTo>
                    <a:pt x="337073" y="831924"/>
                    <a:pt x="338024" y="760026"/>
                    <a:pt x="344245" y="688489"/>
                  </a:cubicBezTo>
                  <a:cubicBezTo>
                    <a:pt x="346108" y="667061"/>
                    <a:pt x="357807" y="645927"/>
                    <a:pt x="376518" y="634701"/>
                  </a:cubicBezTo>
                  <a:cubicBezTo>
                    <a:pt x="386242" y="628867"/>
                    <a:pt x="398033" y="627529"/>
                    <a:pt x="408791" y="623943"/>
                  </a:cubicBezTo>
                  <a:cubicBezTo>
                    <a:pt x="412377" y="613185"/>
                    <a:pt x="417324" y="602789"/>
                    <a:pt x="419548" y="591670"/>
                  </a:cubicBezTo>
                  <a:cubicBezTo>
                    <a:pt x="424521" y="566807"/>
                    <a:pt x="423020" y="540653"/>
                    <a:pt x="430306" y="516367"/>
                  </a:cubicBezTo>
                  <a:cubicBezTo>
                    <a:pt x="434021" y="503983"/>
                    <a:pt x="443544" y="494026"/>
                    <a:pt x="451821" y="484094"/>
                  </a:cubicBezTo>
                  <a:cubicBezTo>
                    <a:pt x="477705" y="453032"/>
                    <a:pt x="484634" y="451461"/>
                    <a:pt x="516367" y="430306"/>
                  </a:cubicBezTo>
                  <a:cubicBezTo>
                    <a:pt x="519953" y="398033"/>
                    <a:pt x="521787" y="365517"/>
                    <a:pt x="527125" y="333487"/>
                  </a:cubicBezTo>
                  <a:cubicBezTo>
                    <a:pt x="528989" y="322302"/>
                    <a:pt x="528447" y="307504"/>
                    <a:pt x="537882" y="301214"/>
                  </a:cubicBezTo>
                  <a:cubicBezTo>
                    <a:pt x="553096" y="291071"/>
                    <a:pt x="573741" y="294042"/>
                    <a:pt x="591671" y="290456"/>
                  </a:cubicBezTo>
                  <a:cubicBezTo>
                    <a:pt x="684161" y="228797"/>
                    <a:pt x="575317" y="310899"/>
                    <a:pt x="634701" y="236668"/>
                  </a:cubicBezTo>
                  <a:cubicBezTo>
                    <a:pt x="642778" y="226572"/>
                    <a:pt x="656216" y="222325"/>
                    <a:pt x="666974" y="215153"/>
                  </a:cubicBezTo>
                  <a:cubicBezTo>
                    <a:pt x="692075" y="139849"/>
                    <a:pt x="695660" y="172122"/>
                    <a:pt x="677732" y="118334"/>
                  </a:cubicBezTo>
                  <a:cubicBezTo>
                    <a:pt x="656217" y="125506"/>
                    <a:pt x="625766" y="120979"/>
                    <a:pt x="613186" y="139849"/>
                  </a:cubicBezTo>
                  <a:cubicBezTo>
                    <a:pt x="585381" y="181557"/>
                    <a:pt x="603937" y="168033"/>
                    <a:pt x="559398" y="182880"/>
                  </a:cubicBezTo>
                  <a:cubicBezTo>
                    <a:pt x="507438" y="234837"/>
                    <a:pt x="573475" y="171617"/>
                    <a:pt x="505609" y="225910"/>
                  </a:cubicBezTo>
                  <a:cubicBezTo>
                    <a:pt x="428966" y="287225"/>
                    <a:pt x="551154" y="202720"/>
                    <a:pt x="451821" y="268941"/>
                  </a:cubicBezTo>
                  <a:lnTo>
                    <a:pt x="441064" y="301214"/>
                  </a:lnTo>
                </a:path>
              </a:pathLst>
            </a:cu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76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nl-NL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4" name="Vrije vorm 63"/>
            <p:cNvSpPr/>
            <p:nvPr/>
          </p:nvSpPr>
          <p:spPr>
            <a:xfrm>
              <a:off x="4668819" y="3806871"/>
              <a:ext cx="258594" cy="388627"/>
            </a:xfrm>
            <a:custGeom>
              <a:avLst/>
              <a:gdLst>
                <a:gd name="connsiteX0" fmla="*/ 64546 w 258594"/>
                <a:gd name="connsiteY0" fmla="*/ 1336 h 388627"/>
                <a:gd name="connsiteX1" fmla="*/ 21515 w 258594"/>
                <a:gd name="connsiteY1" fmla="*/ 55124 h 388627"/>
                <a:gd name="connsiteX2" fmla="*/ 0 w 258594"/>
                <a:gd name="connsiteY2" fmla="*/ 119670 h 388627"/>
                <a:gd name="connsiteX3" fmla="*/ 10757 w 258594"/>
                <a:gd name="connsiteY3" fmla="*/ 205731 h 388627"/>
                <a:gd name="connsiteX4" fmla="*/ 32273 w 258594"/>
                <a:gd name="connsiteY4" fmla="*/ 227247 h 388627"/>
                <a:gd name="connsiteX5" fmla="*/ 75303 w 258594"/>
                <a:gd name="connsiteY5" fmla="*/ 324065 h 388627"/>
                <a:gd name="connsiteX6" fmla="*/ 96819 w 258594"/>
                <a:gd name="connsiteY6" fmla="*/ 345581 h 388627"/>
                <a:gd name="connsiteX7" fmla="*/ 129092 w 258594"/>
                <a:gd name="connsiteY7" fmla="*/ 356338 h 388627"/>
                <a:gd name="connsiteX8" fmla="*/ 150607 w 258594"/>
                <a:gd name="connsiteY8" fmla="*/ 377854 h 388627"/>
                <a:gd name="connsiteX9" fmla="*/ 225910 w 258594"/>
                <a:gd name="connsiteY9" fmla="*/ 377854 h 388627"/>
                <a:gd name="connsiteX10" fmla="*/ 247426 w 258594"/>
                <a:gd name="connsiteY10" fmla="*/ 356338 h 388627"/>
                <a:gd name="connsiteX11" fmla="*/ 247426 w 258594"/>
                <a:gd name="connsiteY11" fmla="*/ 205731 h 388627"/>
                <a:gd name="connsiteX12" fmla="*/ 225910 w 258594"/>
                <a:gd name="connsiteY12" fmla="*/ 141185 h 388627"/>
                <a:gd name="connsiteX13" fmla="*/ 204395 w 258594"/>
                <a:gd name="connsiteY13" fmla="*/ 108913 h 388627"/>
                <a:gd name="connsiteX14" fmla="*/ 139849 w 258594"/>
                <a:gd name="connsiteY14" fmla="*/ 22851 h 388627"/>
                <a:gd name="connsiteX15" fmla="*/ 64546 w 258594"/>
                <a:gd name="connsiteY15" fmla="*/ 1336 h 38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8594" h="388627">
                  <a:moveTo>
                    <a:pt x="64546" y="1336"/>
                  </a:moveTo>
                  <a:cubicBezTo>
                    <a:pt x="44824" y="6715"/>
                    <a:pt x="32510" y="34967"/>
                    <a:pt x="21515" y="55124"/>
                  </a:cubicBezTo>
                  <a:cubicBezTo>
                    <a:pt x="10655" y="75034"/>
                    <a:pt x="0" y="119670"/>
                    <a:pt x="0" y="119670"/>
                  </a:cubicBezTo>
                  <a:cubicBezTo>
                    <a:pt x="3586" y="148357"/>
                    <a:pt x="2450" y="178040"/>
                    <a:pt x="10757" y="205731"/>
                  </a:cubicBezTo>
                  <a:cubicBezTo>
                    <a:pt x="13671" y="215446"/>
                    <a:pt x="27737" y="218175"/>
                    <a:pt x="32273" y="227247"/>
                  </a:cubicBezTo>
                  <a:cubicBezTo>
                    <a:pt x="72080" y="306861"/>
                    <a:pt x="33111" y="271325"/>
                    <a:pt x="75303" y="324065"/>
                  </a:cubicBezTo>
                  <a:cubicBezTo>
                    <a:pt x="81639" y="331985"/>
                    <a:pt x="88122" y="340363"/>
                    <a:pt x="96819" y="345581"/>
                  </a:cubicBezTo>
                  <a:cubicBezTo>
                    <a:pt x="106543" y="351415"/>
                    <a:pt x="118334" y="352752"/>
                    <a:pt x="129092" y="356338"/>
                  </a:cubicBezTo>
                  <a:cubicBezTo>
                    <a:pt x="136264" y="363510"/>
                    <a:pt x="141910" y="372636"/>
                    <a:pt x="150607" y="377854"/>
                  </a:cubicBezTo>
                  <a:cubicBezTo>
                    <a:pt x="182379" y="396918"/>
                    <a:pt x="190819" y="386626"/>
                    <a:pt x="225910" y="377854"/>
                  </a:cubicBezTo>
                  <a:cubicBezTo>
                    <a:pt x="233082" y="370682"/>
                    <a:pt x="244512" y="366053"/>
                    <a:pt x="247426" y="356338"/>
                  </a:cubicBezTo>
                  <a:cubicBezTo>
                    <a:pt x="263849" y="301596"/>
                    <a:pt x="260702" y="258835"/>
                    <a:pt x="247426" y="205731"/>
                  </a:cubicBezTo>
                  <a:cubicBezTo>
                    <a:pt x="241925" y="183729"/>
                    <a:pt x="238490" y="160055"/>
                    <a:pt x="225910" y="141185"/>
                  </a:cubicBezTo>
                  <a:cubicBezTo>
                    <a:pt x="218738" y="130428"/>
                    <a:pt x="210177" y="120477"/>
                    <a:pt x="204395" y="108913"/>
                  </a:cubicBezTo>
                  <a:cubicBezTo>
                    <a:pt x="185410" y="70944"/>
                    <a:pt x="202121" y="43607"/>
                    <a:pt x="139849" y="22851"/>
                  </a:cubicBezTo>
                  <a:cubicBezTo>
                    <a:pt x="93969" y="7558"/>
                    <a:pt x="84268" y="-4043"/>
                    <a:pt x="64546" y="1336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nl-NL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CC910DC2-7EC2-F658-D5F3-A6409ED45B06}"/>
              </a:ext>
            </a:extLst>
          </p:cNvPr>
          <p:cNvSpPr/>
          <p:nvPr/>
        </p:nvSpPr>
        <p:spPr>
          <a:xfrm>
            <a:off x="6432980" y="2714441"/>
            <a:ext cx="1011031" cy="1492328"/>
          </a:xfrm>
          <a:custGeom>
            <a:avLst/>
            <a:gdLst>
              <a:gd name="connsiteX0" fmla="*/ 239422 w 629947"/>
              <a:gd name="connsiteY0" fmla="*/ 38742 h 1472573"/>
              <a:gd name="connsiteX1" fmla="*/ 263234 w 629947"/>
              <a:gd name="connsiteY1" fmla="*/ 48267 h 1472573"/>
              <a:gd name="connsiteX2" fmla="*/ 282284 w 629947"/>
              <a:gd name="connsiteY2" fmla="*/ 76842 h 1472573"/>
              <a:gd name="connsiteX3" fmla="*/ 306097 w 629947"/>
              <a:gd name="connsiteY3" fmla="*/ 105417 h 1472573"/>
              <a:gd name="connsiteX4" fmla="*/ 320384 w 629947"/>
              <a:gd name="connsiteY4" fmla="*/ 110179 h 1472573"/>
              <a:gd name="connsiteX5" fmla="*/ 339434 w 629947"/>
              <a:gd name="connsiteY5" fmla="*/ 138754 h 1472573"/>
              <a:gd name="connsiteX6" fmla="*/ 358484 w 629947"/>
              <a:gd name="connsiteY6" fmla="*/ 162567 h 1472573"/>
              <a:gd name="connsiteX7" fmla="*/ 377534 w 629947"/>
              <a:gd name="connsiteY7" fmla="*/ 200667 h 1472573"/>
              <a:gd name="connsiteX8" fmla="*/ 387059 w 629947"/>
              <a:gd name="connsiteY8" fmla="*/ 214954 h 1472573"/>
              <a:gd name="connsiteX9" fmla="*/ 391822 w 629947"/>
              <a:gd name="connsiteY9" fmla="*/ 229242 h 1472573"/>
              <a:gd name="connsiteX10" fmla="*/ 406109 w 629947"/>
              <a:gd name="connsiteY10" fmla="*/ 238767 h 1472573"/>
              <a:gd name="connsiteX11" fmla="*/ 444209 w 629947"/>
              <a:gd name="connsiteY11" fmla="*/ 295917 h 1472573"/>
              <a:gd name="connsiteX12" fmla="*/ 453734 w 629947"/>
              <a:gd name="connsiteY12" fmla="*/ 338779 h 1472573"/>
              <a:gd name="connsiteX13" fmla="*/ 463259 w 629947"/>
              <a:gd name="connsiteY13" fmla="*/ 372117 h 1472573"/>
              <a:gd name="connsiteX14" fmla="*/ 472784 w 629947"/>
              <a:gd name="connsiteY14" fmla="*/ 391167 h 1472573"/>
              <a:gd name="connsiteX15" fmla="*/ 477547 w 629947"/>
              <a:gd name="connsiteY15" fmla="*/ 410217 h 1472573"/>
              <a:gd name="connsiteX16" fmla="*/ 482309 w 629947"/>
              <a:gd name="connsiteY16" fmla="*/ 424504 h 1472573"/>
              <a:gd name="connsiteX17" fmla="*/ 487072 w 629947"/>
              <a:gd name="connsiteY17" fmla="*/ 443554 h 1472573"/>
              <a:gd name="connsiteX18" fmla="*/ 496597 w 629947"/>
              <a:gd name="connsiteY18" fmla="*/ 457842 h 1472573"/>
              <a:gd name="connsiteX19" fmla="*/ 506122 w 629947"/>
              <a:gd name="connsiteY19" fmla="*/ 491179 h 1472573"/>
              <a:gd name="connsiteX20" fmla="*/ 515647 w 629947"/>
              <a:gd name="connsiteY20" fmla="*/ 548329 h 1472573"/>
              <a:gd name="connsiteX21" fmla="*/ 520409 w 629947"/>
              <a:gd name="connsiteY21" fmla="*/ 605479 h 1472573"/>
              <a:gd name="connsiteX22" fmla="*/ 525172 w 629947"/>
              <a:gd name="connsiteY22" fmla="*/ 619767 h 1472573"/>
              <a:gd name="connsiteX23" fmla="*/ 520409 w 629947"/>
              <a:gd name="connsiteY23" fmla="*/ 648342 h 1472573"/>
              <a:gd name="connsiteX24" fmla="*/ 515647 w 629947"/>
              <a:gd name="connsiteY24" fmla="*/ 724542 h 1472573"/>
              <a:gd name="connsiteX25" fmla="*/ 510884 w 629947"/>
              <a:gd name="connsiteY25" fmla="*/ 743592 h 1472573"/>
              <a:gd name="connsiteX26" fmla="*/ 501359 w 629947"/>
              <a:gd name="connsiteY26" fmla="*/ 815029 h 1472573"/>
              <a:gd name="connsiteX27" fmla="*/ 491834 w 629947"/>
              <a:gd name="connsiteY27" fmla="*/ 829317 h 1472573"/>
              <a:gd name="connsiteX28" fmla="*/ 477547 w 629947"/>
              <a:gd name="connsiteY28" fmla="*/ 853129 h 1472573"/>
              <a:gd name="connsiteX29" fmla="*/ 472784 w 629947"/>
              <a:gd name="connsiteY29" fmla="*/ 872179 h 1472573"/>
              <a:gd name="connsiteX30" fmla="*/ 458497 w 629947"/>
              <a:gd name="connsiteY30" fmla="*/ 886467 h 1472573"/>
              <a:gd name="connsiteX31" fmla="*/ 434684 w 629947"/>
              <a:gd name="connsiteY31" fmla="*/ 934092 h 1472573"/>
              <a:gd name="connsiteX32" fmla="*/ 429922 w 629947"/>
              <a:gd name="connsiteY32" fmla="*/ 948379 h 1472573"/>
              <a:gd name="connsiteX33" fmla="*/ 415634 w 629947"/>
              <a:gd name="connsiteY33" fmla="*/ 986479 h 1472573"/>
              <a:gd name="connsiteX34" fmla="*/ 401347 w 629947"/>
              <a:gd name="connsiteY34" fmla="*/ 996004 h 1472573"/>
              <a:gd name="connsiteX35" fmla="*/ 396584 w 629947"/>
              <a:gd name="connsiteY35" fmla="*/ 1029342 h 1472573"/>
              <a:gd name="connsiteX36" fmla="*/ 391822 w 629947"/>
              <a:gd name="connsiteY36" fmla="*/ 1048392 h 1472573"/>
              <a:gd name="connsiteX37" fmla="*/ 358484 w 629947"/>
              <a:gd name="connsiteY37" fmla="*/ 1062679 h 1472573"/>
              <a:gd name="connsiteX38" fmla="*/ 344197 w 629947"/>
              <a:gd name="connsiteY38" fmla="*/ 1076967 h 1472573"/>
              <a:gd name="connsiteX39" fmla="*/ 334672 w 629947"/>
              <a:gd name="connsiteY39" fmla="*/ 1091254 h 1472573"/>
              <a:gd name="connsiteX40" fmla="*/ 296572 w 629947"/>
              <a:gd name="connsiteY40" fmla="*/ 1134117 h 1472573"/>
              <a:gd name="connsiteX41" fmla="*/ 272759 w 629947"/>
              <a:gd name="connsiteY41" fmla="*/ 1176979 h 1472573"/>
              <a:gd name="connsiteX42" fmla="*/ 253709 w 629947"/>
              <a:gd name="connsiteY42" fmla="*/ 1181742 h 1472573"/>
              <a:gd name="connsiteX43" fmla="*/ 239422 w 629947"/>
              <a:gd name="connsiteY43" fmla="*/ 1186504 h 1472573"/>
              <a:gd name="connsiteX44" fmla="*/ 225134 w 629947"/>
              <a:gd name="connsiteY44" fmla="*/ 1196029 h 1472573"/>
              <a:gd name="connsiteX45" fmla="*/ 210847 w 629947"/>
              <a:gd name="connsiteY45" fmla="*/ 1224604 h 1472573"/>
              <a:gd name="connsiteX46" fmla="*/ 201322 w 629947"/>
              <a:gd name="connsiteY46" fmla="*/ 1243654 h 1472573"/>
              <a:gd name="connsiteX47" fmla="*/ 167984 w 629947"/>
              <a:gd name="connsiteY47" fmla="*/ 1272229 h 1472573"/>
              <a:gd name="connsiteX48" fmla="*/ 139409 w 629947"/>
              <a:gd name="connsiteY48" fmla="*/ 1286517 h 1472573"/>
              <a:gd name="connsiteX49" fmla="*/ 96547 w 629947"/>
              <a:gd name="connsiteY49" fmla="*/ 1329379 h 1472573"/>
              <a:gd name="connsiteX50" fmla="*/ 63209 w 629947"/>
              <a:gd name="connsiteY50" fmla="*/ 1362717 h 1472573"/>
              <a:gd name="connsiteX51" fmla="*/ 58447 w 629947"/>
              <a:gd name="connsiteY51" fmla="*/ 1377004 h 1472573"/>
              <a:gd name="connsiteX52" fmla="*/ 34634 w 629947"/>
              <a:gd name="connsiteY52" fmla="*/ 1381767 h 1472573"/>
              <a:gd name="connsiteX53" fmla="*/ 15584 w 629947"/>
              <a:gd name="connsiteY53" fmla="*/ 1391292 h 1472573"/>
              <a:gd name="connsiteX54" fmla="*/ 1297 w 629947"/>
              <a:gd name="connsiteY54" fmla="*/ 1410342 h 1472573"/>
              <a:gd name="connsiteX55" fmla="*/ 6059 w 629947"/>
              <a:gd name="connsiteY55" fmla="*/ 1462729 h 1472573"/>
              <a:gd name="connsiteX56" fmla="*/ 25109 w 629947"/>
              <a:gd name="connsiteY56" fmla="*/ 1467492 h 1472573"/>
              <a:gd name="connsiteX57" fmla="*/ 72734 w 629947"/>
              <a:gd name="connsiteY57" fmla="*/ 1472254 h 1472573"/>
              <a:gd name="connsiteX58" fmla="*/ 348959 w 629947"/>
              <a:gd name="connsiteY58" fmla="*/ 1457967 h 1472573"/>
              <a:gd name="connsiteX59" fmla="*/ 391822 w 629947"/>
              <a:gd name="connsiteY59" fmla="*/ 1438917 h 1472573"/>
              <a:gd name="connsiteX60" fmla="*/ 425159 w 629947"/>
              <a:gd name="connsiteY60" fmla="*/ 1400817 h 1472573"/>
              <a:gd name="connsiteX61" fmla="*/ 468022 w 629947"/>
              <a:gd name="connsiteY61" fmla="*/ 1362717 h 1472573"/>
              <a:gd name="connsiteX62" fmla="*/ 510884 w 629947"/>
              <a:gd name="connsiteY62" fmla="*/ 1281754 h 1472573"/>
              <a:gd name="connsiteX63" fmla="*/ 582322 w 629947"/>
              <a:gd name="connsiteY63" fmla="*/ 1153167 h 1472573"/>
              <a:gd name="connsiteX64" fmla="*/ 601372 w 629947"/>
              <a:gd name="connsiteY64" fmla="*/ 986479 h 1472573"/>
              <a:gd name="connsiteX65" fmla="*/ 615659 w 629947"/>
              <a:gd name="connsiteY65" fmla="*/ 886467 h 1472573"/>
              <a:gd name="connsiteX66" fmla="*/ 620422 w 629947"/>
              <a:gd name="connsiteY66" fmla="*/ 672154 h 1472573"/>
              <a:gd name="connsiteX67" fmla="*/ 625184 w 629947"/>
              <a:gd name="connsiteY67" fmla="*/ 605479 h 1472573"/>
              <a:gd name="connsiteX68" fmla="*/ 629947 w 629947"/>
              <a:gd name="connsiteY68" fmla="*/ 519754 h 1472573"/>
              <a:gd name="connsiteX69" fmla="*/ 610897 w 629947"/>
              <a:gd name="connsiteY69" fmla="*/ 343542 h 1472573"/>
              <a:gd name="connsiteX70" fmla="*/ 596609 w 629947"/>
              <a:gd name="connsiteY70" fmla="*/ 305442 h 1472573"/>
              <a:gd name="connsiteX71" fmla="*/ 539459 w 629947"/>
              <a:gd name="connsiteY71" fmla="*/ 229242 h 1472573"/>
              <a:gd name="connsiteX72" fmla="*/ 520409 w 629947"/>
              <a:gd name="connsiteY72" fmla="*/ 210192 h 1472573"/>
              <a:gd name="connsiteX73" fmla="*/ 506122 w 629947"/>
              <a:gd name="connsiteY73" fmla="*/ 186379 h 1472573"/>
              <a:gd name="connsiteX74" fmla="*/ 463259 w 629947"/>
              <a:gd name="connsiteY74" fmla="*/ 157804 h 1472573"/>
              <a:gd name="connsiteX75" fmla="*/ 425159 w 629947"/>
              <a:gd name="connsiteY75" fmla="*/ 114942 h 1472573"/>
              <a:gd name="connsiteX76" fmla="*/ 410872 w 629947"/>
              <a:gd name="connsiteY76" fmla="*/ 105417 h 1472573"/>
              <a:gd name="connsiteX77" fmla="*/ 391822 w 629947"/>
              <a:gd name="connsiteY77" fmla="*/ 72079 h 1472573"/>
              <a:gd name="connsiteX78" fmla="*/ 372772 w 629947"/>
              <a:gd name="connsiteY78" fmla="*/ 38742 h 1472573"/>
              <a:gd name="connsiteX79" fmla="*/ 358484 w 629947"/>
              <a:gd name="connsiteY79" fmla="*/ 24454 h 1472573"/>
              <a:gd name="connsiteX80" fmla="*/ 329909 w 629947"/>
              <a:gd name="connsiteY80" fmla="*/ 5404 h 1472573"/>
              <a:gd name="connsiteX81" fmla="*/ 315622 w 629947"/>
              <a:gd name="connsiteY81" fmla="*/ 642 h 1472573"/>
              <a:gd name="connsiteX82" fmla="*/ 239422 w 629947"/>
              <a:gd name="connsiteY82" fmla="*/ 38742 h 1472573"/>
              <a:gd name="connsiteX0" fmla="*/ 239422 w 629947"/>
              <a:gd name="connsiteY0" fmla="*/ 38742 h 1472573"/>
              <a:gd name="connsiteX1" fmla="*/ 263234 w 629947"/>
              <a:gd name="connsiteY1" fmla="*/ 48267 h 1472573"/>
              <a:gd name="connsiteX2" fmla="*/ 282284 w 629947"/>
              <a:gd name="connsiteY2" fmla="*/ 76842 h 1472573"/>
              <a:gd name="connsiteX3" fmla="*/ 306097 w 629947"/>
              <a:gd name="connsiteY3" fmla="*/ 105417 h 1472573"/>
              <a:gd name="connsiteX4" fmla="*/ 320384 w 629947"/>
              <a:gd name="connsiteY4" fmla="*/ 110179 h 1472573"/>
              <a:gd name="connsiteX5" fmla="*/ 339434 w 629947"/>
              <a:gd name="connsiteY5" fmla="*/ 138754 h 1472573"/>
              <a:gd name="connsiteX6" fmla="*/ 358484 w 629947"/>
              <a:gd name="connsiteY6" fmla="*/ 162567 h 1472573"/>
              <a:gd name="connsiteX7" fmla="*/ 377534 w 629947"/>
              <a:gd name="connsiteY7" fmla="*/ 200667 h 1472573"/>
              <a:gd name="connsiteX8" fmla="*/ 387059 w 629947"/>
              <a:gd name="connsiteY8" fmla="*/ 214954 h 1472573"/>
              <a:gd name="connsiteX9" fmla="*/ 391822 w 629947"/>
              <a:gd name="connsiteY9" fmla="*/ 229242 h 1472573"/>
              <a:gd name="connsiteX10" fmla="*/ 406109 w 629947"/>
              <a:gd name="connsiteY10" fmla="*/ 238767 h 1472573"/>
              <a:gd name="connsiteX11" fmla="*/ 444209 w 629947"/>
              <a:gd name="connsiteY11" fmla="*/ 295917 h 1472573"/>
              <a:gd name="connsiteX12" fmla="*/ 453734 w 629947"/>
              <a:gd name="connsiteY12" fmla="*/ 338779 h 1472573"/>
              <a:gd name="connsiteX13" fmla="*/ 463259 w 629947"/>
              <a:gd name="connsiteY13" fmla="*/ 372117 h 1472573"/>
              <a:gd name="connsiteX14" fmla="*/ 472784 w 629947"/>
              <a:gd name="connsiteY14" fmla="*/ 391167 h 1472573"/>
              <a:gd name="connsiteX15" fmla="*/ 477547 w 629947"/>
              <a:gd name="connsiteY15" fmla="*/ 410217 h 1472573"/>
              <a:gd name="connsiteX16" fmla="*/ 482309 w 629947"/>
              <a:gd name="connsiteY16" fmla="*/ 424504 h 1472573"/>
              <a:gd name="connsiteX17" fmla="*/ 487072 w 629947"/>
              <a:gd name="connsiteY17" fmla="*/ 443554 h 1472573"/>
              <a:gd name="connsiteX18" fmla="*/ 496597 w 629947"/>
              <a:gd name="connsiteY18" fmla="*/ 457842 h 1472573"/>
              <a:gd name="connsiteX19" fmla="*/ 506122 w 629947"/>
              <a:gd name="connsiteY19" fmla="*/ 491179 h 1472573"/>
              <a:gd name="connsiteX20" fmla="*/ 515647 w 629947"/>
              <a:gd name="connsiteY20" fmla="*/ 548329 h 1472573"/>
              <a:gd name="connsiteX21" fmla="*/ 520409 w 629947"/>
              <a:gd name="connsiteY21" fmla="*/ 605479 h 1472573"/>
              <a:gd name="connsiteX22" fmla="*/ 525172 w 629947"/>
              <a:gd name="connsiteY22" fmla="*/ 619767 h 1472573"/>
              <a:gd name="connsiteX23" fmla="*/ 520409 w 629947"/>
              <a:gd name="connsiteY23" fmla="*/ 648342 h 1472573"/>
              <a:gd name="connsiteX24" fmla="*/ 515647 w 629947"/>
              <a:gd name="connsiteY24" fmla="*/ 724542 h 1472573"/>
              <a:gd name="connsiteX25" fmla="*/ 510884 w 629947"/>
              <a:gd name="connsiteY25" fmla="*/ 743592 h 1472573"/>
              <a:gd name="connsiteX26" fmla="*/ 501359 w 629947"/>
              <a:gd name="connsiteY26" fmla="*/ 815029 h 1472573"/>
              <a:gd name="connsiteX27" fmla="*/ 491834 w 629947"/>
              <a:gd name="connsiteY27" fmla="*/ 829317 h 1472573"/>
              <a:gd name="connsiteX28" fmla="*/ 477547 w 629947"/>
              <a:gd name="connsiteY28" fmla="*/ 853129 h 1472573"/>
              <a:gd name="connsiteX29" fmla="*/ 472784 w 629947"/>
              <a:gd name="connsiteY29" fmla="*/ 872179 h 1472573"/>
              <a:gd name="connsiteX30" fmla="*/ 458497 w 629947"/>
              <a:gd name="connsiteY30" fmla="*/ 886467 h 1472573"/>
              <a:gd name="connsiteX31" fmla="*/ 434684 w 629947"/>
              <a:gd name="connsiteY31" fmla="*/ 934092 h 1472573"/>
              <a:gd name="connsiteX32" fmla="*/ 429922 w 629947"/>
              <a:gd name="connsiteY32" fmla="*/ 948379 h 1472573"/>
              <a:gd name="connsiteX33" fmla="*/ 415634 w 629947"/>
              <a:gd name="connsiteY33" fmla="*/ 986479 h 1472573"/>
              <a:gd name="connsiteX34" fmla="*/ 401347 w 629947"/>
              <a:gd name="connsiteY34" fmla="*/ 996004 h 1472573"/>
              <a:gd name="connsiteX35" fmla="*/ 396584 w 629947"/>
              <a:gd name="connsiteY35" fmla="*/ 1029342 h 1472573"/>
              <a:gd name="connsiteX36" fmla="*/ 391822 w 629947"/>
              <a:gd name="connsiteY36" fmla="*/ 1048392 h 1472573"/>
              <a:gd name="connsiteX37" fmla="*/ 358484 w 629947"/>
              <a:gd name="connsiteY37" fmla="*/ 1062679 h 1472573"/>
              <a:gd name="connsiteX38" fmla="*/ 344197 w 629947"/>
              <a:gd name="connsiteY38" fmla="*/ 1076967 h 1472573"/>
              <a:gd name="connsiteX39" fmla="*/ 334672 w 629947"/>
              <a:gd name="connsiteY39" fmla="*/ 1091254 h 1472573"/>
              <a:gd name="connsiteX40" fmla="*/ 296572 w 629947"/>
              <a:gd name="connsiteY40" fmla="*/ 1134117 h 1472573"/>
              <a:gd name="connsiteX41" fmla="*/ 272759 w 629947"/>
              <a:gd name="connsiteY41" fmla="*/ 1176979 h 1472573"/>
              <a:gd name="connsiteX42" fmla="*/ 253709 w 629947"/>
              <a:gd name="connsiteY42" fmla="*/ 1181742 h 1472573"/>
              <a:gd name="connsiteX43" fmla="*/ 239422 w 629947"/>
              <a:gd name="connsiteY43" fmla="*/ 1186504 h 1472573"/>
              <a:gd name="connsiteX44" fmla="*/ 225134 w 629947"/>
              <a:gd name="connsiteY44" fmla="*/ 1196029 h 1472573"/>
              <a:gd name="connsiteX45" fmla="*/ 210847 w 629947"/>
              <a:gd name="connsiteY45" fmla="*/ 1224604 h 1472573"/>
              <a:gd name="connsiteX46" fmla="*/ 201322 w 629947"/>
              <a:gd name="connsiteY46" fmla="*/ 1243654 h 1472573"/>
              <a:gd name="connsiteX47" fmla="*/ 167984 w 629947"/>
              <a:gd name="connsiteY47" fmla="*/ 1272229 h 1472573"/>
              <a:gd name="connsiteX48" fmla="*/ 139409 w 629947"/>
              <a:gd name="connsiteY48" fmla="*/ 1286517 h 1472573"/>
              <a:gd name="connsiteX49" fmla="*/ 96547 w 629947"/>
              <a:gd name="connsiteY49" fmla="*/ 1329379 h 1472573"/>
              <a:gd name="connsiteX50" fmla="*/ 63209 w 629947"/>
              <a:gd name="connsiteY50" fmla="*/ 1362717 h 1472573"/>
              <a:gd name="connsiteX51" fmla="*/ 58447 w 629947"/>
              <a:gd name="connsiteY51" fmla="*/ 1377004 h 1472573"/>
              <a:gd name="connsiteX52" fmla="*/ 34634 w 629947"/>
              <a:gd name="connsiteY52" fmla="*/ 1381767 h 1472573"/>
              <a:gd name="connsiteX53" fmla="*/ 15584 w 629947"/>
              <a:gd name="connsiteY53" fmla="*/ 1391292 h 1472573"/>
              <a:gd name="connsiteX54" fmla="*/ 1297 w 629947"/>
              <a:gd name="connsiteY54" fmla="*/ 1410342 h 1472573"/>
              <a:gd name="connsiteX55" fmla="*/ 6059 w 629947"/>
              <a:gd name="connsiteY55" fmla="*/ 1462729 h 1472573"/>
              <a:gd name="connsiteX56" fmla="*/ 25109 w 629947"/>
              <a:gd name="connsiteY56" fmla="*/ 1467492 h 1472573"/>
              <a:gd name="connsiteX57" fmla="*/ 72734 w 629947"/>
              <a:gd name="connsiteY57" fmla="*/ 1472254 h 1472573"/>
              <a:gd name="connsiteX58" fmla="*/ 348959 w 629947"/>
              <a:gd name="connsiteY58" fmla="*/ 1457967 h 1472573"/>
              <a:gd name="connsiteX59" fmla="*/ 391822 w 629947"/>
              <a:gd name="connsiteY59" fmla="*/ 1438917 h 1472573"/>
              <a:gd name="connsiteX60" fmla="*/ 425159 w 629947"/>
              <a:gd name="connsiteY60" fmla="*/ 1400817 h 1472573"/>
              <a:gd name="connsiteX61" fmla="*/ 468022 w 629947"/>
              <a:gd name="connsiteY61" fmla="*/ 1362717 h 1472573"/>
              <a:gd name="connsiteX62" fmla="*/ 510884 w 629947"/>
              <a:gd name="connsiteY62" fmla="*/ 1281754 h 1472573"/>
              <a:gd name="connsiteX63" fmla="*/ 582322 w 629947"/>
              <a:gd name="connsiteY63" fmla="*/ 1153167 h 1472573"/>
              <a:gd name="connsiteX64" fmla="*/ 601372 w 629947"/>
              <a:gd name="connsiteY64" fmla="*/ 986479 h 1472573"/>
              <a:gd name="connsiteX65" fmla="*/ 615659 w 629947"/>
              <a:gd name="connsiteY65" fmla="*/ 886467 h 1472573"/>
              <a:gd name="connsiteX66" fmla="*/ 620422 w 629947"/>
              <a:gd name="connsiteY66" fmla="*/ 672154 h 1472573"/>
              <a:gd name="connsiteX67" fmla="*/ 625184 w 629947"/>
              <a:gd name="connsiteY67" fmla="*/ 605479 h 1472573"/>
              <a:gd name="connsiteX68" fmla="*/ 629947 w 629947"/>
              <a:gd name="connsiteY68" fmla="*/ 519754 h 1472573"/>
              <a:gd name="connsiteX69" fmla="*/ 610897 w 629947"/>
              <a:gd name="connsiteY69" fmla="*/ 343542 h 1472573"/>
              <a:gd name="connsiteX70" fmla="*/ 596609 w 629947"/>
              <a:gd name="connsiteY70" fmla="*/ 305442 h 1472573"/>
              <a:gd name="connsiteX71" fmla="*/ 539459 w 629947"/>
              <a:gd name="connsiteY71" fmla="*/ 229242 h 1472573"/>
              <a:gd name="connsiteX72" fmla="*/ 539459 w 629947"/>
              <a:gd name="connsiteY72" fmla="*/ 195905 h 1472573"/>
              <a:gd name="connsiteX73" fmla="*/ 506122 w 629947"/>
              <a:gd name="connsiteY73" fmla="*/ 186379 h 1472573"/>
              <a:gd name="connsiteX74" fmla="*/ 463259 w 629947"/>
              <a:gd name="connsiteY74" fmla="*/ 157804 h 1472573"/>
              <a:gd name="connsiteX75" fmla="*/ 425159 w 629947"/>
              <a:gd name="connsiteY75" fmla="*/ 114942 h 1472573"/>
              <a:gd name="connsiteX76" fmla="*/ 410872 w 629947"/>
              <a:gd name="connsiteY76" fmla="*/ 105417 h 1472573"/>
              <a:gd name="connsiteX77" fmla="*/ 391822 w 629947"/>
              <a:gd name="connsiteY77" fmla="*/ 72079 h 1472573"/>
              <a:gd name="connsiteX78" fmla="*/ 372772 w 629947"/>
              <a:gd name="connsiteY78" fmla="*/ 38742 h 1472573"/>
              <a:gd name="connsiteX79" fmla="*/ 358484 w 629947"/>
              <a:gd name="connsiteY79" fmla="*/ 24454 h 1472573"/>
              <a:gd name="connsiteX80" fmla="*/ 329909 w 629947"/>
              <a:gd name="connsiteY80" fmla="*/ 5404 h 1472573"/>
              <a:gd name="connsiteX81" fmla="*/ 315622 w 629947"/>
              <a:gd name="connsiteY81" fmla="*/ 642 h 1472573"/>
              <a:gd name="connsiteX82" fmla="*/ 239422 w 629947"/>
              <a:gd name="connsiteY82" fmla="*/ 38742 h 1472573"/>
              <a:gd name="connsiteX0" fmla="*/ 239422 w 629947"/>
              <a:gd name="connsiteY0" fmla="*/ 38742 h 1472573"/>
              <a:gd name="connsiteX1" fmla="*/ 263234 w 629947"/>
              <a:gd name="connsiteY1" fmla="*/ 48267 h 1472573"/>
              <a:gd name="connsiteX2" fmla="*/ 282284 w 629947"/>
              <a:gd name="connsiteY2" fmla="*/ 76842 h 1472573"/>
              <a:gd name="connsiteX3" fmla="*/ 306097 w 629947"/>
              <a:gd name="connsiteY3" fmla="*/ 105417 h 1472573"/>
              <a:gd name="connsiteX4" fmla="*/ 320384 w 629947"/>
              <a:gd name="connsiteY4" fmla="*/ 110179 h 1472573"/>
              <a:gd name="connsiteX5" fmla="*/ 339434 w 629947"/>
              <a:gd name="connsiteY5" fmla="*/ 138754 h 1472573"/>
              <a:gd name="connsiteX6" fmla="*/ 358484 w 629947"/>
              <a:gd name="connsiteY6" fmla="*/ 162567 h 1472573"/>
              <a:gd name="connsiteX7" fmla="*/ 377534 w 629947"/>
              <a:gd name="connsiteY7" fmla="*/ 200667 h 1472573"/>
              <a:gd name="connsiteX8" fmla="*/ 387059 w 629947"/>
              <a:gd name="connsiteY8" fmla="*/ 214954 h 1472573"/>
              <a:gd name="connsiteX9" fmla="*/ 391822 w 629947"/>
              <a:gd name="connsiteY9" fmla="*/ 229242 h 1472573"/>
              <a:gd name="connsiteX10" fmla="*/ 406109 w 629947"/>
              <a:gd name="connsiteY10" fmla="*/ 238767 h 1472573"/>
              <a:gd name="connsiteX11" fmla="*/ 444209 w 629947"/>
              <a:gd name="connsiteY11" fmla="*/ 295917 h 1472573"/>
              <a:gd name="connsiteX12" fmla="*/ 453734 w 629947"/>
              <a:gd name="connsiteY12" fmla="*/ 338779 h 1472573"/>
              <a:gd name="connsiteX13" fmla="*/ 463259 w 629947"/>
              <a:gd name="connsiteY13" fmla="*/ 372117 h 1472573"/>
              <a:gd name="connsiteX14" fmla="*/ 472784 w 629947"/>
              <a:gd name="connsiteY14" fmla="*/ 391167 h 1472573"/>
              <a:gd name="connsiteX15" fmla="*/ 477547 w 629947"/>
              <a:gd name="connsiteY15" fmla="*/ 410217 h 1472573"/>
              <a:gd name="connsiteX16" fmla="*/ 482309 w 629947"/>
              <a:gd name="connsiteY16" fmla="*/ 424504 h 1472573"/>
              <a:gd name="connsiteX17" fmla="*/ 487072 w 629947"/>
              <a:gd name="connsiteY17" fmla="*/ 443554 h 1472573"/>
              <a:gd name="connsiteX18" fmla="*/ 496597 w 629947"/>
              <a:gd name="connsiteY18" fmla="*/ 457842 h 1472573"/>
              <a:gd name="connsiteX19" fmla="*/ 506122 w 629947"/>
              <a:gd name="connsiteY19" fmla="*/ 491179 h 1472573"/>
              <a:gd name="connsiteX20" fmla="*/ 515647 w 629947"/>
              <a:gd name="connsiteY20" fmla="*/ 548329 h 1472573"/>
              <a:gd name="connsiteX21" fmla="*/ 520409 w 629947"/>
              <a:gd name="connsiteY21" fmla="*/ 605479 h 1472573"/>
              <a:gd name="connsiteX22" fmla="*/ 525172 w 629947"/>
              <a:gd name="connsiteY22" fmla="*/ 619767 h 1472573"/>
              <a:gd name="connsiteX23" fmla="*/ 520409 w 629947"/>
              <a:gd name="connsiteY23" fmla="*/ 648342 h 1472573"/>
              <a:gd name="connsiteX24" fmla="*/ 515647 w 629947"/>
              <a:gd name="connsiteY24" fmla="*/ 724542 h 1472573"/>
              <a:gd name="connsiteX25" fmla="*/ 510884 w 629947"/>
              <a:gd name="connsiteY25" fmla="*/ 743592 h 1472573"/>
              <a:gd name="connsiteX26" fmla="*/ 501359 w 629947"/>
              <a:gd name="connsiteY26" fmla="*/ 815029 h 1472573"/>
              <a:gd name="connsiteX27" fmla="*/ 491834 w 629947"/>
              <a:gd name="connsiteY27" fmla="*/ 829317 h 1472573"/>
              <a:gd name="connsiteX28" fmla="*/ 477547 w 629947"/>
              <a:gd name="connsiteY28" fmla="*/ 853129 h 1472573"/>
              <a:gd name="connsiteX29" fmla="*/ 472784 w 629947"/>
              <a:gd name="connsiteY29" fmla="*/ 872179 h 1472573"/>
              <a:gd name="connsiteX30" fmla="*/ 458497 w 629947"/>
              <a:gd name="connsiteY30" fmla="*/ 886467 h 1472573"/>
              <a:gd name="connsiteX31" fmla="*/ 434684 w 629947"/>
              <a:gd name="connsiteY31" fmla="*/ 934092 h 1472573"/>
              <a:gd name="connsiteX32" fmla="*/ 429922 w 629947"/>
              <a:gd name="connsiteY32" fmla="*/ 948379 h 1472573"/>
              <a:gd name="connsiteX33" fmla="*/ 415634 w 629947"/>
              <a:gd name="connsiteY33" fmla="*/ 986479 h 1472573"/>
              <a:gd name="connsiteX34" fmla="*/ 401347 w 629947"/>
              <a:gd name="connsiteY34" fmla="*/ 996004 h 1472573"/>
              <a:gd name="connsiteX35" fmla="*/ 396584 w 629947"/>
              <a:gd name="connsiteY35" fmla="*/ 1029342 h 1472573"/>
              <a:gd name="connsiteX36" fmla="*/ 391822 w 629947"/>
              <a:gd name="connsiteY36" fmla="*/ 1048392 h 1472573"/>
              <a:gd name="connsiteX37" fmla="*/ 358484 w 629947"/>
              <a:gd name="connsiteY37" fmla="*/ 1062679 h 1472573"/>
              <a:gd name="connsiteX38" fmla="*/ 344197 w 629947"/>
              <a:gd name="connsiteY38" fmla="*/ 1076967 h 1472573"/>
              <a:gd name="connsiteX39" fmla="*/ 334672 w 629947"/>
              <a:gd name="connsiteY39" fmla="*/ 1091254 h 1472573"/>
              <a:gd name="connsiteX40" fmla="*/ 296572 w 629947"/>
              <a:gd name="connsiteY40" fmla="*/ 1134117 h 1472573"/>
              <a:gd name="connsiteX41" fmla="*/ 272759 w 629947"/>
              <a:gd name="connsiteY41" fmla="*/ 1176979 h 1472573"/>
              <a:gd name="connsiteX42" fmla="*/ 253709 w 629947"/>
              <a:gd name="connsiteY42" fmla="*/ 1181742 h 1472573"/>
              <a:gd name="connsiteX43" fmla="*/ 239422 w 629947"/>
              <a:gd name="connsiteY43" fmla="*/ 1186504 h 1472573"/>
              <a:gd name="connsiteX44" fmla="*/ 225134 w 629947"/>
              <a:gd name="connsiteY44" fmla="*/ 1196029 h 1472573"/>
              <a:gd name="connsiteX45" fmla="*/ 210847 w 629947"/>
              <a:gd name="connsiteY45" fmla="*/ 1224604 h 1472573"/>
              <a:gd name="connsiteX46" fmla="*/ 201322 w 629947"/>
              <a:gd name="connsiteY46" fmla="*/ 1243654 h 1472573"/>
              <a:gd name="connsiteX47" fmla="*/ 167984 w 629947"/>
              <a:gd name="connsiteY47" fmla="*/ 1272229 h 1472573"/>
              <a:gd name="connsiteX48" fmla="*/ 139409 w 629947"/>
              <a:gd name="connsiteY48" fmla="*/ 1286517 h 1472573"/>
              <a:gd name="connsiteX49" fmla="*/ 96547 w 629947"/>
              <a:gd name="connsiteY49" fmla="*/ 1329379 h 1472573"/>
              <a:gd name="connsiteX50" fmla="*/ 63209 w 629947"/>
              <a:gd name="connsiteY50" fmla="*/ 1362717 h 1472573"/>
              <a:gd name="connsiteX51" fmla="*/ 58447 w 629947"/>
              <a:gd name="connsiteY51" fmla="*/ 1377004 h 1472573"/>
              <a:gd name="connsiteX52" fmla="*/ 34634 w 629947"/>
              <a:gd name="connsiteY52" fmla="*/ 1381767 h 1472573"/>
              <a:gd name="connsiteX53" fmla="*/ 15584 w 629947"/>
              <a:gd name="connsiteY53" fmla="*/ 1391292 h 1472573"/>
              <a:gd name="connsiteX54" fmla="*/ 1297 w 629947"/>
              <a:gd name="connsiteY54" fmla="*/ 1410342 h 1472573"/>
              <a:gd name="connsiteX55" fmla="*/ 6059 w 629947"/>
              <a:gd name="connsiteY55" fmla="*/ 1462729 h 1472573"/>
              <a:gd name="connsiteX56" fmla="*/ 25109 w 629947"/>
              <a:gd name="connsiteY56" fmla="*/ 1467492 h 1472573"/>
              <a:gd name="connsiteX57" fmla="*/ 72734 w 629947"/>
              <a:gd name="connsiteY57" fmla="*/ 1472254 h 1472573"/>
              <a:gd name="connsiteX58" fmla="*/ 348959 w 629947"/>
              <a:gd name="connsiteY58" fmla="*/ 1457967 h 1472573"/>
              <a:gd name="connsiteX59" fmla="*/ 391822 w 629947"/>
              <a:gd name="connsiteY59" fmla="*/ 1438917 h 1472573"/>
              <a:gd name="connsiteX60" fmla="*/ 425159 w 629947"/>
              <a:gd name="connsiteY60" fmla="*/ 1400817 h 1472573"/>
              <a:gd name="connsiteX61" fmla="*/ 468022 w 629947"/>
              <a:gd name="connsiteY61" fmla="*/ 1362717 h 1472573"/>
              <a:gd name="connsiteX62" fmla="*/ 510884 w 629947"/>
              <a:gd name="connsiteY62" fmla="*/ 1281754 h 1472573"/>
              <a:gd name="connsiteX63" fmla="*/ 582322 w 629947"/>
              <a:gd name="connsiteY63" fmla="*/ 1153167 h 1472573"/>
              <a:gd name="connsiteX64" fmla="*/ 601372 w 629947"/>
              <a:gd name="connsiteY64" fmla="*/ 986479 h 1472573"/>
              <a:gd name="connsiteX65" fmla="*/ 615659 w 629947"/>
              <a:gd name="connsiteY65" fmla="*/ 886467 h 1472573"/>
              <a:gd name="connsiteX66" fmla="*/ 620422 w 629947"/>
              <a:gd name="connsiteY66" fmla="*/ 672154 h 1472573"/>
              <a:gd name="connsiteX67" fmla="*/ 625184 w 629947"/>
              <a:gd name="connsiteY67" fmla="*/ 605479 h 1472573"/>
              <a:gd name="connsiteX68" fmla="*/ 629947 w 629947"/>
              <a:gd name="connsiteY68" fmla="*/ 519754 h 1472573"/>
              <a:gd name="connsiteX69" fmla="*/ 610897 w 629947"/>
              <a:gd name="connsiteY69" fmla="*/ 343542 h 1472573"/>
              <a:gd name="connsiteX70" fmla="*/ 596609 w 629947"/>
              <a:gd name="connsiteY70" fmla="*/ 305442 h 1472573"/>
              <a:gd name="connsiteX71" fmla="*/ 539459 w 629947"/>
              <a:gd name="connsiteY71" fmla="*/ 229242 h 1472573"/>
              <a:gd name="connsiteX72" fmla="*/ 539459 w 629947"/>
              <a:gd name="connsiteY72" fmla="*/ 195905 h 1472573"/>
              <a:gd name="connsiteX73" fmla="*/ 506122 w 629947"/>
              <a:gd name="connsiteY73" fmla="*/ 186379 h 1472573"/>
              <a:gd name="connsiteX74" fmla="*/ 491834 w 629947"/>
              <a:gd name="connsiteY74" fmla="*/ 124466 h 1472573"/>
              <a:gd name="connsiteX75" fmla="*/ 425159 w 629947"/>
              <a:gd name="connsiteY75" fmla="*/ 114942 h 1472573"/>
              <a:gd name="connsiteX76" fmla="*/ 410872 w 629947"/>
              <a:gd name="connsiteY76" fmla="*/ 105417 h 1472573"/>
              <a:gd name="connsiteX77" fmla="*/ 391822 w 629947"/>
              <a:gd name="connsiteY77" fmla="*/ 72079 h 1472573"/>
              <a:gd name="connsiteX78" fmla="*/ 372772 w 629947"/>
              <a:gd name="connsiteY78" fmla="*/ 38742 h 1472573"/>
              <a:gd name="connsiteX79" fmla="*/ 358484 w 629947"/>
              <a:gd name="connsiteY79" fmla="*/ 24454 h 1472573"/>
              <a:gd name="connsiteX80" fmla="*/ 329909 w 629947"/>
              <a:gd name="connsiteY80" fmla="*/ 5404 h 1472573"/>
              <a:gd name="connsiteX81" fmla="*/ 315622 w 629947"/>
              <a:gd name="connsiteY81" fmla="*/ 642 h 1472573"/>
              <a:gd name="connsiteX82" fmla="*/ 239422 w 629947"/>
              <a:gd name="connsiteY82" fmla="*/ 38742 h 1472573"/>
              <a:gd name="connsiteX0" fmla="*/ 239422 w 629947"/>
              <a:gd name="connsiteY0" fmla="*/ 38742 h 1472573"/>
              <a:gd name="connsiteX1" fmla="*/ 263234 w 629947"/>
              <a:gd name="connsiteY1" fmla="*/ 48267 h 1472573"/>
              <a:gd name="connsiteX2" fmla="*/ 282284 w 629947"/>
              <a:gd name="connsiteY2" fmla="*/ 76842 h 1472573"/>
              <a:gd name="connsiteX3" fmla="*/ 306097 w 629947"/>
              <a:gd name="connsiteY3" fmla="*/ 105417 h 1472573"/>
              <a:gd name="connsiteX4" fmla="*/ 320384 w 629947"/>
              <a:gd name="connsiteY4" fmla="*/ 110179 h 1472573"/>
              <a:gd name="connsiteX5" fmla="*/ 339434 w 629947"/>
              <a:gd name="connsiteY5" fmla="*/ 138754 h 1472573"/>
              <a:gd name="connsiteX6" fmla="*/ 358484 w 629947"/>
              <a:gd name="connsiteY6" fmla="*/ 162567 h 1472573"/>
              <a:gd name="connsiteX7" fmla="*/ 377534 w 629947"/>
              <a:gd name="connsiteY7" fmla="*/ 200667 h 1472573"/>
              <a:gd name="connsiteX8" fmla="*/ 387059 w 629947"/>
              <a:gd name="connsiteY8" fmla="*/ 214954 h 1472573"/>
              <a:gd name="connsiteX9" fmla="*/ 391822 w 629947"/>
              <a:gd name="connsiteY9" fmla="*/ 229242 h 1472573"/>
              <a:gd name="connsiteX10" fmla="*/ 406109 w 629947"/>
              <a:gd name="connsiteY10" fmla="*/ 238767 h 1472573"/>
              <a:gd name="connsiteX11" fmla="*/ 444209 w 629947"/>
              <a:gd name="connsiteY11" fmla="*/ 295917 h 1472573"/>
              <a:gd name="connsiteX12" fmla="*/ 453734 w 629947"/>
              <a:gd name="connsiteY12" fmla="*/ 338779 h 1472573"/>
              <a:gd name="connsiteX13" fmla="*/ 463259 w 629947"/>
              <a:gd name="connsiteY13" fmla="*/ 372117 h 1472573"/>
              <a:gd name="connsiteX14" fmla="*/ 472784 w 629947"/>
              <a:gd name="connsiteY14" fmla="*/ 391167 h 1472573"/>
              <a:gd name="connsiteX15" fmla="*/ 477547 w 629947"/>
              <a:gd name="connsiteY15" fmla="*/ 410217 h 1472573"/>
              <a:gd name="connsiteX16" fmla="*/ 482309 w 629947"/>
              <a:gd name="connsiteY16" fmla="*/ 424504 h 1472573"/>
              <a:gd name="connsiteX17" fmla="*/ 487072 w 629947"/>
              <a:gd name="connsiteY17" fmla="*/ 443554 h 1472573"/>
              <a:gd name="connsiteX18" fmla="*/ 496597 w 629947"/>
              <a:gd name="connsiteY18" fmla="*/ 457842 h 1472573"/>
              <a:gd name="connsiteX19" fmla="*/ 506122 w 629947"/>
              <a:gd name="connsiteY19" fmla="*/ 491179 h 1472573"/>
              <a:gd name="connsiteX20" fmla="*/ 515647 w 629947"/>
              <a:gd name="connsiteY20" fmla="*/ 548329 h 1472573"/>
              <a:gd name="connsiteX21" fmla="*/ 520409 w 629947"/>
              <a:gd name="connsiteY21" fmla="*/ 605479 h 1472573"/>
              <a:gd name="connsiteX22" fmla="*/ 525172 w 629947"/>
              <a:gd name="connsiteY22" fmla="*/ 619767 h 1472573"/>
              <a:gd name="connsiteX23" fmla="*/ 520409 w 629947"/>
              <a:gd name="connsiteY23" fmla="*/ 648342 h 1472573"/>
              <a:gd name="connsiteX24" fmla="*/ 515647 w 629947"/>
              <a:gd name="connsiteY24" fmla="*/ 724542 h 1472573"/>
              <a:gd name="connsiteX25" fmla="*/ 510884 w 629947"/>
              <a:gd name="connsiteY25" fmla="*/ 743592 h 1472573"/>
              <a:gd name="connsiteX26" fmla="*/ 501359 w 629947"/>
              <a:gd name="connsiteY26" fmla="*/ 815029 h 1472573"/>
              <a:gd name="connsiteX27" fmla="*/ 491834 w 629947"/>
              <a:gd name="connsiteY27" fmla="*/ 829317 h 1472573"/>
              <a:gd name="connsiteX28" fmla="*/ 477547 w 629947"/>
              <a:gd name="connsiteY28" fmla="*/ 853129 h 1472573"/>
              <a:gd name="connsiteX29" fmla="*/ 472784 w 629947"/>
              <a:gd name="connsiteY29" fmla="*/ 872179 h 1472573"/>
              <a:gd name="connsiteX30" fmla="*/ 458497 w 629947"/>
              <a:gd name="connsiteY30" fmla="*/ 886467 h 1472573"/>
              <a:gd name="connsiteX31" fmla="*/ 434684 w 629947"/>
              <a:gd name="connsiteY31" fmla="*/ 934092 h 1472573"/>
              <a:gd name="connsiteX32" fmla="*/ 429922 w 629947"/>
              <a:gd name="connsiteY32" fmla="*/ 948379 h 1472573"/>
              <a:gd name="connsiteX33" fmla="*/ 415634 w 629947"/>
              <a:gd name="connsiteY33" fmla="*/ 986479 h 1472573"/>
              <a:gd name="connsiteX34" fmla="*/ 401347 w 629947"/>
              <a:gd name="connsiteY34" fmla="*/ 996004 h 1472573"/>
              <a:gd name="connsiteX35" fmla="*/ 396584 w 629947"/>
              <a:gd name="connsiteY35" fmla="*/ 1029342 h 1472573"/>
              <a:gd name="connsiteX36" fmla="*/ 391822 w 629947"/>
              <a:gd name="connsiteY36" fmla="*/ 1048392 h 1472573"/>
              <a:gd name="connsiteX37" fmla="*/ 358484 w 629947"/>
              <a:gd name="connsiteY37" fmla="*/ 1062679 h 1472573"/>
              <a:gd name="connsiteX38" fmla="*/ 344197 w 629947"/>
              <a:gd name="connsiteY38" fmla="*/ 1076967 h 1472573"/>
              <a:gd name="connsiteX39" fmla="*/ 334672 w 629947"/>
              <a:gd name="connsiteY39" fmla="*/ 1091254 h 1472573"/>
              <a:gd name="connsiteX40" fmla="*/ 296572 w 629947"/>
              <a:gd name="connsiteY40" fmla="*/ 1134117 h 1472573"/>
              <a:gd name="connsiteX41" fmla="*/ 272759 w 629947"/>
              <a:gd name="connsiteY41" fmla="*/ 1176979 h 1472573"/>
              <a:gd name="connsiteX42" fmla="*/ 253709 w 629947"/>
              <a:gd name="connsiteY42" fmla="*/ 1181742 h 1472573"/>
              <a:gd name="connsiteX43" fmla="*/ 239422 w 629947"/>
              <a:gd name="connsiteY43" fmla="*/ 1186504 h 1472573"/>
              <a:gd name="connsiteX44" fmla="*/ 225134 w 629947"/>
              <a:gd name="connsiteY44" fmla="*/ 1196029 h 1472573"/>
              <a:gd name="connsiteX45" fmla="*/ 210847 w 629947"/>
              <a:gd name="connsiteY45" fmla="*/ 1224604 h 1472573"/>
              <a:gd name="connsiteX46" fmla="*/ 201322 w 629947"/>
              <a:gd name="connsiteY46" fmla="*/ 1243654 h 1472573"/>
              <a:gd name="connsiteX47" fmla="*/ 167984 w 629947"/>
              <a:gd name="connsiteY47" fmla="*/ 1272229 h 1472573"/>
              <a:gd name="connsiteX48" fmla="*/ 139409 w 629947"/>
              <a:gd name="connsiteY48" fmla="*/ 1286517 h 1472573"/>
              <a:gd name="connsiteX49" fmla="*/ 96547 w 629947"/>
              <a:gd name="connsiteY49" fmla="*/ 1329379 h 1472573"/>
              <a:gd name="connsiteX50" fmla="*/ 63209 w 629947"/>
              <a:gd name="connsiteY50" fmla="*/ 1362717 h 1472573"/>
              <a:gd name="connsiteX51" fmla="*/ 58447 w 629947"/>
              <a:gd name="connsiteY51" fmla="*/ 1377004 h 1472573"/>
              <a:gd name="connsiteX52" fmla="*/ 34634 w 629947"/>
              <a:gd name="connsiteY52" fmla="*/ 1381767 h 1472573"/>
              <a:gd name="connsiteX53" fmla="*/ 15584 w 629947"/>
              <a:gd name="connsiteY53" fmla="*/ 1391292 h 1472573"/>
              <a:gd name="connsiteX54" fmla="*/ 1297 w 629947"/>
              <a:gd name="connsiteY54" fmla="*/ 1410342 h 1472573"/>
              <a:gd name="connsiteX55" fmla="*/ 6059 w 629947"/>
              <a:gd name="connsiteY55" fmla="*/ 1462729 h 1472573"/>
              <a:gd name="connsiteX56" fmla="*/ 25109 w 629947"/>
              <a:gd name="connsiteY56" fmla="*/ 1467492 h 1472573"/>
              <a:gd name="connsiteX57" fmla="*/ 72734 w 629947"/>
              <a:gd name="connsiteY57" fmla="*/ 1472254 h 1472573"/>
              <a:gd name="connsiteX58" fmla="*/ 348959 w 629947"/>
              <a:gd name="connsiteY58" fmla="*/ 1457967 h 1472573"/>
              <a:gd name="connsiteX59" fmla="*/ 391822 w 629947"/>
              <a:gd name="connsiteY59" fmla="*/ 1438917 h 1472573"/>
              <a:gd name="connsiteX60" fmla="*/ 425159 w 629947"/>
              <a:gd name="connsiteY60" fmla="*/ 1400817 h 1472573"/>
              <a:gd name="connsiteX61" fmla="*/ 468022 w 629947"/>
              <a:gd name="connsiteY61" fmla="*/ 1362717 h 1472573"/>
              <a:gd name="connsiteX62" fmla="*/ 510884 w 629947"/>
              <a:gd name="connsiteY62" fmla="*/ 1281754 h 1472573"/>
              <a:gd name="connsiteX63" fmla="*/ 582322 w 629947"/>
              <a:gd name="connsiteY63" fmla="*/ 1153167 h 1472573"/>
              <a:gd name="connsiteX64" fmla="*/ 601372 w 629947"/>
              <a:gd name="connsiteY64" fmla="*/ 986479 h 1472573"/>
              <a:gd name="connsiteX65" fmla="*/ 615659 w 629947"/>
              <a:gd name="connsiteY65" fmla="*/ 886467 h 1472573"/>
              <a:gd name="connsiteX66" fmla="*/ 620422 w 629947"/>
              <a:gd name="connsiteY66" fmla="*/ 672154 h 1472573"/>
              <a:gd name="connsiteX67" fmla="*/ 625184 w 629947"/>
              <a:gd name="connsiteY67" fmla="*/ 605479 h 1472573"/>
              <a:gd name="connsiteX68" fmla="*/ 629947 w 629947"/>
              <a:gd name="connsiteY68" fmla="*/ 519754 h 1472573"/>
              <a:gd name="connsiteX69" fmla="*/ 610897 w 629947"/>
              <a:gd name="connsiteY69" fmla="*/ 343542 h 1472573"/>
              <a:gd name="connsiteX70" fmla="*/ 596609 w 629947"/>
              <a:gd name="connsiteY70" fmla="*/ 305442 h 1472573"/>
              <a:gd name="connsiteX71" fmla="*/ 539459 w 629947"/>
              <a:gd name="connsiteY71" fmla="*/ 229242 h 1472573"/>
              <a:gd name="connsiteX72" fmla="*/ 539459 w 629947"/>
              <a:gd name="connsiteY72" fmla="*/ 195905 h 1472573"/>
              <a:gd name="connsiteX73" fmla="*/ 506122 w 629947"/>
              <a:gd name="connsiteY73" fmla="*/ 186379 h 1472573"/>
              <a:gd name="connsiteX74" fmla="*/ 491834 w 629947"/>
              <a:gd name="connsiteY74" fmla="*/ 124466 h 1472573"/>
              <a:gd name="connsiteX75" fmla="*/ 425159 w 629947"/>
              <a:gd name="connsiteY75" fmla="*/ 114942 h 1472573"/>
              <a:gd name="connsiteX76" fmla="*/ 410872 w 629947"/>
              <a:gd name="connsiteY76" fmla="*/ 105417 h 1472573"/>
              <a:gd name="connsiteX77" fmla="*/ 406110 w 629947"/>
              <a:gd name="connsiteY77" fmla="*/ 33979 h 1472573"/>
              <a:gd name="connsiteX78" fmla="*/ 372772 w 629947"/>
              <a:gd name="connsiteY78" fmla="*/ 38742 h 1472573"/>
              <a:gd name="connsiteX79" fmla="*/ 358484 w 629947"/>
              <a:gd name="connsiteY79" fmla="*/ 24454 h 1472573"/>
              <a:gd name="connsiteX80" fmla="*/ 329909 w 629947"/>
              <a:gd name="connsiteY80" fmla="*/ 5404 h 1472573"/>
              <a:gd name="connsiteX81" fmla="*/ 315622 w 629947"/>
              <a:gd name="connsiteY81" fmla="*/ 642 h 1472573"/>
              <a:gd name="connsiteX82" fmla="*/ 239422 w 629947"/>
              <a:gd name="connsiteY82" fmla="*/ 38742 h 1472573"/>
              <a:gd name="connsiteX0" fmla="*/ 239422 w 629947"/>
              <a:gd name="connsiteY0" fmla="*/ 38742 h 1472573"/>
              <a:gd name="connsiteX1" fmla="*/ 263234 w 629947"/>
              <a:gd name="connsiteY1" fmla="*/ 48267 h 1472573"/>
              <a:gd name="connsiteX2" fmla="*/ 282284 w 629947"/>
              <a:gd name="connsiteY2" fmla="*/ 76842 h 1472573"/>
              <a:gd name="connsiteX3" fmla="*/ 306097 w 629947"/>
              <a:gd name="connsiteY3" fmla="*/ 105417 h 1472573"/>
              <a:gd name="connsiteX4" fmla="*/ 320384 w 629947"/>
              <a:gd name="connsiteY4" fmla="*/ 110179 h 1472573"/>
              <a:gd name="connsiteX5" fmla="*/ 339434 w 629947"/>
              <a:gd name="connsiteY5" fmla="*/ 138754 h 1472573"/>
              <a:gd name="connsiteX6" fmla="*/ 358484 w 629947"/>
              <a:gd name="connsiteY6" fmla="*/ 162567 h 1472573"/>
              <a:gd name="connsiteX7" fmla="*/ 377534 w 629947"/>
              <a:gd name="connsiteY7" fmla="*/ 200667 h 1472573"/>
              <a:gd name="connsiteX8" fmla="*/ 387059 w 629947"/>
              <a:gd name="connsiteY8" fmla="*/ 214954 h 1472573"/>
              <a:gd name="connsiteX9" fmla="*/ 391822 w 629947"/>
              <a:gd name="connsiteY9" fmla="*/ 229242 h 1472573"/>
              <a:gd name="connsiteX10" fmla="*/ 406109 w 629947"/>
              <a:gd name="connsiteY10" fmla="*/ 238767 h 1472573"/>
              <a:gd name="connsiteX11" fmla="*/ 444209 w 629947"/>
              <a:gd name="connsiteY11" fmla="*/ 295917 h 1472573"/>
              <a:gd name="connsiteX12" fmla="*/ 453734 w 629947"/>
              <a:gd name="connsiteY12" fmla="*/ 338779 h 1472573"/>
              <a:gd name="connsiteX13" fmla="*/ 463259 w 629947"/>
              <a:gd name="connsiteY13" fmla="*/ 372117 h 1472573"/>
              <a:gd name="connsiteX14" fmla="*/ 472784 w 629947"/>
              <a:gd name="connsiteY14" fmla="*/ 391167 h 1472573"/>
              <a:gd name="connsiteX15" fmla="*/ 477547 w 629947"/>
              <a:gd name="connsiteY15" fmla="*/ 410217 h 1472573"/>
              <a:gd name="connsiteX16" fmla="*/ 482309 w 629947"/>
              <a:gd name="connsiteY16" fmla="*/ 424504 h 1472573"/>
              <a:gd name="connsiteX17" fmla="*/ 487072 w 629947"/>
              <a:gd name="connsiteY17" fmla="*/ 443554 h 1472573"/>
              <a:gd name="connsiteX18" fmla="*/ 496597 w 629947"/>
              <a:gd name="connsiteY18" fmla="*/ 457842 h 1472573"/>
              <a:gd name="connsiteX19" fmla="*/ 506122 w 629947"/>
              <a:gd name="connsiteY19" fmla="*/ 491179 h 1472573"/>
              <a:gd name="connsiteX20" fmla="*/ 515647 w 629947"/>
              <a:gd name="connsiteY20" fmla="*/ 548329 h 1472573"/>
              <a:gd name="connsiteX21" fmla="*/ 520409 w 629947"/>
              <a:gd name="connsiteY21" fmla="*/ 605479 h 1472573"/>
              <a:gd name="connsiteX22" fmla="*/ 525172 w 629947"/>
              <a:gd name="connsiteY22" fmla="*/ 619767 h 1472573"/>
              <a:gd name="connsiteX23" fmla="*/ 520409 w 629947"/>
              <a:gd name="connsiteY23" fmla="*/ 648342 h 1472573"/>
              <a:gd name="connsiteX24" fmla="*/ 515647 w 629947"/>
              <a:gd name="connsiteY24" fmla="*/ 724542 h 1472573"/>
              <a:gd name="connsiteX25" fmla="*/ 510884 w 629947"/>
              <a:gd name="connsiteY25" fmla="*/ 743592 h 1472573"/>
              <a:gd name="connsiteX26" fmla="*/ 501359 w 629947"/>
              <a:gd name="connsiteY26" fmla="*/ 815029 h 1472573"/>
              <a:gd name="connsiteX27" fmla="*/ 491834 w 629947"/>
              <a:gd name="connsiteY27" fmla="*/ 829317 h 1472573"/>
              <a:gd name="connsiteX28" fmla="*/ 477547 w 629947"/>
              <a:gd name="connsiteY28" fmla="*/ 853129 h 1472573"/>
              <a:gd name="connsiteX29" fmla="*/ 472784 w 629947"/>
              <a:gd name="connsiteY29" fmla="*/ 872179 h 1472573"/>
              <a:gd name="connsiteX30" fmla="*/ 458497 w 629947"/>
              <a:gd name="connsiteY30" fmla="*/ 886467 h 1472573"/>
              <a:gd name="connsiteX31" fmla="*/ 434684 w 629947"/>
              <a:gd name="connsiteY31" fmla="*/ 934092 h 1472573"/>
              <a:gd name="connsiteX32" fmla="*/ 429922 w 629947"/>
              <a:gd name="connsiteY32" fmla="*/ 948379 h 1472573"/>
              <a:gd name="connsiteX33" fmla="*/ 415634 w 629947"/>
              <a:gd name="connsiteY33" fmla="*/ 986479 h 1472573"/>
              <a:gd name="connsiteX34" fmla="*/ 401347 w 629947"/>
              <a:gd name="connsiteY34" fmla="*/ 996004 h 1472573"/>
              <a:gd name="connsiteX35" fmla="*/ 396584 w 629947"/>
              <a:gd name="connsiteY35" fmla="*/ 1029342 h 1472573"/>
              <a:gd name="connsiteX36" fmla="*/ 391822 w 629947"/>
              <a:gd name="connsiteY36" fmla="*/ 1048392 h 1472573"/>
              <a:gd name="connsiteX37" fmla="*/ 358484 w 629947"/>
              <a:gd name="connsiteY37" fmla="*/ 1062679 h 1472573"/>
              <a:gd name="connsiteX38" fmla="*/ 344197 w 629947"/>
              <a:gd name="connsiteY38" fmla="*/ 1076967 h 1472573"/>
              <a:gd name="connsiteX39" fmla="*/ 334672 w 629947"/>
              <a:gd name="connsiteY39" fmla="*/ 1091254 h 1472573"/>
              <a:gd name="connsiteX40" fmla="*/ 296572 w 629947"/>
              <a:gd name="connsiteY40" fmla="*/ 1134117 h 1472573"/>
              <a:gd name="connsiteX41" fmla="*/ 272759 w 629947"/>
              <a:gd name="connsiteY41" fmla="*/ 1176979 h 1472573"/>
              <a:gd name="connsiteX42" fmla="*/ 253709 w 629947"/>
              <a:gd name="connsiteY42" fmla="*/ 1181742 h 1472573"/>
              <a:gd name="connsiteX43" fmla="*/ 239422 w 629947"/>
              <a:gd name="connsiteY43" fmla="*/ 1186504 h 1472573"/>
              <a:gd name="connsiteX44" fmla="*/ 225134 w 629947"/>
              <a:gd name="connsiteY44" fmla="*/ 1196029 h 1472573"/>
              <a:gd name="connsiteX45" fmla="*/ 210847 w 629947"/>
              <a:gd name="connsiteY45" fmla="*/ 1224604 h 1472573"/>
              <a:gd name="connsiteX46" fmla="*/ 201322 w 629947"/>
              <a:gd name="connsiteY46" fmla="*/ 1243654 h 1472573"/>
              <a:gd name="connsiteX47" fmla="*/ 167984 w 629947"/>
              <a:gd name="connsiteY47" fmla="*/ 1272229 h 1472573"/>
              <a:gd name="connsiteX48" fmla="*/ 139409 w 629947"/>
              <a:gd name="connsiteY48" fmla="*/ 1286517 h 1472573"/>
              <a:gd name="connsiteX49" fmla="*/ 96547 w 629947"/>
              <a:gd name="connsiteY49" fmla="*/ 1329379 h 1472573"/>
              <a:gd name="connsiteX50" fmla="*/ 63209 w 629947"/>
              <a:gd name="connsiteY50" fmla="*/ 1362717 h 1472573"/>
              <a:gd name="connsiteX51" fmla="*/ 58447 w 629947"/>
              <a:gd name="connsiteY51" fmla="*/ 1377004 h 1472573"/>
              <a:gd name="connsiteX52" fmla="*/ 34634 w 629947"/>
              <a:gd name="connsiteY52" fmla="*/ 1381767 h 1472573"/>
              <a:gd name="connsiteX53" fmla="*/ 15584 w 629947"/>
              <a:gd name="connsiteY53" fmla="*/ 1391292 h 1472573"/>
              <a:gd name="connsiteX54" fmla="*/ 1297 w 629947"/>
              <a:gd name="connsiteY54" fmla="*/ 1410342 h 1472573"/>
              <a:gd name="connsiteX55" fmla="*/ 6059 w 629947"/>
              <a:gd name="connsiteY55" fmla="*/ 1462729 h 1472573"/>
              <a:gd name="connsiteX56" fmla="*/ 25109 w 629947"/>
              <a:gd name="connsiteY56" fmla="*/ 1467492 h 1472573"/>
              <a:gd name="connsiteX57" fmla="*/ 72734 w 629947"/>
              <a:gd name="connsiteY57" fmla="*/ 1472254 h 1472573"/>
              <a:gd name="connsiteX58" fmla="*/ 348959 w 629947"/>
              <a:gd name="connsiteY58" fmla="*/ 1457967 h 1472573"/>
              <a:gd name="connsiteX59" fmla="*/ 391822 w 629947"/>
              <a:gd name="connsiteY59" fmla="*/ 1438917 h 1472573"/>
              <a:gd name="connsiteX60" fmla="*/ 425159 w 629947"/>
              <a:gd name="connsiteY60" fmla="*/ 1400817 h 1472573"/>
              <a:gd name="connsiteX61" fmla="*/ 468022 w 629947"/>
              <a:gd name="connsiteY61" fmla="*/ 1362717 h 1472573"/>
              <a:gd name="connsiteX62" fmla="*/ 510884 w 629947"/>
              <a:gd name="connsiteY62" fmla="*/ 1281754 h 1472573"/>
              <a:gd name="connsiteX63" fmla="*/ 582322 w 629947"/>
              <a:gd name="connsiteY63" fmla="*/ 1153167 h 1472573"/>
              <a:gd name="connsiteX64" fmla="*/ 601372 w 629947"/>
              <a:gd name="connsiteY64" fmla="*/ 986479 h 1472573"/>
              <a:gd name="connsiteX65" fmla="*/ 615659 w 629947"/>
              <a:gd name="connsiteY65" fmla="*/ 886467 h 1472573"/>
              <a:gd name="connsiteX66" fmla="*/ 620422 w 629947"/>
              <a:gd name="connsiteY66" fmla="*/ 672154 h 1472573"/>
              <a:gd name="connsiteX67" fmla="*/ 625184 w 629947"/>
              <a:gd name="connsiteY67" fmla="*/ 605479 h 1472573"/>
              <a:gd name="connsiteX68" fmla="*/ 629947 w 629947"/>
              <a:gd name="connsiteY68" fmla="*/ 519754 h 1472573"/>
              <a:gd name="connsiteX69" fmla="*/ 610897 w 629947"/>
              <a:gd name="connsiteY69" fmla="*/ 343542 h 1472573"/>
              <a:gd name="connsiteX70" fmla="*/ 596609 w 629947"/>
              <a:gd name="connsiteY70" fmla="*/ 305442 h 1472573"/>
              <a:gd name="connsiteX71" fmla="*/ 539459 w 629947"/>
              <a:gd name="connsiteY71" fmla="*/ 229242 h 1472573"/>
              <a:gd name="connsiteX72" fmla="*/ 539459 w 629947"/>
              <a:gd name="connsiteY72" fmla="*/ 195905 h 1472573"/>
              <a:gd name="connsiteX73" fmla="*/ 506122 w 629947"/>
              <a:gd name="connsiteY73" fmla="*/ 186379 h 1472573"/>
              <a:gd name="connsiteX74" fmla="*/ 491834 w 629947"/>
              <a:gd name="connsiteY74" fmla="*/ 124466 h 1472573"/>
              <a:gd name="connsiteX75" fmla="*/ 425159 w 629947"/>
              <a:gd name="connsiteY75" fmla="*/ 114942 h 1472573"/>
              <a:gd name="connsiteX76" fmla="*/ 448972 w 629947"/>
              <a:gd name="connsiteY76" fmla="*/ 76842 h 1472573"/>
              <a:gd name="connsiteX77" fmla="*/ 406110 w 629947"/>
              <a:gd name="connsiteY77" fmla="*/ 33979 h 1472573"/>
              <a:gd name="connsiteX78" fmla="*/ 372772 w 629947"/>
              <a:gd name="connsiteY78" fmla="*/ 38742 h 1472573"/>
              <a:gd name="connsiteX79" fmla="*/ 358484 w 629947"/>
              <a:gd name="connsiteY79" fmla="*/ 24454 h 1472573"/>
              <a:gd name="connsiteX80" fmla="*/ 329909 w 629947"/>
              <a:gd name="connsiteY80" fmla="*/ 5404 h 1472573"/>
              <a:gd name="connsiteX81" fmla="*/ 315622 w 629947"/>
              <a:gd name="connsiteY81" fmla="*/ 642 h 1472573"/>
              <a:gd name="connsiteX82" fmla="*/ 239422 w 629947"/>
              <a:gd name="connsiteY82" fmla="*/ 38742 h 1472573"/>
              <a:gd name="connsiteX0" fmla="*/ 239422 w 629947"/>
              <a:gd name="connsiteY0" fmla="*/ 38742 h 1472573"/>
              <a:gd name="connsiteX1" fmla="*/ 263234 w 629947"/>
              <a:gd name="connsiteY1" fmla="*/ 48267 h 1472573"/>
              <a:gd name="connsiteX2" fmla="*/ 282284 w 629947"/>
              <a:gd name="connsiteY2" fmla="*/ 76842 h 1472573"/>
              <a:gd name="connsiteX3" fmla="*/ 306097 w 629947"/>
              <a:gd name="connsiteY3" fmla="*/ 105417 h 1472573"/>
              <a:gd name="connsiteX4" fmla="*/ 320384 w 629947"/>
              <a:gd name="connsiteY4" fmla="*/ 110179 h 1472573"/>
              <a:gd name="connsiteX5" fmla="*/ 339434 w 629947"/>
              <a:gd name="connsiteY5" fmla="*/ 138754 h 1472573"/>
              <a:gd name="connsiteX6" fmla="*/ 358484 w 629947"/>
              <a:gd name="connsiteY6" fmla="*/ 162567 h 1472573"/>
              <a:gd name="connsiteX7" fmla="*/ 377534 w 629947"/>
              <a:gd name="connsiteY7" fmla="*/ 200667 h 1472573"/>
              <a:gd name="connsiteX8" fmla="*/ 387059 w 629947"/>
              <a:gd name="connsiteY8" fmla="*/ 214954 h 1472573"/>
              <a:gd name="connsiteX9" fmla="*/ 391822 w 629947"/>
              <a:gd name="connsiteY9" fmla="*/ 229242 h 1472573"/>
              <a:gd name="connsiteX10" fmla="*/ 406109 w 629947"/>
              <a:gd name="connsiteY10" fmla="*/ 238767 h 1472573"/>
              <a:gd name="connsiteX11" fmla="*/ 444209 w 629947"/>
              <a:gd name="connsiteY11" fmla="*/ 295917 h 1472573"/>
              <a:gd name="connsiteX12" fmla="*/ 453734 w 629947"/>
              <a:gd name="connsiteY12" fmla="*/ 338779 h 1472573"/>
              <a:gd name="connsiteX13" fmla="*/ 463259 w 629947"/>
              <a:gd name="connsiteY13" fmla="*/ 372117 h 1472573"/>
              <a:gd name="connsiteX14" fmla="*/ 472784 w 629947"/>
              <a:gd name="connsiteY14" fmla="*/ 391167 h 1472573"/>
              <a:gd name="connsiteX15" fmla="*/ 477547 w 629947"/>
              <a:gd name="connsiteY15" fmla="*/ 410217 h 1472573"/>
              <a:gd name="connsiteX16" fmla="*/ 482309 w 629947"/>
              <a:gd name="connsiteY16" fmla="*/ 424504 h 1472573"/>
              <a:gd name="connsiteX17" fmla="*/ 487072 w 629947"/>
              <a:gd name="connsiteY17" fmla="*/ 443554 h 1472573"/>
              <a:gd name="connsiteX18" fmla="*/ 496597 w 629947"/>
              <a:gd name="connsiteY18" fmla="*/ 457842 h 1472573"/>
              <a:gd name="connsiteX19" fmla="*/ 506122 w 629947"/>
              <a:gd name="connsiteY19" fmla="*/ 491179 h 1472573"/>
              <a:gd name="connsiteX20" fmla="*/ 515647 w 629947"/>
              <a:gd name="connsiteY20" fmla="*/ 548329 h 1472573"/>
              <a:gd name="connsiteX21" fmla="*/ 520409 w 629947"/>
              <a:gd name="connsiteY21" fmla="*/ 605479 h 1472573"/>
              <a:gd name="connsiteX22" fmla="*/ 525172 w 629947"/>
              <a:gd name="connsiteY22" fmla="*/ 619767 h 1472573"/>
              <a:gd name="connsiteX23" fmla="*/ 520409 w 629947"/>
              <a:gd name="connsiteY23" fmla="*/ 648342 h 1472573"/>
              <a:gd name="connsiteX24" fmla="*/ 515647 w 629947"/>
              <a:gd name="connsiteY24" fmla="*/ 724542 h 1472573"/>
              <a:gd name="connsiteX25" fmla="*/ 510884 w 629947"/>
              <a:gd name="connsiteY25" fmla="*/ 743592 h 1472573"/>
              <a:gd name="connsiteX26" fmla="*/ 501359 w 629947"/>
              <a:gd name="connsiteY26" fmla="*/ 815029 h 1472573"/>
              <a:gd name="connsiteX27" fmla="*/ 491834 w 629947"/>
              <a:gd name="connsiteY27" fmla="*/ 829317 h 1472573"/>
              <a:gd name="connsiteX28" fmla="*/ 477547 w 629947"/>
              <a:gd name="connsiteY28" fmla="*/ 853129 h 1472573"/>
              <a:gd name="connsiteX29" fmla="*/ 472784 w 629947"/>
              <a:gd name="connsiteY29" fmla="*/ 872179 h 1472573"/>
              <a:gd name="connsiteX30" fmla="*/ 458497 w 629947"/>
              <a:gd name="connsiteY30" fmla="*/ 886467 h 1472573"/>
              <a:gd name="connsiteX31" fmla="*/ 434684 w 629947"/>
              <a:gd name="connsiteY31" fmla="*/ 934092 h 1472573"/>
              <a:gd name="connsiteX32" fmla="*/ 429922 w 629947"/>
              <a:gd name="connsiteY32" fmla="*/ 948379 h 1472573"/>
              <a:gd name="connsiteX33" fmla="*/ 415634 w 629947"/>
              <a:gd name="connsiteY33" fmla="*/ 986479 h 1472573"/>
              <a:gd name="connsiteX34" fmla="*/ 401347 w 629947"/>
              <a:gd name="connsiteY34" fmla="*/ 996004 h 1472573"/>
              <a:gd name="connsiteX35" fmla="*/ 396584 w 629947"/>
              <a:gd name="connsiteY35" fmla="*/ 1029342 h 1472573"/>
              <a:gd name="connsiteX36" fmla="*/ 391822 w 629947"/>
              <a:gd name="connsiteY36" fmla="*/ 1048392 h 1472573"/>
              <a:gd name="connsiteX37" fmla="*/ 358484 w 629947"/>
              <a:gd name="connsiteY37" fmla="*/ 1062679 h 1472573"/>
              <a:gd name="connsiteX38" fmla="*/ 344197 w 629947"/>
              <a:gd name="connsiteY38" fmla="*/ 1076967 h 1472573"/>
              <a:gd name="connsiteX39" fmla="*/ 334672 w 629947"/>
              <a:gd name="connsiteY39" fmla="*/ 1091254 h 1472573"/>
              <a:gd name="connsiteX40" fmla="*/ 296572 w 629947"/>
              <a:gd name="connsiteY40" fmla="*/ 1134117 h 1472573"/>
              <a:gd name="connsiteX41" fmla="*/ 272759 w 629947"/>
              <a:gd name="connsiteY41" fmla="*/ 1176979 h 1472573"/>
              <a:gd name="connsiteX42" fmla="*/ 253709 w 629947"/>
              <a:gd name="connsiteY42" fmla="*/ 1181742 h 1472573"/>
              <a:gd name="connsiteX43" fmla="*/ 239422 w 629947"/>
              <a:gd name="connsiteY43" fmla="*/ 1186504 h 1472573"/>
              <a:gd name="connsiteX44" fmla="*/ 225134 w 629947"/>
              <a:gd name="connsiteY44" fmla="*/ 1196029 h 1472573"/>
              <a:gd name="connsiteX45" fmla="*/ 210847 w 629947"/>
              <a:gd name="connsiteY45" fmla="*/ 1224604 h 1472573"/>
              <a:gd name="connsiteX46" fmla="*/ 201322 w 629947"/>
              <a:gd name="connsiteY46" fmla="*/ 1243654 h 1472573"/>
              <a:gd name="connsiteX47" fmla="*/ 167984 w 629947"/>
              <a:gd name="connsiteY47" fmla="*/ 1272229 h 1472573"/>
              <a:gd name="connsiteX48" fmla="*/ 139409 w 629947"/>
              <a:gd name="connsiteY48" fmla="*/ 1286517 h 1472573"/>
              <a:gd name="connsiteX49" fmla="*/ 96547 w 629947"/>
              <a:gd name="connsiteY49" fmla="*/ 1329379 h 1472573"/>
              <a:gd name="connsiteX50" fmla="*/ 63209 w 629947"/>
              <a:gd name="connsiteY50" fmla="*/ 1362717 h 1472573"/>
              <a:gd name="connsiteX51" fmla="*/ 58447 w 629947"/>
              <a:gd name="connsiteY51" fmla="*/ 1377004 h 1472573"/>
              <a:gd name="connsiteX52" fmla="*/ 34634 w 629947"/>
              <a:gd name="connsiteY52" fmla="*/ 1381767 h 1472573"/>
              <a:gd name="connsiteX53" fmla="*/ 15584 w 629947"/>
              <a:gd name="connsiteY53" fmla="*/ 1391292 h 1472573"/>
              <a:gd name="connsiteX54" fmla="*/ 1297 w 629947"/>
              <a:gd name="connsiteY54" fmla="*/ 1410342 h 1472573"/>
              <a:gd name="connsiteX55" fmla="*/ 6059 w 629947"/>
              <a:gd name="connsiteY55" fmla="*/ 1462729 h 1472573"/>
              <a:gd name="connsiteX56" fmla="*/ 25109 w 629947"/>
              <a:gd name="connsiteY56" fmla="*/ 1467492 h 1472573"/>
              <a:gd name="connsiteX57" fmla="*/ 72734 w 629947"/>
              <a:gd name="connsiteY57" fmla="*/ 1472254 h 1472573"/>
              <a:gd name="connsiteX58" fmla="*/ 348959 w 629947"/>
              <a:gd name="connsiteY58" fmla="*/ 1457967 h 1472573"/>
              <a:gd name="connsiteX59" fmla="*/ 391822 w 629947"/>
              <a:gd name="connsiteY59" fmla="*/ 1438917 h 1472573"/>
              <a:gd name="connsiteX60" fmla="*/ 425159 w 629947"/>
              <a:gd name="connsiteY60" fmla="*/ 1400817 h 1472573"/>
              <a:gd name="connsiteX61" fmla="*/ 468022 w 629947"/>
              <a:gd name="connsiteY61" fmla="*/ 1362717 h 1472573"/>
              <a:gd name="connsiteX62" fmla="*/ 510884 w 629947"/>
              <a:gd name="connsiteY62" fmla="*/ 1281754 h 1472573"/>
              <a:gd name="connsiteX63" fmla="*/ 582322 w 629947"/>
              <a:gd name="connsiteY63" fmla="*/ 1153167 h 1472573"/>
              <a:gd name="connsiteX64" fmla="*/ 601372 w 629947"/>
              <a:gd name="connsiteY64" fmla="*/ 986479 h 1472573"/>
              <a:gd name="connsiteX65" fmla="*/ 615659 w 629947"/>
              <a:gd name="connsiteY65" fmla="*/ 886467 h 1472573"/>
              <a:gd name="connsiteX66" fmla="*/ 620422 w 629947"/>
              <a:gd name="connsiteY66" fmla="*/ 672154 h 1472573"/>
              <a:gd name="connsiteX67" fmla="*/ 625184 w 629947"/>
              <a:gd name="connsiteY67" fmla="*/ 605479 h 1472573"/>
              <a:gd name="connsiteX68" fmla="*/ 629947 w 629947"/>
              <a:gd name="connsiteY68" fmla="*/ 519754 h 1472573"/>
              <a:gd name="connsiteX69" fmla="*/ 610897 w 629947"/>
              <a:gd name="connsiteY69" fmla="*/ 343542 h 1472573"/>
              <a:gd name="connsiteX70" fmla="*/ 596609 w 629947"/>
              <a:gd name="connsiteY70" fmla="*/ 305442 h 1472573"/>
              <a:gd name="connsiteX71" fmla="*/ 539459 w 629947"/>
              <a:gd name="connsiteY71" fmla="*/ 229242 h 1472573"/>
              <a:gd name="connsiteX72" fmla="*/ 539459 w 629947"/>
              <a:gd name="connsiteY72" fmla="*/ 195905 h 1472573"/>
              <a:gd name="connsiteX73" fmla="*/ 506122 w 629947"/>
              <a:gd name="connsiteY73" fmla="*/ 186379 h 1472573"/>
              <a:gd name="connsiteX74" fmla="*/ 491834 w 629947"/>
              <a:gd name="connsiteY74" fmla="*/ 124466 h 1472573"/>
              <a:gd name="connsiteX75" fmla="*/ 477546 w 629947"/>
              <a:gd name="connsiteY75" fmla="*/ 91129 h 1472573"/>
              <a:gd name="connsiteX76" fmla="*/ 448972 w 629947"/>
              <a:gd name="connsiteY76" fmla="*/ 76842 h 1472573"/>
              <a:gd name="connsiteX77" fmla="*/ 406110 w 629947"/>
              <a:gd name="connsiteY77" fmla="*/ 33979 h 1472573"/>
              <a:gd name="connsiteX78" fmla="*/ 372772 w 629947"/>
              <a:gd name="connsiteY78" fmla="*/ 38742 h 1472573"/>
              <a:gd name="connsiteX79" fmla="*/ 358484 w 629947"/>
              <a:gd name="connsiteY79" fmla="*/ 24454 h 1472573"/>
              <a:gd name="connsiteX80" fmla="*/ 329909 w 629947"/>
              <a:gd name="connsiteY80" fmla="*/ 5404 h 1472573"/>
              <a:gd name="connsiteX81" fmla="*/ 315622 w 629947"/>
              <a:gd name="connsiteY81" fmla="*/ 642 h 1472573"/>
              <a:gd name="connsiteX82" fmla="*/ 239422 w 629947"/>
              <a:gd name="connsiteY82" fmla="*/ 38742 h 1472573"/>
              <a:gd name="connsiteX0" fmla="*/ 210847 w 629947"/>
              <a:gd name="connsiteY0" fmla="*/ 5205 h 1477136"/>
              <a:gd name="connsiteX1" fmla="*/ 263234 w 629947"/>
              <a:gd name="connsiteY1" fmla="*/ 52830 h 1477136"/>
              <a:gd name="connsiteX2" fmla="*/ 282284 w 629947"/>
              <a:gd name="connsiteY2" fmla="*/ 81405 h 1477136"/>
              <a:gd name="connsiteX3" fmla="*/ 306097 w 629947"/>
              <a:gd name="connsiteY3" fmla="*/ 109980 h 1477136"/>
              <a:gd name="connsiteX4" fmla="*/ 320384 w 629947"/>
              <a:gd name="connsiteY4" fmla="*/ 114742 h 1477136"/>
              <a:gd name="connsiteX5" fmla="*/ 339434 w 629947"/>
              <a:gd name="connsiteY5" fmla="*/ 143317 h 1477136"/>
              <a:gd name="connsiteX6" fmla="*/ 358484 w 629947"/>
              <a:gd name="connsiteY6" fmla="*/ 167130 h 1477136"/>
              <a:gd name="connsiteX7" fmla="*/ 377534 w 629947"/>
              <a:gd name="connsiteY7" fmla="*/ 205230 h 1477136"/>
              <a:gd name="connsiteX8" fmla="*/ 387059 w 629947"/>
              <a:gd name="connsiteY8" fmla="*/ 219517 h 1477136"/>
              <a:gd name="connsiteX9" fmla="*/ 391822 w 629947"/>
              <a:gd name="connsiteY9" fmla="*/ 233805 h 1477136"/>
              <a:gd name="connsiteX10" fmla="*/ 406109 w 629947"/>
              <a:gd name="connsiteY10" fmla="*/ 243330 h 1477136"/>
              <a:gd name="connsiteX11" fmla="*/ 444209 w 629947"/>
              <a:gd name="connsiteY11" fmla="*/ 300480 h 1477136"/>
              <a:gd name="connsiteX12" fmla="*/ 453734 w 629947"/>
              <a:gd name="connsiteY12" fmla="*/ 343342 h 1477136"/>
              <a:gd name="connsiteX13" fmla="*/ 463259 w 629947"/>
              <a:gd name="connsiteY13" fmla="*/ 376680 h 1477136"/>
              <a:gd name="connsiteX14" fmla="*/ 472784 w 629947"/>
              <a:gd name="connsiteY14" fmla="*/ 395730 h 1477136"/>
              <a:gd name="connsiteX15" fmla="*/ 477547 w 629947"/>
              <a:gd name="connsiteY15" fmla="*/ 414780 h 1477136"/>
              <a:gd name="connsiteX16" fmla="*/ 482309 w 629947"/>
              <a:gd name="connsiteY16" fmla="*/ 429067 h 1477136"/>
              <a:gd name="connsiteX17" fmla="*/ 487072 w 629947"/>
              <a:gd name="connsiteY17" fmla="*/ 448117 h 1477136"/>
              <a:gd name="connsiteX18" fmla="*/ 496597 w 629947"/>
              <a:gd name="connsiteY18" fmla="*/ 462405 h 1477136"/>
              <a:gd name="connsiteX19" fmla="*/ 506122 w 629947"/>
              <a:gd name="connsiteY19" fmla="*/ 495742 h 1477136"/>
              <a:gd name="connsiteX20" fmla="*/ 515647 w 629947"/>
              <a:gd name="connsiteY20" fmla="*/ 552892 h 1477136"/>
              <a:gd name="connsiteX21" fmla="*/ 520409 w 629947"/>
              <a:gd name="connsiteY21" fmla="*/ 610042 h 1477136"/>
              <a:gd name="connsiteX22" fmla="*/ 525172 w 629947"/>
              <a:gd name="connsiteY22" fmla="*/ 624330 h 1477136"/>
              <a:gd name="connsiteX23" fmla="*/ 520409 w 629947"/>
              <a:gd name="connsiteY23" fmla="*/ 652905 h 1477136"/>
              <a:gd name="connsiteX24" fmla="*/ 515647 w 629947"/>
              <a:gd name="connsiteY24" fmla="*/ 729105 h 1477136"/>
              <a:gd name="connsiteX25" fmla="*/ 510884 w 629947"/>
              <a:gd name="connsiteY25" fmla="*/ 748155 h 1477136"/>
              <a:gd name="connsiteX26" fmla="*/ 501359 w 629947"/>
              <a:gd name="connsiteY26" fmla="*/ 819592 h 1477136"/>
              <a:gd name="connsiteX27" fmla="*/ 491834 w 629947"/>
              <a:gd name="connsiteY27" fmla="*/ 833880 h 1477136"/>
              <a:gd name="connsiteX28" fmla="*/ 477547 w 629947"/>
              <a:gd name="connsiteY28" fmla="*/ 857692 h 1477136"/>
              <a:gd name="connsiteX29" fmla="*/ 472784 w 629947"/>
              <a:gd name="connsiteY29" fmla="*/ 876742 h 1477136"/>
              <a:gd name="connsiteX30" fmla="*/ 458497 w 629947"/>
              <a:gd name="connsiteY30" fmla="*/ 891030 h 1477136"/>
              <a:gd name="connsiteX31" fmla="*/ 434684 w 629947"/>
              <a:gd name="connsiteY31" fmla="*/ 938655 h 1477136"/>
              <a:gd name="connsiteX32" fmla="*/ 429922 w 629947"/>
              <a:gd name="connsiteY32" fmla="*/ 952942 h 1477136"/>
              <a:gd name="connsiteX33" fmla="*/ 415634 w 629947"/>
              <a:gd name="connsiteY33" fmla="*/ 991042 h 1477136"/>
              <a:gd name="connsiteX34" fmla="*/ 401347 w 629947"/>
              <a:gd name="connsiteY34" fmla="*/ 1000567 h 1477136"/>
              <a:gd name="connsiteX35" fmla="*/ 396584 w 629947"/>
              <a:gd name="connsiteY35" fmla="*/ 1033905 h 1477136"/>
              <a:gd name="connsiteX36" fmla="*/ 391822 w 629947"/>
              <a:gd name="connsiteY36" fmla="*/ 1052955 h 1477136"/>
              <a:gd name="connsiteX37" fmla="*/ 358484 w 629947"/>
              <a:gd name="connsiteY37" fmla="*/ 1067242 h 1477136"/>
              <a:gd name="connsiteX38" fmla="*/ 344197 w 629947"/>
              <a:gd name="connsiteY38" fmla="*/ 1081530 h 1477136"/>
              <a:gd name="connsiteX39" fmla="*/ 334672 w 629947"/>
              <a:gd name="connsiteY39" fmla="*/ 1095817 h 1477136"/>
              <a:gd name="connsiteX40" fmla="*/ 296572 w 629947"/>
              <a:gd name="connsiteY40" fmla="*/ 1138680 h 1477136"/>
              <a:gd name="connsiteX41" fmla="*/ 272759 w 629947"/>
              <a:gd name="connsiteY41" fmla="*/ 1181542 h 1477136"/>
              <a:gd name="connsiteX42" fmla="*/ 253709 w 629947"/>
              <a:gd name="connsiteY42" fmla="*/ 1186305 h 1477136"/>
              <a:gd name="connsiteX43" fmla="*/ 239422 w 629947"/>
              <a:gd name="connsiteY43" fmla="*/ 1191067 h 1477136"/>
              <a:gd name="connsiteX44" fmla="*/ 225134 w 629947"/>
              <a:gd name="connsiteY44" fmla="*/ 1200592 h 1477136"/>
              <a:gd name="connsiteX45" fmla="*/ 210847 w 629947"/>
              <a:gd name="connsiteY45" fmla="*/ 1229167 h 1477136"/>
              <a:gd name="connsiteX46" fmla="*/ 201322 w 629947"/>
              <a:gd name="connsiteY46" fmla="*/ 1248217 h 1477136"/>
              <a:gd name="connsiteX47" fmla="*/ 167984 w 629947"/>
              <a:gd name="connsiteY47" fmla="*/ 1276792 h 1477136"/>
              <a:gd name="connsiteX48" fmla="*/ 139409 w 629947"/>
              <a:gd name="connsiteY48" fmla="*/ 1291080 h 1477136"/>
              <a:gd name="connsiteX49" fmla="*/ 96547 w 629947"/>
              <a:gd name="connsiteY49" fmla="*/ 1333942 h 1477136"/>
              <a:gd name="connsiteX50" fmla="*/ 63209 w 629947"/>
              <a:gd name="connsiteY50" fmla="*/ 1367280 h 1477136"/>
              <a:gd name="connsiteX51" fmla="*/ 58447 w 629947"/>
              <a:gd name="connsiteY51" fmla="*/ 1381567 h 1477136"/>
              <a:gd name="connsiteX52" fmla="*/ 34634 w 629947"/>
              <a:gd name="connsiteY52" fmla="*/ 1386330 h 1477136"/>
              <a:gd name="connsiteX53" fmla="*/ 15584 w 629947"/>
              <a:gd name="connsiteY53" fmla="*/ 1395855 h 1477136"/>
              <a:gd name="connsiteX54" fmla="*/ 1297 w 629947"/>
              <a:gd name="connsiteY54" fmla="*/ 1414905 h 1477136"/>
              <a:gd name="connsiteX55" fmla="*/ 6059 w 629947"/>
              <a:gd name="connsiteY55" fmla="*/ 1467292 h 1477136"/>
              <a:gd name="connsiteX56" fmla="*/ 25109 w 629947"/>
              <a:gd name="connsiteY56" fmla="*/ 1472055 h 1477136"/>
              <a:gd name="connsiteX57" fmla="*/ 72734 w 629947"/>
              <a:gd name="connsiteY57" fmla="*/ 1476817 h 1477136"/>
              <a:gd name="connsiteX58" fmla="*/ 348959 w 629947"/>
              <a:gd name="connsiteY58" fmla="*/ 1462530 h 1477136"/>
              <a:gd name="connsiteX59" fmla="*/ 391822 w 629947"/>
              <a:gd name="connsiteY59" fmla="*/ 1443480 h 1477136"/>
              <a:gd name="connsiteX60" fmla="*/ 425159 w 629947"/>
              <a:gd name="connsiteY60" fmla="*/ 1405380 h 1477136"/>
              <a:gd name="connsiteX61" fmla="*/ 468022 w 629947"/>
              <a:gd name="connsiteY61" fmla="*/ 1367280 h 1477136"/>
              <a:gd name="connsiteX62" fmla="*/ 510884 w 629947"/>
              <a:gd name="connsiteY62" fmla="*/ 1286317 h 1477136"/>
              <a:gd name="connsiteX63" fmla="*/ 582322 w 629947"/>
              <a:gd name="connsiteY63" fmla="*/ 1157730 h 1477136"/>
              <a:gd name="connsiteX64" fmla="*/ 601372 w 629947"/>
              <a:gd name="connsiteY64" fmla="*/ 991042 h 1477136"/>
              <a:gd name="connsiteX65" fmla="*/ 615659 w 629947"/>
              <a:gd name="connsiteY65" fmla="*/ 891030 h 1477136"/>
              <a:gd name="connsiteX66" fmla="*/ 620422 w 629947"/>
              <a:gd name="connsiteY66" fmla="*/ 676717 h 1477136"/>
              <a:gd name="connsiteX67" fmla="*/ 625184 w 629947"/>
              <a:gd name="connsiteY67" fmla="*/ 610042 h 1477136"/>
              <a:gd name="connsiteX68" fmla="*/ 629947 w 629947"/>
              <a:gd name="connsiteY68" fmla="*/ 524317 h 1477136"/>
              <a:gd name="connsiteX69" fmla="*/ 610897 w 629947"/>
              <a:gd name="connsiteY69" fmla="*/ 348105 h 1477136"/>
              <a:gd name="connsiteX70" fmla="*/ 596609 w 629947"/>
              <a:gd name="connsiteY70" fmla="*/ 310005 h 1477136"/>
              <a:gd name="connsiteX71" fmla="*/ 539459 w 629947"/>
              <a:gd name="connsiteY71" fmla="*/ 233805 h 1477136"/>
              <a:gd name="connsiteX72" fmla="*/ 539459 w 629947"/>
              <a:gd name="connsiteY72" fmla="*/ 200468 h 1477136"/>
              <a:gd name="connsiteX73" fmla="*/ 506122 w 629947"/>
              <a:gd name="connsiteY73" fmla="*/ 190942 h 1477136"/>
              <a:gd name="connsiteX74" fmla="*/ 491834 w 629947"/>
              <a:gd name="connsiteY74" fmla="*/ 129029 h 1477136"/>
              <a:gd name="connsiteX75" fmla="*/ 477546 w 629947"/>
              <a:gd name="connsiteY75" fmla="*/ 95692 h 1477136"/>
              <a:gd name="connsiteX76" fmla="*/ 448972 w 629947"/>
              <a:gd name="connsiteY76" fmla="*/ 81405 h 1477136"/>
              <a:gd name="connsiteX77" fmla="*/ 406110 w 629947"/>
              <a:gd name="connsiteY77" fmla="*/ 38542 h 1477136"/>
              <a:gd name="connsiteX78" fmla="*/ 372772 w 629947"/>
              <a:gd name="connsiteY78" fmla="*/ 43305 h 1477136"/>
              <a:gd name="connsiteX79" fmla="*/ 358484 w 629947"/>
              <a:gd name="connsiteY79" fmla="*/ 29017 h 1477136"/>
              <a:gd name="connsiteX80" fmla="*/ 329909 w 629947"/>
              <a:gd name="connsiteY80" fmla="*/ 9967 h 1477136"/>
              <a:gd name="connsiteX81" fmla="*/ 315622 w 629947"/>
              <a:gd name="connsiteY81" fmla="*/ 5205 h 1477136"/>
              <a:gd name="connsiteX82" fmla="*/ 210847 w 629947"/>
              <a:gd name="connsiteY82" fmla="*/ 5205 h 1477136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501359 w 629947"/>
              <a:gd name="connsiteY26" fmla="*/ 834835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91822 w 629947"/>
              <a:gd name="connsiteY36" fmla="*/ 1068198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34672 w 629947"/>
              <a:gd name="connsiteY39" fmla="*/ 1111060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25134 w 629947"/>
              <a:gd name="connsiteY44" fmla="*/ 1215835 h 1492379"/>
              <a:gd name="connsiteX45" fmla="*/ 210847 w 629947"/>
              <a:gd name="connsiteY45" fmla="*/ 1244410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39409 w 629947"/>
              <a:gd name="connsiteY48" fmla="*/ 1306323 h 1492379"/>
              <a:gd name="connsiteX49" fmla="*/ 96547 w 629947"/>
              <a:gd name="connsiteY49" fmla="*/ 1349185 h 1492379"/>
              <a:gd name="connsiteX50" fmla="*/ 63209 w 629947"/>
              <a:gd name="connsiteY50" fmla="*/ 1382523 h 1492379"/>
              <a:gd name="connsiteX51" fmla="*/ 58447 w 629947"/>
              <a:gd name="connsiteY51" fmla="*/ 1396810 h 1492379"/>
              <a:gd name="connsiteX52" fmla="*/ 34634 w 629947"/>
              <a:gd name="connsiteY52" fmla="*/ 1401573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39459 w 629947"/>
              <a:gd name="connsiteY71" fmla="*/ 249048 h 1492379"/>
              <a:gd name="connsiteX72" fmla="*/ 539459 w 629947"/>
              <a:gd name="connsiteY72" fmla="*/ 215711 h 1492379"/>
              <a:gd name="connsiteX73" fmla="*/ 506122 w 629947"/>
              <a:gd name="connsiteY73" fmla="*/ 206185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72772 w 629947"/>
              <a:gd name="connsiteY78" fmla="*/ 58548 h 1492379"/>
              <a:gd name="connsiteX79" fmla="*/ 358484 w 629947"/>
              <a:gd name="connsiteY79" fmla="*/ 44260 h 1492379"/>
              <a:gd name="connsiteX80" fmla="*/ 329909 w 629947"/>
              <a:gd name="connsiteY80" fmla="*/ 2521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501359 w 629947"/>
              <a:gd name="connsiteY26" fmla="*/ 834835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91822 w 629947"/>
              <a:gd name="connsiteY36" fmla="*/ 1068198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34672 w 629947"/>
              <a:gd name="connsiteY39" fmla="*/ 1111060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25134 w 629947"/>
              <a:gd name="connsiteY44" fmla="*/ 1215835 h 1492379"/>
              <a:gd name="connsiteX45" fmla="*/ 210847 w 629947"/>
              <a:gd name="connsiteY45" fmla="*/ 1244410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39409 w 629947"/>
              <a:gd name="connsiteY48" fmla="*/ 1306323 h 1492379"/>
              <a:gd name="connsiteX49" fmla="*/ 96547 w 629947"/>
              <a:gd name="connsiteY49" fmla="*/ 1349185 h 1492379"/>
              <a:gd name="connsiteX50" fmla="*/ 63209 w 629947"/>
              <a:gd name="connsiteY50" fmla="*/ 1382523 h 1492379"/>
              <a:gd name="connsiteX51" fmla="*/ 58447 w 629947"/>
              <a:gd name="connsiteY51" fmla="*/ 1396810 h 1492379"/>
              <a:gd name="connsiteX52" fmla="*/ 34634 w 629947"/>
              <a:gd name="connsiteY52" fmla="*/ 1401573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39459 w 629947"/>
              <a:gd name="connsiteY71" fmla="*/ 249048 h 1492379"/>
              <a:gd name="connsiteX72" fmla="*/ 539459 w 629947"/>
              <a:gd name="connsiteY72" fmla="*/ 215711 h 1492379"/>
              <a:gd name="connsiteX73" fmla="*/ 506122 w 629947"/>
              <a:gd name="connsiteY73" fmla="*/ 206185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72772 w 629947"/>
              <a:gd name="connsiteY78" fmla="*/ 58548 h 1492379"/>
              <a:gd name="connsiteX79" fmla="*/ 358484 w 629947"/>
              <a:gd name="connsiteY79" fmla="*/ 44260 h 1492379"/>
              <a:gd name="connsiteX80" fmla="*/ 353721 w 629947"/>
              <a:gd name="connsiteY80" fmla="*/ 616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501359 w 629947"/>
              <a:gd name="connsiteY26" fmla="*/ 834835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91822 w 629947"/>
              <a:gd name="connsiteY36" fmla="*/ 1068198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34672 w 629947"/>
              <a:gd name="connsiteY39" fmla="*/ 1111060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25134 w 629947"/>
              <a:gd name="connsiteY44" fmla="*/ 1215835 h 1492379"/>
              <a:gd name="connsiteX45" fmla="*/ 239422 w 629947"/>
              <a:gd name="connsiteY45" fmla="*/ 1258698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39409 w 629947"/>
              <a:gd name="connsiteY48" fmla="*/ 1306323 h 1492379"/>
              <a:gd name="connsiteX49" fmla="*/ 96547 w 629947"/>
              <a:gd name="connsiteY49" fmla="*/ 1349185 h 1492379"/>
              <a:gd name="connsiteX50" fmla="*/ 63209 w 629947"/>
              <a:gd name="connsiteY50" fmla="*/ 1382523 h 1492379"/>
              <a:gd name="connsiteX51" fmla="*/ 58447 w 629947"/>
              <a:gd name="connsiteY51" fmla="*/ 1396810 h 1492379"/>
              <a:gd name="connsiteX52" fmla="*/ 34634 w 629947"/>
              <a:gd name="connsiteY52" fmla="*/ 1401573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39459 w 629947"/>
              <a:gd name="connsiteY71" fmla="*/ 249048 h 1492379"/>
              <a:gd name="connsiteX72" fmla="*/ 539459 w 629947"/>
              <a:gd name="connsiteY72" fmla="*/ 215711 h 1492379"/>
              <a:gd name="connsiteX73" fmla="*/ 506122 w 629947"/>
              <a:gd name="connsiteY73" fmla="*/ 206185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72772 w 629947"/>
              <a:gd name="connsiteY78" fmla="*/ 58548 h 1492379"/>
              <a:gd name="connsiteX79" fmla="*/ 358484 w 629947"/>
              <a:gd name="connsiteY79" fmla="*/ 44260 h 1492379"/>
              <a:gd name="connsiteX80" fmla="*/ 353721 w 629947"/>
              <a:gd name="connsiteY80" fmla="*/ 616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501359 w 629947"/>
              <a:gd name="connsiteY26" fmla="*/ 834835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91822 w 629947"/>
              <a:gd name="connsiteY36" fmla="*/ 1068198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34672 w 629947"/>
              <a:gd name="connsiteY39" fmla="*/ 1111060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48946 w 629947"/>
              <a:gd name="connsiteY44" fmla="*/ 1225360 h 1492379"/>
              <a:gd name="connsiteX45" fmla="*/ 239422 w 629947"/>
              <a:gd name="connsiteY45" fmla="*/ 1258698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39409 w 629947"/>
              <a:gd name="connsiteY48" fmla="*/ 1306323 h 1492379"/>
              <a:gd name="connsiteX49" fmla="*/ 96547 w 629947"/>
              <a:gd name="connsiteY49" fmla="*/ 1349185 h 1492379"/>
              <a:gd name="connsiteX50" fmla="*/ 63209 w 629947"/>
              <a:gd name="connsiteY50" fmla="*/ 1382523 h 1492379"/>
              <a:gd name="connsiteX51" fmla="*/ 58447 w 629947"/>
              <a:gd name="connsiteY51" fmla="*/ 1396810 h 1492379"/>
              <a:gd name="connsiteX52" fmla="*/ 34634 w 629947"/>
              <a:gd name="connsiteY52" fmla="*/ 1401573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39459 w 629947"/>
              <a:gd name="connsiteY71" fmla="*/ 249048 h 1492379"/>
              <a:gd name="connsiteX72" fmla="*/ 539459 w 629947"/>
              <a:gd name="connsiteY72" fmla="*/ 215711 h 1492379"/>
              <a:gd name="connsiteX73" fmla="*/ 506122 w 629947"/>
              <a:gd name="connsiteY73" fmla="*/ 206185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72772 w 629947"/>
              <a:gd name="connsiteY78" fmla="*/ 58548 h 1492379"/>
              <a:gd name="connsiteX79" fmla="*/ 358484 w 629947"/>
              <a:gd name="connsiteY79" fmla="*/ 44260 h 1492379"/>
              <a:gd name="connsiteX80" fmla="*/ 353721 w 629947"/>
              <a:gd name="connsiteY80" fmla="*/ 616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501359 w 629947"/>
              <a:gd name="connsiteY26" fmla="*/ 834835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91822 w 629947"/>
              <a:gd name="connsiteY36" fmla="*/ 1068198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34672 w 629947"/>
              <a:gd name="connsiteY39" fmla="*/ 1111060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48946 w 629947"/>
              <a:gd name="connsiteY44" fmla="*/ 1225360 h 1492379"/>
              <a:gd name="connsiteX45" fmla="*/ 239422 w 629947"/>
              <a:gd name="connsiteY45" fmla="*/ 1258698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63222 w 629947"/>
              <a:gd name="connsiteY48" fmla="*/ 1311085 h 1492379"/>
              <a:gd name="connsiteX49" fmla="*/ 96547 w 629947"/>
              <a:gd name="connsiteY49" fmla="*/ 1349185 h 1492379"/>
              <a:gd name="connsiteX50" fmla="*/ 63209 w 629947"/>
              <a:gd name="connsiteY50" fmla="*/ 1382523 h 1492379"/>
              <a:gd name="connsiteX51" fmla="*/ 58447 w 629947"/>
              <a:gd name="connsiteY51" fmla="*/ 1396810 h 1492379"/>
              <a:gd name="connsiteX52" fmla="*/ 34634 w 629947"/>
              <a:gd name="connsiteY52" fmla="*/ 1401573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39459 w 629947"/>
              <a:gd name="connsiteY71" fmla="*/ 249048 h 1492379"/>
              <a:gd name="connsiteX72" fmla="*/ 539459 w 629947"/>
              <a:gd name="connsiteY72" fmla="*/ 215711 h 1492379"/>
              <a:gd name="connsiteX73" fmla="*/ 506122 w 629947"/>
              <a:gd name="connsiteY73" fmla="*/ 206185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72772 w 629947"/>
              <a:gd name="connsiteY78" fmla="*/ 58548 h 1492379"/>
              <a:gd name="connsiteX79" fmla="*/ 358484 w 629947"/>
              <a:gd name="connsiteY79" fmla="*/ 44260 h 1492379"/>
              <a:gd name="connsiteX80" fmla="*/ 353721 w 629947"/>
              <a:gd name="connsiteY80" fmla="*/ 616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501359 w 629947"/>
              <a:gd name="connsiteY26" fmla="*/ 834835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91822 w 629947"/>
              <a:gd name="connsiteY36" fmla="*/ 1068198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34672 w 629947"/>
              <a:gd name="connsiteY39" fmla="*/ 1111060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48946 w 629947"/>
              <a:gd name="connsiteY44" fmla="*/ 1225360 h 1492379"/>
              <a:gd name="connsiteX45" fmla="*/ 239422 w 629947"/>
              <a:gd name="connsiteY45" fmla="*/ 1258698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63222 w 629947"/>
              <a:gd name="connsiteY48" fmla="*/ 1311085 h 1492379"/>
              <a:gd name="connsiteX49" fmla="*/ 120359 w 629947"/>
              <a:gd name="connsiteY49" fmla="*/ 1358710 h 1492379"/>
              <a:gd name="connsiteX50" fmla="*/ 63209 w 629947"/>
              <a:gd name="connsiteY50" fmla="*/ 1382523 h 1492379"/>
              <a:gd name="connsiteX51" fmla="*/ 58447 w 629947"/>
              <a:gd name="connsiteY51" fmla="*/ 1396810 h 1492379"/>
              <a:gd name="connsiteX52" fmla="*/ 34634 w 629947"/>
              <a:gd name="connsiteY52" fmla="*/ 1401573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39459 w 629947"/>
              <a:gd name="connsiteY71" fmla="*/ 249048 h 1492379"/>
              <a:gd name="connsiteX72" fmla="*/ 539459 w 629947"/>
              <a:gd name="connsiteY72" fmla="*/ 215711 h 1492379"/>
              <a:gd name="connsiteX73" fmla="*/ 506122 w 629947"/>
              <a:gd name="connsiteY73" fmla="*/ 206185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72772 w 629947"/>
              <a:gd name="connsiteY78" fmla="*/ 58548 h 1492379"/>
              <a:gd name="connsiteX79" fmla="*/ 358484 w 629947"/>
              <a:gd name="connsiteY79" fmla="*/ 44260 h 1492379"/>
              <a:gd name="connsiteX80" fmla="*/ 353721 w 629947"/>
              <a:gd name="connsiteY80" fmla="*/ 616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501359 w 629947"/>
              <a:gd name="connsiteY26" fmla="*/ 834835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91822 w 629947"/>
              <a:gd name="connsiteY36" fmla="*/ 1068198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34672 w 629947"/>
              <a:gd name="connsiteY39" fmla="*/ 1111060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48946 w 629947"/>
              <a:gd name="connsiteY44" fmla="*/ 1225360 h 1492379"/>
              <a:gd name="connsiteX45" fmla="*/ 239422 w 629947"/>
              <a:gd name="connsiteY45" fmla="*/ 1258698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63222 w 629947"/>
              <a:gd name="connsiteY48" fmla="*/ 1311085 h 1492379"/>
              <a:gd name="connsiteX49" fmla="*/ 120359 w 629947"/>
              <a:gd name="connsiteY49" fmla="*/ 1358710 h 1492379"/>
              <a:gd name="connsiteX50" fmla="*/ 63209 w 629947"/>
              <a:gd name="connsiteY50" fmla="*/ 1382523 h 1492379"/>
              <a:gd name="connsiteX51" fmla="*/ 58447 w 629947"/>
              <a:gd name="connsiteY51" fmla="*/ 1396810 h 1492379"/>
              <a:gd name="connsiteX52" fmla="*/ 48922 w 629947"/>
              <a:gd name="connsiteY52" fmla="*/ 1401573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39459 w 629947"/>
              <a:gd name="connsiteY71" fmla="*/ 249048 h 1492379"/>
              <a:gd name="connsiteX72" fmla="*/ 539459 w 629947"/>
              <a:gd name="connsiteY72" fmla="*/ 215711 h 1492379"/>
              <a:gd name="connsiteX73" fmla="*/ 506122 w 629947"/>
              <a:gd name="connsiteY73" fmla="*/ 206185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72772 w 629947"/>
              <a:gd name="connsiteY78" fmla="*/ 58548 h 1492379"/>
              <a:gd name="connsiteX79" fmla="*/ 358484 w 629947"/>
              <a:gd name="connsiteY79" fmla="*/ 44260 h 1492379"/>
              <a:gd name="connsiteX80" fmla="*/ 353721 w 629947"/>
              <a:gd name="connsiteY80" fmla="*/ 616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501359 w 629947"/>
              <a:gd name="connsiteY26" fmla="*/ 834835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91822 w 629947"/>
              <a:gd name="connsiteY36" fmla="*/ 1068198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53722 w 629947"/>
              <a:gd name="connsiteY39" fmla="*/ 1125348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48946 w 629947"/>
              <a:gd name="connsiteY44" fmla="*/ 1225360 h 1492379"/>
              <a:gd name="connsiteX45" fmla="*/ 239422 w 629947"/>
              <a:gd name="connsiteY45" fmla="*/ 1258698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63222 w 629947"/>
              <a:gd name="connsiteY48" fmla="*/ 1311085 h 1492379"/>
              <a:gd name="connsiteX49" fmla="*/ 120359 w 629947"/>
              <a:gd name="connsiteY49" fmla="*/ 1358710 h 1492379"/>
              <a:gd name="connsiteX50" fmla="*/ 63209 w 629947"/>
              <a:gd name="connsiteY50" fmla="*/ 1382523 h 1492379"/>
              <a:gd name="connsiteX51" fmla="*/ 58447 w 629947"/>
              <a:gd name="connsiteY51" fmla="*/ 1396810 h 1492379"/>
              <a:gd name="connsiteX52" fmla="*/ 48922 w 629947"/>
              <a:gd name="connsiteY52" fmla="*/ 1401573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39459 w 629947"/>
              <a:gd name="connsiteY71" fmla="*/ 249048 h 1492379"/>
              <a:gd name="connsiteX72" fmla="*/ 539459 w 629947"/>
              <a:gd name="connsiteY72" fmla="*/ 215711 h 1492379"/>
              <a:gd name="connsiteX73" fmla="*/ 506122 w 629947"/>
              <a:gd name="connsiteY73" fmla="*/ 206185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72772 w 629947"/>
              <a:gd name="connsiteY78" fmla="*/ 58548 h 1492379"/>
              <a:gd name="connsiteX79" fmla="*/ 358484 w 629947"/>
              <a:gd name="connsiteY79" fmla="*/ 44260 h 1492379"/>
              <a:gd name="connsiteX80" fmla="*/ 353721 w 629947"/>
              <a:gd name="connsiteY80" fmla="*/ 616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501359 w 629947"/>
              <a:gd name="connsiteY26" fmla="*/ 834835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91822 w 629947"/>
              <a:gd name="connsiteY36" fmla="*/ 1068198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25147 w 629947"/>
              <a:gd name="connsiteY39" fmla="*/ 1139635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48946 w 629947"/>
              <a:gd name="connsiteY44" fmla="*/ 1225360 h 1492379"/>
              <a:gd name="connsiteX45" fmla="*/ 239422 w 629947"/>
              <a:gd name="connsiteY45" fmla="*/ 1258698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63222 w 629947"/>
              <a:gd name="connsiteY48" fmla="*/ 1311085 h 1492379"/>
              <a:gd name="connsiteX49" fmla="*/ 120359 w 629947"/>
              <a:gd name="connsiteY49" fmla="*/ 1358710 h 1492379"/>
              <a:gd name="connsiteX50" fmla="*/ 63209 w 629947"/>
              <a:gd name="connsiteY50" fmla="*/ 1382523 h 1492379"/>
              <a:gd name="connsiteX51" fmla="*/ 58447 w 629947"/>
              <a:gd name="connsiteY51" fmla="*/ 1396810 h 1492379"/>
              <a:gd name="connsiteX52" fmla="*/ 48922 w 629947"/>
              <a:gd name="connsiteY52" fmla="*/ 1401573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39459 w 629947"/>
              <a:gd name="connsiteY71" fmla="*/ 249048 h 1492379"/>
              <a:gd name="connsiteX72" fmla="*/ 539459 w 629947"/>
              <a:gd name="connsiteY72" fmla="*/ 215711 h 1492379"/>
              <a:gd name="connsiteX73" fmla="*/ 506122 w 629947"/>
              <a:gd name="connsiteY73" fmla="*/ 206185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72772 w 629947"/>
              <a:gd name="connsiteY78" fmla="*/ 58548 h 1492379"/>
              <a:gd name="connsiteX79" fmla="*/ 358484 w 629947"/>
              <a:gd name="connsiteY79" fmla="*/ 44260 h 1492379"/>
              <a:gd name="connsiteX80" fmla="*/ 353721 w 629947"/>
              <a:gd name="connsiteY80" fmla="*/ 616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501359 w 629947"/>
              <a:gd name="connsiteY26" fmla="*/ 834835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91822 w 629947"/>
              <a:gd name="connsiteY36" fmla="*/ 1068198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25147 w 629947"/>
              <a:gd name="connsiteY39" fmla="*/ 1139635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48946 w 629947"/>
              <a:gd name="connsiteY44" fmla="*/ 1225360 h 1492379"/>
              <a:gd name="connsiteX45" fmla="*/ 239422 w 629947"/>
              <a:gd name="connsiteY45" fmla="*/ 1258698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63222 w 629947"/>
              <a:gd name="connsiteY48" fmla="*/ 1311085 h 1492379"/>
              <a:gd name="connsiteX49" fmla="*/ 112408 w 629947"/>
              <a:gd name="connsiteY49" fmla="*/ 1342808 h 1492379"/>
              <a:gd name="connsiteX50" fmla="*/ 63209 w 629947"/>
              <a:gd name="connsiteY50" fmla="*/ 1382523 h 1492379"/>
              <a:gd name="connsiteX51" fmla="*/ 58447 w 629947"/>
              <a:gd name="connsiteY51" fmla="*/ 1396810 h 1492379"/>
              <a:gd name="connsiteX52" fmla="*/ 48922 w 629947"/>
              <a:gd name="connsiteY52" fmla="*/ 1401573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39459 w 629947"/>
              <a:gd name="connsiteY71" fmla="*/ 249048 h 1492379"/>
              <a:gd name="connsiteX72" fmla="*/ 539459 w 629947"/>
              <a:gd name="connsiteY72" fmla="*/ 215711 h 1492379"/>
              <a:gd name="connsiteX73" fmla="*/ 506122 w 629947"/>
              <a:gd name="connsiteY73" fmla="*/ 206185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72772 w 629947"/>
              <a:gd name="connsiteY78" fmla="*/ 58548 h 1492379"/>
              <a:gd name="connsiteX79" fmla="*/ 358484 w 629947"/>
              <a:gd name="connsiteY79" fmla="*/ 44260 h 1492379"/>
              <a:gd name="connsiteX80" fmla="*/ 353721 w 629947"/>
              <a:gd name="connsiteY80" fmla="*/ 616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501359 w 629947"/>
              <a:gd name="connsiteY26" fmla="*/ 834835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91822 w 629947"/>
              <a:gd name="connsiteY36" fmla="*/ 1068198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25147 w 629947"/>
              <a:gd name="connsiteY39" fmla="*/ 1139635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48946 w 629947"/>
              <a:gd name="connsiteY44" fmla="*/ 1225360 h 1492379"/>
              <a:gd name="connsiteX45" fmla="*/ 239422 w 629947"/>
              <a:gd name="connsiteY45" fmla="*/ 1258698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42019 w 629947"/>
              <a:gd name="connsiteY48" fmla="*/ 1305784 h 1492379"/>
              <a:gd name="connsiteX49" fmla="*/ 112408 w 629947"/>
              <a:gd name="connsiteY49" fmla="*/ 1342808 h 1492379"/>
              <a:gd name="connsiteX50" fmla="*/ 63209 w 629947"/>
              <a:gd name="connsiteY50" fmla="*/ 1382523 h 1492379"/>
              <a:gd name="connsiteX51" fmla="*/ 58447 w 629947"/>
              <a:gd name="connsiteY51" fmla="*/ 1396810 h 1492379"/>
              <a:gd name="connsiteX52" fmla="*/ 48922 w 629947"/>
              <a:gd name="connsiteY52" fmla="*/ 1401573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39459 w 629947"/>
              <a:gd name="connsiteY71" fmla="*/ 249048 h 1492379"/>
              <a:gd name="connsiteX72" fmla="*/ 539459 w 629947"/>
              <a:gd name="connsiteY72" fmla="*/ 215711 h 1492379"/>
              <a:gd name="connsiteX73" fmla="*/ 506122 w 629947"/>
              <a:gd name="connsiteY73" fmla="*/ 206185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72772 w 629947"/>
              <a:gd name="connsiteY78" fmla="*/ 58548 h 1492379"/>
              <a:gd name="connsiteX79" fmla="*/ 358484 w 629947"/>
              <a:gd name="connsiteY79" fmla="*/ 44260 h 1492379"/>
              <a:gd name="connsiteX80" fmla="*/ 353721 w 629947"/>
              <a:gd name="connsiteY80" fmla="*/ 616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501359 w 629947"/>
              <a:gd name="connsiteY26" fmla="*/ 834835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91822 w 629947"/>
              <a:gd name="connsiteY36" fmla="*/ 1068198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25147 w 629947"/>
              <a:gd name="connsiteY39" fmla="*/ 1139635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48946 w 629947"/>
              <a:gd name="connsiteY44" fmla="*/ 1225360 h 1492379"/>
              <a:gd name="connsiteX45" fmla="*/ 228820 w 629947"/>
              <a:gd name="connsiteY45" fmla="*/ 1242795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42019 w 629947"/>
              <a:gd name="connsiteY48" fmla="*/ 1305784 h 1492379"/>
              <a:gd name="connsiteX49" fmla="*/ 112408 w 629947"/>
              <a:gd name="connsiteY49" fmla="*/ 1342808 h 1492379"/>
              <a:gd name="connsiteX50" fmla="*/ 63209 w 629947"/>
              <a:gd name="connsiteY50" fmla="*/ 1382523 h 1492379"/>
              <a:gd name="connsiteX51" fmla="*/ 58447 w 629947"/>
              <a:gd name="connsiteY51" fmla="*/ 1396810 h 1492379"/>
              <a:gd name="connsiteX52" fmla="*/ 48922 w 629947"/>
              <a:gd name="connsiteY52" fmla="*/ 1401573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39459 w 629947"/>
              <a:gd name="connsiteY71" fmla="*/ 249048 h 1492379"/>
              <a:gd name="connsiteX72" fmla="*/ 539459 w 629947"/>
              <a:gd name="connsiteY72" fmla="*/ 215711 h 1492379"/>
              <a:gd name="connsiteX73" fmla="*/ 506122 w 629947"/>
              <a:gd name="connsiteY73" fmla="*/ 206185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72772 w 629947"/>
              <a:gd name="connsiteY78" fmla="*/ 58548 h 1492379"/>
              <a:gd name="connsiteX79" fmla="*/ 358484 w 629947"/>
              <a:gd name="connsiteY79" fmla="*/ 44260 h 1492379"/>
              <a:gd name="connsiteX80" fmla="*/ 353721 w 629947"/>
              <a:gd name="connsiteY80" fmla="*/ 616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501359 w 629947"/>
              <a:gd name="connsiteY26" fmla="*/ 834835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81220 w 629947"/>
              <a:gd name="connsiteY36" fmla="*/ 1057597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25147 w 629947"/>
              <a:gd name="connsiteY39" fmla="*/ 1139635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48946 w 629947"/>
              <a:gd name="connsiteY44" fmla="*/ 1225360 h 1492379"/>
              <a:gd name="connsiteX45" fmla="*/ 228820 w 629947"/>
              <a:gd name="connsiteY45" fmla="*/ 1242795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42019 w 629947"/>
              <a:gd name="connsiteY48" fmla="*/ 1305784 h 1492379"/>
              <a:gd name="connsiteX49" fmla="*/ 112408 w 629947"/>
              <a:gd name="connsiteY49" fmla="*/ 1342808 h 1492379"/>
              <a:gd name="connsiteX50" fmla="*/ 63209 w 629947"/>
              <a:gd name="connsiteY50" fmla="*/ 1382523 h 1492379"/>
              <a:gd name="connsiteX51" fmla="*/ 58447 w 629947"/>
              <a:gd name="connsiteY51" fmla="*/ 1396810 h 1492379"/>
              <a:gd name="connsiteX52" fmla="*/ 48922 w 629947"/>
              <a:gd name="connsiteY52" fmla="*/ 1401573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39459 w 629947"/>
              <a:gd name="connsiteY71" fmla="*/ 249048 h 1492379"/>
              <a:gd name="connsiteX72" fmla="*/ 539459 w 629947"/>
              <a:gd name="connsiteY72" fmla="*/ 215711 h 1492379"/>
              <a:gd name="connsiteX73" fmla="*/ 506122 w 629947"/>
              <a:gd name="connsiteY73" fmla="*/ 206185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72772 w 629947"/>
              <a:gd name="connsiteY78" fmla="*/ 58548 h 1492379"/>
              <a:gd name="connsiteX79" fmla="*/ 358484 w 629947"/>
              <a:gd name="connsiteY79" fmla="*/ 44260 h 1492379"/>
              <a:gd name="connsiteX80" fmla="*/ 353721 w 629947"/>
              <a:gd name="connsiteY80" fmla="*/ 616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501359 w 629947"/>
              <a:gd name="connsiteY26" fmla="*/ 834835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81220 w 629947"/>
              <a:gd name="connsiteY36" fmla="*/ 1057597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25147 w 629947"/>
              <a:gd name="connsiteY39" fmla="*/ 1139635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48946 w 629947"/>
              <a:gd name="connsiteY44" fmla="*/ 1225360 h 1492379"/>
              <a:gd name="connsiteX45" fmla="*/ 228820 w 629947"/>
              <a:gd name="connsiteY45" fmla="*/ 1242795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42019 w 629947"/>
              <a:gd name="connsiteY48" fmla="*/ 1305784 h 1492379"/>
              <a:gd name="connsiteX49" fmla="*/ 112408 w 629947"/>
              <a:gd name="connsiteY49" fmla="*/ 1342808 h 1492379"/>
              <a:gd name="connsiteX50" fmla="*/ 63209 w 629947"/>
              <a:gd name="connsiteY50" fmla="*/ 1382523 h 1492379"/>
              <a:gd name="connsiteX51" fmla="*/ 58447 w 629947"/>
              <a:gd name="connsiteY51" fmla="*/ 1396810 h 1492379"/>
              <a:gd name="connsiteX52" fmla="*/ 48922 w 629947"/>
              <a:gd name="connsiteY52" fmla="*/ 1401573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39459 w 629947"/>
              <a:gd name="connsiteY71" fmla="*/ 249048 h 1492379"/>
              <a:gd name="connsiteX72" fmla="*/ 539459 w 629947"/>
              <a:gd name="connsiteY72" fmla="*/ 215711 h 1492379"/>
              <a:gd name="connsiteX73" fmla="*/ 506122 w 629947"/>
              <a:gd name="connsiteY73" fmla="*/ 206185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72772 w 629947"/>
              <a:gd name="connsiteY78" fmla="*/ 58548 h 1492379"/>
              <a:gd name="connsiteX79" fmla="*/ 358484 w 629947"/>
              <a:gd name="connsiteY79" fmla="*/ 44260 h 1492379"/>
              <a:gd name="connsiteX80" fmla="*/ 353721 w 629947"/>
              <a:gd name="connsiteY80" fmla="*/ 616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496058 w 629947"/>
              <a:gd name="connsiteY26" fmla="*/ 813631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81220 w 629947"/>
              <a:gd name="connsiteY36" fmla="*/ 1057597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25147 w 629947"/>
              <a:gd name="connsiteY39" fmla="*/ 1139635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48946 w 629947"/>
              <a:gd name="connsiteY44" fmla="*/ 1225360 h 1492379"/>
              <a:gd name="connsiteX45" fmla="*/ 228820 w 629947"/>
              <a:gd name="connsiteY45" fmla="*/ 1242795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42019 w 629947"/>
              <a:gd name="connsiteY48" fmla="*/ 1305784 h 1492379"/>
              <a:gd name="connsiteX49" fmla="*/ 112408 w 629947"/>
              <a:gd name="connsiteY49" fmla="*/ 1342808 h 1492379"/>
              <a:gd name="connsiteX50" fmla="*/ 63209 w 629947"/>
              <a:gd name="connsiteY50" fmla="*/ 1382523 h 1492379"/>
              <a:gd name="connsiteX51" fmla="*/ 58447 w 629947"/>
              <a:gd name="connsiteY51" fmla="*/ 1396810 h 1492379"/>
              <a:gd name="connsiteX52" fmla="*/ 48922 w 629947"/>
              <a:gd name="connsiteY52" fmla="*/ 1401573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39459 w 629947"/>
              <a:gd name="connsiteY71" fmla="*/ 249048 h 1492379"/>
              <a:gd name="connsiteX72" fmla="*/ 539459 w 629947"/>
              <a:gd name="connsiteY72" fmla="*/ 215711 h 1492379"/>
              <a:gd name="connsiteX73" fmla="*/ 506122 w 629947"/>
              <a:gd name="connsiteY73" fmla="*/ 206185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72772 w 629947"/>
              <a:gd name="connsiteY78" fmla="*/ 58548 h 1492379"/>
              <a:gd name="connsiteX79" fmla="*/ 358484 w 629947"/>
              <a:gd name="connsiteY79" fmla="*/ 44260 h 1492379"/>
              <a:gd name="connsiteX80" fmla="*/ 353721 w 629947"/>
              <a:gd name="connsiteY80" fmla="*/ 616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496058 w 629947"/>
              <a:gd name="connsiteY26" fmla="*/ 813631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81220 w 629947"/>
              <a:gd name="connsiteY36" fmla="*/ 1057597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25147 w 629947"/>
              <a:gd name="connsiteY39" fmla="*/ 1139635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48946 w 629947"/>
              <a:gd name="connsiteY44" fmla="*/ 1225360 h 1492379"/>
              <a:gd name="connsiteX45" fmla="*/ 228820 w 629947"/>
              <a:gd name="connsiteY45" fmla="*/ 1242795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42019 w 629947"/>
              <a:gd name="connsiteY48" fmla="*/ 1305784 h 1492379"/>
              <a:gd name="connsiteX49" fmla="*/ 112408 w 629947"/>
              <a:gd name="connsiteY49" fmla="*/ 1342808 h 1492379"/>
              <a:gd name="connsiteX50" fmla="*/ 63209 w 629947"/>
              <a:gd name="connsiteY50" fmla="*/ 1382523 h 1492379"/>
              <a:gd name="connsiteX51" fmla="*/ 58447 w 629947"/>
              <a:gd name="connsiteY51" fmla="*/ 1396810 h 1492379"/>
              <a:gd name="connsiteX52" fmla="*/ 48922 w 629947"/>
              <a:gd name="connsiteY52" fmla="*/ 1401573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39459 w 629947"/>
              <a:gd name="connsiteY71" fmla="*/ 249048 h 1492379"/>
              <a:gd name="connsiteX72" fmla="*/ 539459 w 629947"/>
              <a:gd name="connsiteY72" fmla="*/ 215711 h 1492379"/>
              <a:gd name="connsiteX73" fmla="*/ 506122 w 629947"/>
              <a:gd name="connsiteY73" fmla="*/ 206185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72772 w 629947"/>
              <a:gd name="connsiteY78" fmla="*/ 58548 h 1492379"/>
              <a:gd name="connsiteX79" fmla="*/ 371736 w 629947"/>
              <a:gd name="connsiteY79" fmla="*/ 20406 h 1492379"/>
              <a:gd name="connsiteX80" fmla="*/ 353721 w 629947"/>
              <a:gd name="connsiteY80" fmla="*/ 616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496058 w 629947"/>
              <a:gd name="connsiteY26" fmla="*/ 813631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81220 w 629947"/>
              <a:gd name="connsiteY36" fmla="*/ 1057597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25147 w 629947"/>
              <a:gd name="connsiteY39" fmla="*/ 1139635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48946 w 629947"/>
              <a:gd name="connsiteY44" fmla="*/ 1225360 h 1492379"/>
              <a:gd name="connsiteX45" fmla="*/ 228820 w 629947"/>
              <a:gd name="connsiteY45" fmla="*/ 1242795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42019 w 629947"/>
              <a:gd name="connsiteY48" fmla="*/ 1305784 h 1492379"/>
              <a:gd name="connsiteX49" fmla="*/ 112408 w 629947"/>
              <a:gd name="connsiteY49" fmla="*/ 1342808 h 1492379"/>
              <a:gd name="connsiteX50" fmla="*/ 63209 w 629947"/>
              <a:gd name="connsiteY50" fmla="*/ 1382523 h 1492379"/>
              <a:gd name="connsiteX51" fmla="*/ 58447 w 629947"/>
              <a:gd name="connsiteY51" fmla="*/ 1396810 h 1492379"/>
              <a:gd name="connsiteX52" fmla="*/ 48922 w 629947"/>
              <a:gd name="connsiteY52" fmla="*/ 1401573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39459 w 629947"/>
              <a:gd name="connsiteY71" fmla="*/ 249048 h 1492379"/>
              <a:gd name="connsiteX72" fmla="*/ 539459 w 629947"/>
              <a:gd name="connsiteY72" fmla="*/ 215711 h 1492379"/>
              <a:gd name="connsiteX73" fmla="*/ 506122 w 629947"/>
              <a:gd name="connsiteY73" fmla="*/ 206185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88674 w 629947"/>
              <a:gd name="connsiteY78" fmla="*/ 39995 h 1492379"/>
              <a:gd name="connsiteX79" fmla="*/ 371736 w 629947"/>
              <a:gd name="connsiteY79" fmla="*/ 20406 h 1492379"/>
              <a:gd name="connsiteX80" fmla="*/ 353721 w 629947"/>
              <a:gd name="connsiteY80" fmla="*/ 616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496058 w 629947"/>
              <a:gd name="connsiteY26" fmla="*/ 813631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81220 w 629947"/>
              <a:gd name="connsiteY36" fmla="*/ 1057597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25147 w 629947"/>
              <a:gd name="connsiteY39" fmla="*/ 1139635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48946 w 629947"/>
              <a:gd name="connsiteY44" fmla="*/ 1225360 h 1492379"/>
              <a:gd name="connsiteX45" fmla="*/ 228820 w 629947"/>
              <a:gd name="connsiteY45" fmla="*/ 1242795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42019 w 629947"/>
              <a:gd name="connsiteY48" fmla="*/ 1305784 h 1492379"/>
              <a:gd name="connsiteX49" fmla="*/ 112408 w 629947"/>
              <a:gd name="connsiteY49" fmla="*/ 1342808 h 1492379"/>
              <a:gd name="connsiteX50" fmla="*/ 63209 w 629947"/>
              <a:gd name="connsiteY50" fmla="*/ 1382523 h 1492379"/>
              <a:gd name="connsiteX51" fmla="*/ 58447 w 629947"/>
              <a:gd name="connsiteY51" fmla="*/ 1396810 h 1492379"/>
              <a:gd name="connsiteX52" fmla="*/ 48922 w 629947"/>
              <a:gd name="connsiteY52" fmla="*/ 1401573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39459 w 629947"/>
              <a:gd name="connsiteY71" fmla="*/ 249048 h 1492379"/>
              <a:gd name="connsiteX72" fmla="*/ 539459 w 629947"/>
              <a:gd name="connsiteY72" fmla="*/ 215711 h 1492379"/>
              <a:gd name="connsiteX73" fmla="*/ 553830 w 629947"/>
              <a:gd name="connsiteY73" fmla="*/ 190282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88674 w 629947"/>
              <a:gd name="connsiteY78" fmla="*/ 39995 h 1492379"/>
              <a:gd name="connsiteX79" fmla="*/ 371736 w 629947"/>
              <a:gd name="connsiteY79" fmla="*/ 20406 h 1492379"/>
              <a:gd name="connsiteX80" fmla="*/ 353721 w 629947"/>
              <a:gd name="connsiteY80" fmla="*/ 616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496058 w 629947"/>
              <a:gd name="connsiteY26" fmla="*/ 813631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81220 w 629947"/>
              <a:gd name="connsiteY36" fmla="*/ 1057597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25147 w 629947"/>
              <a:gd name="connsiteY39" fmla="*/ 1139635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48946 w 629947"/>
              <a:gd name="connsiteY44" fmla="*/ 1225360 h 1492379"/>
              <a:gd name="connsiteX45" fmla="*/ 228820 w 629947"/>
              <a:gd name="connsiteY45" fmla="*/ 1242795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42019 w 629947"/>
              <a:gd name="connsiteY48" fmla="*/ 1305784 h 1492379"/>
              <a:gd name="connsiteX49" fmla="*/ 112408 w 629947"/>
              <a:gd name="connsiteY49" fmla="*/ 1342808 h 1492379"/>
              <a:gd name="connsiteX50" fmla="*/ 63209 w 629947"/>
              <a:gd name="connsiteY50" fmla="*/ 1382523 h 1492379"/>
              <a:gd name="connsiteX51" fmla="*/ 58447 w 629947"/>
              <a:gd name="connsiteY51" fmla="*/ 1396810 h 1492379"/>
              <a:gd name="connsiteX52" fmla="*/ 48922 w 629947"/>
              <a:gd name="connsiteY52" fmla="*/ 1401573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84516 w 629947"/>
              <a:gd name="connsiteY71" fmla="*/ 246398 h 1492379"/>
              <a:gd name="connsiteX72" fmla="*/ 539459 w 629947"/>
              <a:gd name="connsiteY72" fmla="*/ 215711 h 1492379"/>
              <a:gd name="connsiteX73" fmla="*/ 553830 w 629947"/>
              <a:gd name="connsiteY73" fmla="*/ 190282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88674 w 629947"/>
              <a:gd name="connsiteY78" fmla="*/ 39995 h 1492379"/>
              <a:gd name="connsiteX79" fmla="*/ 371736 w 629947"/>
              <a:gd name="connsiteY79" fmla="*/ 20406 h 1492379"/>
              <a:gd name="connsiteX80" fmla="*/ 353721 w 629947"/>
              <a:gd name="connsiteY80" fmla="*/ 616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496058 w 629947"/>
              <a:gd name="connsiteY26" fmla="*/ 813631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81220 w 629947"/>
              <a:gd name="connsiteY36" fmla="*/ 1057597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25147 w 629947"/>
              <a:gd name="connsiteY39" fmla="*/ 1139635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48946 w 629947"/>
              <a:gd name="connsiteY44" fmla="*/ 1225360 h 1492379"/>
              <a:gd name="connsiteX45" fmla="*/ 228820 w 629947"/>
              <a:gd name="connsiteY45" fmla="*/ 1242795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42019 w 629947"/>
              <a:gd name="connsiteY48" fmla="*/ 1305784 h 1492379"/>
              <a:gd name="connsiteX49" fmla="*/ 112408 w 629947"/>
              <a:gd name="connsiteY49" fmla="*/ 1342808 h 1492379"/>
              <a:gd name="connsiteX50" fmla="*/ 63209 w 629947"/>
              <a:gd name="connsiteY50" fmla="*/ 1382523 h 1492379"/>
              <a:gd name="connsiteX51" fmla="*/ 58447 w 629947"/>
              <a:gd name="connsiteY51" fmla="*/ 1396810 h 1492379"/>
              <a:gd name="connsiteX52" fmla="*/ 48922 w 629947"/>
              <a:gd name="connsiteY52" fmla="*/ 1401573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84516 w 629947"/>
              <a:gd name="connsiteY71" fmla="*/ 246398 h 1492379"/>
              <a:gd name="connsiteX72" fmla="*/ 571264 w 629947"/>
              <a:gd name="connsiteY72" fmla="*/ 213061 h 1492379"/>
              <a:gd name="connsiteX73" fmla="*/ 553830 w 629947"/>
              <a:gd name="connsiteY73" fmla="*/ 190282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88674 w 629947"/>
              <a:gd name="connsiteY78" fmla="*/ 39995 h 1492379"/>
              <a:gd name="connsiteX79" fmla="*/ 371736 w 629947"/>
              <a:gd name="connsiteY79" fmla="*/ 20406 h 1492379"/>
              <a:gd name="connsiteX80" fmla="*/ 353721 w 629947"/>
              <a:gd name="connsiteY80" fmla="*/ 616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496058 w 629947"/>
              <a:gd name="connsiteY26" fmla="*/ 813631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81220 w 629947"/>
              <a:gd name="connsiteY36" fmla="*/ 1057597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25147 w 629947"/>
              <a:gd name="connsiteY39" fmla="*/ 1139635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48946 w 629947"/>
              <a:gd name="connsiteY44" fmla="*/ 1225360 h 1492379"/>
              <a:gd name="connsiteX45" fmla="*/ 228820 w 629947"/>
              <a:gd name="connsiteY45" fmla="*/ 1242795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42019 w 629947"/>
              <a:gd name="connsiteY48" fmla="*/ 1305784 h 1492379"/>
              <a:gd name="connsiteX49" fmla="*/ 112408 w 629947"/>
              <a:gd name="connsiteY49" fmla="*/ 1342808 h 1492379"/>
              <a:gd name="connsiteX50" fmla="*/ 63209 w 629947"/>
              <a:gd name="connsiteY50" fmla="*/ 1382523 h 1492379"/>
              <a:gd name="connsiteX51" fmla="*/ 79651 w 629947"/>
              <a:gd name="connsiteY51" fmla="*/ 1370306 h 1492379"/>
              <a:gd name="connsiteX52" fmla="*/ 48922 w 629947"/>
              <a:gd name="connsiteY52" fmla="*/ 1401573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84516 w 629947"/>
              <a:gd name="connsiteY71" fmla="*/ 246398 h 1492379"/>
              <a:gd name="connsiteX72" fmla="*/ 571264 w 629947"/>
              <a:gd name="connsiteY72" fmla="*/ 213061 h 1492379"/>
              <a:gd name="connsiteX73" fmla="*/ 553830 w 629947"/>
              <a:gd name="connsiteY73" fmla="*/ 190282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88674 w 629947"/>
              <a:gd name="connsiteY78" fmla="*/ 39995 h 1492379"/>
              <a:gd name="connsiteX79" fmla="*/ 371736 w 629947"/>
              <a:gd name="connsiteY79" fmla="*/ 20406 h 1492379"/>
              <a:gd name="connsiteX80" fmla="*/ 353721 w 629947"/>
              <a:gd name="connsiteY80" fmla="*/ 616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496058 w 629947"/>
              <a:gd name="connsiteY26" fmla="*/ 813631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81220 w 629947"/>
              <a:gd name="connsiteY36" fmla="*/ 1057597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25147 w 629947"/>
              <a:gd name="connsiteY39" fmla="*/ 1139635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48946 w 629947"/>
              <a:gd name="connsiteY44" fmla="*/ 1225360 h 1492379"/>
              <a:gd name="connsiteX45" fmla="*/ 228820 w 629947"/>
              <a:gd name="connsiteY45" fmla="*/ 1242795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42019 w 629947"/>
              <a:gd name="connsiteY48" fmla="*/ 1305784 h 1492379"/>
              <a:gd name="connsiteX49" fmla="*/ 109757 w 629947"/>
              <a:gd name="connsiteY49" fmla="*/ 1334857 h 1492379"/>
              <a:gd name="connsiteX50" fmla="*/ 63209 w 629947"/>
              <a:gd name="connsiteY50" fmla="*/ 1382523 h 1492379"/>
              <a:gd name="connsiteX51" fmla="*/ 79651 w 629947"/>
              <a:gd name="connsiteY51" fmla="*/ 1370306 h 1492379"/>
              <a:gd name="connsiteX52" fmla="*/ 48922 w 629947"/>
              <a:gd name="connsiteY52" fmla="*/ 1401573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84516 w 629947"/>
              <a:gd name="connsiteY71" fmla="*/ 246398 h 1492379"/>
              <a:gd name="connsiteX72" fmla="*/ 571264 w 629947"/>
              <a:gd name="connsiteY72" fmla="*/ 213061 h 1492379"/>
              <a:gd name="connsiteX73" fmla="*/ 553830 w 629947"/>
              <a:gd name="connsiteY73" fmla="*/ 190282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88674 w 629947"/>
              <a:gd name="connsiteY78" fmla="*/ 39995 h 1492379"/>
              <a:gd name="connsiteX79" fmla="*/ 371736 w 629947"/>
              <a:gd name="connsiteY79" fmla="*/ 20406 h 1492379"/>
              <a:gd name="connsiteX80" fmla="*/ 353721 w 629947"/>
              <a:gd name="connsiteY80" fmla="*/ 616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10847 w 629947"/>
              <a:gd name="connsiteY0" fmla="*/ 20448 h 1492379"/>
              <a:gd name="connsiteX1" fmla="*/ 263234 w 629947"/>
              <a:gd name="connsiteY1" fmla="*/ 68073 h 1492379"/>
              <a:gd name="connsiteX2" fmla="*/ 282284 w 629947"/>
              <a:gd name="connsiteY2" fmla="*/ 96648 h 1492379"/>
              <a:gd name="connsiteX3" fmla="*/ 306097 w 629947"/>
              <a:gd name="connsiteY3" fmla="*/ 125223 h 1492379"/>
              <a:gd name="connsiteX4" fmla="*/ 320384 w 629947"/>
              <a:gd name="connsiteY4" fmla="*/ 129985 h 1492379"/>
              <a:gd name="connsiteX5" fmla="*/ 339434 w 629947"/>
              <a:gd name="connsiteY5" fmla="*/ 158560 h 1492379"/>
              <a:gd name="connsiteX6" fmla="*/ 358484 w 629947"/>
              <a:gd name="connsiteY6" fmla="*/ 182373 h 1492379"/>
              <a:gd name="connsiteX7" fmla="*/ 377534 w 629947"/>
              <a:gd name="connsiteY7" fmla="*/ 220473 h 1492379"/>
              <a:gd name="connsiteX8" fmla="*/ 387059 w 629947"/>
              <a:gd name="connsiteY8" fmla="*/ 234760 h 1492379"/>
              <a:gd name="connsiteX9" fmla="*/ 391822 w 629947"/>
              <a:gd name="connsiteY9" fmla="*/ 249048 h 1492379"/>
              <a:gd name="connsiteX10" fmla="*/ 406109 w 629947"/>
              <a:gd name="connsiteY10" fmla="*/ 258573 h 1492379"/>
              <a:gd name="connsiteX11" fmla="*/ 444209 w 629947"/>
              <a:gd name="connsiteY11" fmla="*/ 315723 h 1492379"/>
              <a:gd name="connsiteX12" fmla="*/ 453734 w 629947"/>
              <a:gd name="connsiteY12" fmla="*/ 358585 h 1492379"/>
              <a:gd name="connsiteX13" fmla="*/ 463259 w 629947"/>
              <a:gd name="connsiteY13" fmla="*/ 391923 h 1492379"/>
              <a:gd name="connsiteX14" fmla="*/ 472784 w 629947"/>
              <a:gd name="connsiteY14" fmla="*/ 410973 h 1492379"/>
              <a:gd name="connsiteX15" fmla="*/ 477547 w 629947"/>
              <a:gd name="connsiteY15" fmla="*/ 430023 h 1492379"/>
              <a:gd name="connsiteX16" fmla="*/ 482309 w 629947"/>
              <a:gd name="connsiteY16" fmla="*/ 444310 h 1492379"/>
              <a:gd name="connsiteX17" fmla="*/ 487072 w 629947"/>
              <a:gd name="connsiteY17" fmla="*/ 463360 h 1492379"/>
              <a:gd name="connsiteX18" fmla="*/ 496597 w 629947"/>
              <a:gd name="connsiteY18" fmla="*/ 477648 h 1492379"/>
              <a:gd name="connsiteX19" fmla="*/ 506122 w 629947"/>
              <a:gd name="connsiteY19" fmla="*/ 510985 h 1492379"/>
              <a:gd name="connsiteX20" fmla="*/ 515647 w 629947"/>
              <a:gd name="connsiteY20" fmla="*/ 568135 h 1492379"/>
              <a:gd name="connsiteX21" fmla="*/ 520409 w 629947"/>
              <a:gd name="connsiteY21" fmla="*/ 625285 h 1492379"/>
              <a:gd name="connsiteX22" fmla="*/ 525172 w 629947"/>
              <a:gd name="connsiteY22" fmla="*/ 639573 h 1492379"/>
              <a:gd name="connsiteX23" fmla="*/ 520409 w 629947"/>
              <a:gd name="connsiteY23" fmla="*/ 668148 h 1492379"/>
              <a:gd name="connsiteX24" fmla="*/ 515647 w 629947"/>
              <a:gd name="connsiteY24" fmla="*/ 744348 h 1492379"/>
              <a:gd name="connsiteX25" fmla="*/ 510884 w 629947"/>
              <a:gd name="connsiteY25" fmla="*/ 763398 h 1492379"/>
              <a:gd name="connsiteX26" fmla="*/ 496058 w 629947"/>
              <a:gd name="connsiteY26" fmla="*/ 813631 h 1492379"/>
              <a:gd name="connsiteX27" fmla="*/ 491834 w 629947"/>
              <a:gd name="connsiteY27" fmla="*/ 849123 h 1492379"/>
              <a:gd name="connsiteX28" fmla="*/ 477547 w 629947"/>
              <a:gd name="connsiteY28" fmla="*/ 872935 h 1492379"/>
              <a:gd name="connsiteX29" fmla="*/ 472784 w 629947"/>
              <a:gd name="connsiteY29" fmla="*/ 891985 h 1492379"/>
              <a:gd name="connsiteX30" fmla="*/ 458497 w 629947"/>
              <a:gd name="connsiteY30" fmla="*/ 906273 h 1492379"/>
              <a:gd name="connsiteX31" fmla="*/ 434684 w 629947"/>
              <a:gd name="connsiteY31" fmla="*/ 953898 h 1492379"/>
              <a:gd name="connsiteX32" fmla="*/ 429922 w 629947"/>
              <a:gd name="connsiteY32" fmla="*/ 968185 h 1492379"/>
              <a:gd name="connsiteX33" fmla="*/ 415634 w 629947"/>
              <a:gd name="connsiteY33" fmla="*/ 1006285 h 1492379"/>
              <a:gd name="connsiteX34" fmla="*/ 401347 w 629947"/>
              <a:gd name="connsiteY34" fmla="*/ 1015810 h 1492379"/>
              <a:gd name="connsiteX35" fmla="*/ 396584 w 629947"/>
              <a:gd name="connsiteY35" fmla="*/ 1049148 h 1492379"/>
              <a:gd name="connsiteX36" fmla="*/ 381220 w 629947"/>
              <a:gd name="connsiteY36" fmla="*/ 1057597 h 1492379"/>
              <a:gd name="connsiteX37" fmla="*/ 358484 w 629947"/>
              <a:gd name="connsiteY37" fmla="*/ 1082485 h 1492379"/>
              <a:gd name="connsiteX38" fmla="*/ 344197 w 629947"/>
              <a:gd name="connsiteY38" fmla="*/ 1096773 h 1492379"/>
              <a:gd name="connsiteX39" fmla="*/ 325147 w 629947"/>
              <a:gd name="connsiteY39" fmla="*/ 1139635 h 1492379"/>
              <a:gd name="connsiteX40" fmla="*/ 296572 w 629947"/>
              <a:gd name="connsiteY40" fmla="*/ 1153923 h 1492379"/>
              <a:gd name="connsiteX41" fmla="*/ 272759 w 629947"/>
              <a:gd name="connsiteY41" fmla="*/ 1196785 h 1492379"/>
              <a:gd name="connsiteX42" fmla="*/ 253709 w 629947"/>
              <a:gd name="connsiteY42" fmla="*/ 1201548 h 1492379"/>
              <a:gd name="connsiteX43" fmla="*/ 239422 w 629947"/>
              <a:gd name="connsiteY43" fmla="*/ 1206310 h 1492379"/>
              <a:gd name="connsiteX44" fmla="*/ 248946 w 629947"/>
              <a:gd name="connsiteY44" fmla="*/ 1225360 h 1492379"/>
              <a:gd name="connsiteX45" fmla="*/ 228820 w 629947"/>
              <a:gd name="connsiteY45" fmla="*/ 1242795 h 1492379"/>
              <a:gd name="connsiteX46" fmla="*/ 201322 w 629947"/>
              <a:gd name="connsiteY46" fmla="*/ 1263460 h 1492379"/>
              <a:gd name="connsiteX47" fmla="*/ 167984 w 629947"/>
              <a:gd name="connsiteY47" fmla="*/ 1292035 h 1492379"/>
              <a:gd name="connsiteX48" fmla="*/ 142019 w 629947"/>
              <a:gd name="connsiteY48" fmla="*/ 1305784 h 1492379"/>
              <a:gd name="connsiteX49" fmla="*/ 109757 w 629947"/>
              <a:gd name="connsiteY49" fmla="*/ 1334857 h 1492379"/>
              <a:gd name="connsiteX50" fmla="*/ 63209 w 629947"/>
              <a:gd name="connsiteY50" fmla="*/ 1382523 h 1492379"/>
              <a:gd name="connsiteX51" fmla="*/ 79651 w 629947"/>
              <a:gd name="connsiteY51" fmla="*/ 1370306 h 1492379"/>
              <a:gd name="connsiteX52" fmla="*/ 46271 w 629947"/>
              <a:gd name="connsiteY52" fmla="*/ 1383020 h 1492379"/>
              <a:gd name="connsiteX53" fmla="*/ 15584 w 629947"/>
              <a:gd name="connsiteY53" fmla="*/ 1411098 h 1492379"/>
              <a:gd name="connsiteX54" fmla="*/ 1297 w 629947"/>
              <a:gd name="connsiteY54" fmla="*/ 1430148 h 1492379"/>
              <a:gd name="connsiteX55" fmla="*/ 6059 w 629947"/>
              <a:gd name="connsiteY55" fmla="*/ 1482535 h 1492379"/>
              <a:gd name="connsiteX56" fmla="*/ 25109 w 629947"/>
              <a:gd name="connsiteY56" fmla="*/ 1487298 h 1492379"/>
              <a:gd name="connsiteX57" fmla="*/ 72734 w 629947"/>
              <a:gd name="connsiteY57" fmla="*/ 1492060 h 1492379"/>
              <a:gd name="connsiteX58" fmla="*/ 348959 w 629947"/>
              <a:gd name="connsiteY58" fmla="*/ 1477773 h 1492379"/>
              <a:gd name="connsiteX59" fmla="*/ 391822 w 629947"/>
              <a:gd name="connsiteY59" fmla="*/ 1458723 h 1492379"/>
              <a:gd name="connsiteX60" fmla="*/ 425159 w 629947"/>
              <a:gd name="connsiteY60" fmla="*/ 1420623 h 1492379"/>
              <a:gd name="connsiteX61" fmla="*/ 468022 w 629947"/>
              <a:gd name="connsiteY61" fmla="*/ 1382523 h 1492379"/>
              <a:gd name="connsiteX62" fmla="*/ 510884 w 629947"/>
              <a:gd name="connsiteY62" fmla="*/ 1301560 h 1492379"/>
              <a:gd name="connsiteX63" fmla="*/ 582322 w 629947"/>
              <a:gd name="connsiteY63" fmla="*/ 1172973 h 1492379"/>
              <a:gd name="connsiteX64" fmla="*/ 601372 w 629947"/>
              <a:gd name="connsiteY64" fmla="*/ 1006285 h 1492379"/>
              <a:gd name="connsiteX65" fmla="*/ 615659 w 629947"/>
              <a:gd name="connsiteY65" fmla="*/ 906273 h 1492379"/>
              <a:gd name="connsiteX66" fmla="*/ 620422 w 629947"/>
              <a:gd name="connsiteY66" fmla="*/ 691960 h 1492379"/>
              <a:gd name="connsiteX67" fmla="*/ 625184 w 629947"/>
              <a:gd name="connsiteY67" fmla="*/ 625285 h 1492379"/>
              <a:gd name="connsiteX68" fmla="*/ 629947 w 629947"/>
              <a:gd name="connsiteY68" fmla="*/ 539560 h 1492379"/>
              <a:gd name="connsiteX69" fmla="*/ 610897 w 629947"/>
              <a:gd name="connsiteY69" fmla="*/ 363348 h 1492379"/>
              <a:gd name="connsiteX70" fmla="*/ 596609 w 629947"/>
              <a:gd name="connsiteY70" fmla="*/ 325248 h 1492379"/>
              <a:gd name="connsiteX71" fmla="*/ 584516 w 629947"/>
              <a:gd name="connsiteY71" fmla="*/ 246398 h 1492379"/>
              <a:gd name="connsiteX72" fmla="*/ 571264 w 629947"/>
              <a:gd name="connsiteY72" fmla="*/ 213061 h 1492379"/>
              <a:gd name="connsiteX73" fmla="*/ 553830 w 629947"/>
              <a:gd name="connsiteY73" fmla="*/ 190282 h 1492379"/>
              <a:gd name="connsiteX74" fmla="*/ 491834 w 629947"/>
              <a:gd name="connsiteY74" fmla="*/ 144272 h 1492379"/>
              <a:gd name="connsiteX75" fmla="*/ 477546 w 629947"/>
              <a:gd name="connsiteY75" fmla="*/ 110935 h 1492379"/>
              <a:gd name="connsiteX76" fmla="*/ 448972 w 629947"/>
              <a:gd name="connsiteY76" fmla="*/ 96648 h 1492379"/>
              <a:gd name="connsiteX77" fmla="*/ 406110 w 629947"/>
              <a:gd name="connsiteY77" fmla="*/ 53785 h 1492379"/>
              <a:gd name="connsiteX78" fmla="*/ 388674 w 629947"/>
              <a:gd name="connsiteY78" fmla="*/ 39995 h 1492379"/>
              <a:gd name="connsiteX79" fmla="*/ 371736 w 629947"/>
              <a:gd name="connsiteY79" fmla="*/ 20406 h 1492379"/>
              <a:gd name="connsiteX80" fmla="*/ 353721 w 629947"/>
              <a:gd name="connsiteY80" fmla="*/ 6160 h 1492379"/>
              <a:gd name="connsiteX81" fmla="*/ 315622 w 629947"/>
              <a:gd name="connsiteY81" fmla="*/ 1398 h 1492379"/>
              <a:gd name="connsiteX82" fmla="*/ 210847 w 629947"/>
              <a:gd name="connsiteY82" fmla="*/ 20448 h 1492379"/>
              <a:gd name="connsiteX0" fmla="*/ 223055 w 642155"/>
              <a:gd name="connsiteY0" fmla="*/ 20448 h 1492379"/>
              <a:gd name="connsiteX1" fmla="*/ 275442 w 642155"/>
              <a:gd name="connsiteY1" fmla="*/ 68073 h 1492379"/>
              <a:gd name="connsiteX2" fmla="*/ 294492 w 642155"/>
              <a:gd name="connsiteY2" fmla="*/ 96648 h 1492379"/>
              <a:gd name="connsiteX3" fmla="*/ 318305 w 642155"/>
              <a:gd name="connsiteY3" fmla="*/ 125223 h 1492379"/>
              <a:gd name="connsiteX4" fmla="*/ 332592 w 642155"/>
              <a:gd name="connsiteY4" fmla="*/ 129985 h 1492379"/>
              <a:gd name="connsiteX5" fmla="*/ 351642 w 642155"/>
              <a:gd name="connsiteY5" fmla="*/ 158560 h 1492379"/>
              <a:gd name="connsiteX6" fmla="*/ 370692 w 642155"/>
              <a:gd name="connsiteY6" fmla="*/ 182373 h 1492379"/>
              <a:gd name="connsiteX7" fmla="*/ 389742 w 642155"/>
              <a:gd name="connsiteY7" fmla="*/ 220473 h 1492379"/>
              <a:gd name="connsiteX8" fmla="*/ 399267 w 642155"/>
              <a:gd name="connsiteY8" fmla="*/ 234760 h 1492379"/>
              <a:gd name="connsiteX9" fmla="*/ 404030 w 642155"/>
              <a:gd name="connsiteY9" fmla="*/ 249048 h 1492379"/>
              <a:gd name="connsiteX10" fmla="*/ 418317 w 642155"/>
              <a:gd name="connsiteY10" fmla="*/ 258573 h 1492379"/>
              <a:gd name="connsiteX11" fmla="*/ 456417 w 642155"/>
              <a:gd name="connsiteY11" fmla="*/ 315723 h 1492379"/>
              <a:gd name="connsiteX12" fmla="*/ 465942 w 642155"/>
              <a:gd name="connsiteY12" fmla="*/ 358585 h 1492379"/>
              <a:gd name="connsiteX13" fmla="*/ 475467 w 642155"/>
              <a:gd name="connsiteY13" fmla="*/ 391923 h 1492379"/>
              <a:gd name="connsiteX14" fmla="*/ 484992 w 642155"/>
              <a:gd name="connsiteY14" fmla="*/ 410973 h 1492379"/>
              <a:gd name="connsiteX15" fmla="*/ 489755 w 642155"/>
              <a:gd name="connsiteY15" fmla="*/ 430023 h 1492379"/>
              <a:gd name="connsiteX16" fmla="*/ 494517 w 642155"/>
              <a:gd name="connsiteY16" fmla="*/ 444310 h 1492379"/>
              <a:gd name="connsiteX17" fmla="*/ 499280 w 642155"/>
              <a:gd name="connsiteY17" fmla="*/ 463360 h 1492379"/>
              <a:gd name="connsiteX18" fmla="*/ 508805 w 642155"/>
              <a:gd name="connsiteY18" fmla="*/ 477648 h 1492379"/>
              <a:gd name="connsiteX19" fmla="*/ 518330 w 642155"/>
              <a:gd name="connsiteY19" fmla="*/ 510985 h 1492379"/>
              <a:gd name="connsiteX20" fmla="*/ 527855 w 642155"/>
              <a:gd name="connsiteY20" fmla="*/ 568135 h 1492379"/>
              <a:gd name="connsiteX21" fmla="*/ 532617 w 642155"/>
              <a:gd name="connsiteY21" fmla="*/ 625285 h 1492379"/>
              <a:gd name="connsiteX22" fmla="*/ 537380 w 642155"/>
              <a:gd name="connsiteY22" fmla="*/ 639573 h 1492379"/>
              <a:gd name="connsiteX23" fmla="*/ 532617 w 642155"/>
              <a:gd name="connsiteY23" fmla="*/ 668148 h 1492379"/>
              <a:gd name="connsiteX24" fmla="*/ 527855 w 642155"/>
              <a:gd name="connsiteY24" fmla="*/ 744348 h 1492379"/>
              <a:gd name="connsiteX25" fmla="*/ 523092 w 642155"/>
              <a:gd name="connsiteY25" fmla="*/ 763398 h 1492379"/>
              <a:gd name="connsiteX26" fmla="*/ 508266 w 642155"/>
              <a:gd name="connsiteY26" fmla="*/ 813631 h 1492379"/>
              <a:gd name="connsiteX27" fmla="*/ 504042 w 642155"/>
              <a:gd name="connsiteY27" fmla="*/ 849123 h 1492379"/>
              <a:gd name="connsiteX28" fmla="*/ 489755 w 642155"/>
              <a:gd name="connsiteY28" fmla="*/ 872935 h 1492379"/>
              <a:gd name="connsiteX29" fmla="*/ 484992 w 642155"/>
              <a:gd name="connsiteY29" fmla="*/ 891985 h 1492379"/>
              <a:gd name="connsiteX30" fmla="*/ 470705 w 642155"/>
              <a:gd name="connsiteY30" fmla="*/ 906273 h 1492379"/>
              <a:gd name="connsiteX31" fmla="*/ 446892 w 642155"/>
              <a:gd name="connsiteY31" fmla="*/ 953898 h 1492379"/>
              <a:gd name="connsiteX32" fmla="*/ 442130 w 642155"/>
              <a:gd name="connsiteY32" fmla="*/ 968185 h 1492379"/>
              <a:gd name="connsiteX33" fmla="*/ 427842 w 642155"/>
              <a:gd name="connsiteY33" fmla="*/ 1006285 h 1492379"/>
              <a:gd name="connsiteX34" fmla="*/ 413555 w 642155"/>
              <a:gd name="connsiteY34" fmla="*/ 1015810 h 1492379"/>
              <a:gd name="connsiteX35" fmla="*/ 408792 w 642155"/>
              <a:gd name="connsiteY35" fmla="*/ 1049148 h 1492379"/>
              <a:gd name="connsiteX36" fmla="*/ 393428 w 642155"/>
              <a:gd name="connsiteY36" fmla="*/ 1057597 h 1492379"/>
              <a:gd name="connsiteX37" fmla="*/ 370692 w 642155"/>
              <a:gd name="connsiteY37" fmla="*/ 1082485 h 1492379"/>
              <a:gd name="connsiteX38" fmla="*/ 356405 w 642155"/>
              <a:gd name="connsiteY38" fmla="*/ 1096773 h 1492379"/>
              <a:gd name="connsiteX39" fmla="*/ 337355 w 642155"/>
              <a:gd name="connsiteY39" fmla="*/ 1139635 h 1492379"/>
              <a:gd name="connsiteX40" fmla="*/ 308780 w 642155"/>
              <a:gd name="connsiteY40" fmla="*/ 1153923 h 1492379"/>
              <a:gd name="connsiteX41" fmla="*/ 284967 w 642155"/>
              <a:gd name="connsiteY41" fmla="*/ 1196785 h 1492379"/>
              <a:gd name="connsiteX42" fmla="*/ 265917 w 642155"/>
              <a:gd name="connsiteY42" fmla="*/ 1201548 h 1492379"/>
              <a:gd name="connsiteX43" fmla="*/ 251630 w 642155"/>
              <a:gd name="connsiteY43" fmla="*/ 1206310 h 1492379"/>
              <a:gd name="connsiteX44" fmla="*/ 261154 w 642155"/>
              <a:gd name="connsiteY44" fmla="*/ 1225360 h 1492379"/>
              <a:gd name="connsiteX45" fmla="*/ 241028 w 642155"/>
              <a:gd name="connsiteY45" fmla="*/ 1242795 h 1492379"/>
              <a:gd name="connsiteX46" fmla="*/ 213530 w 642155"/>
              <a:gd name="connsiteY46" fmla="*/ 1263460 h 1492379"/>
              <a:gd name="connsiteX47" fmla="*/ 180192 w 642155"/>
              <a:gd name="connsiteY47" fmla="*/ 1292035 h 1492379"/>
              <a:gd name="connsiteX48" fmla="*/ 154227 w 642155"/>
              <a:gd name="connsiteY48" fmla="*/ 1305784 h 1492379"/>
              <a:gd name="connsiteX49" fmla="*/ 121965 w 642155"/>
              <a:gd name="connsiteY49" fmla="*/ 1334857 h 1492379"/>
              <a:gd name="connsiteX50" fmla="*/ 75417 w 642155"/>
              <a:gd name="connsiteY50" fmla="*/ 1382523 h 1492379"/>
              <a:gd name="connsiteX51" fmla="*/ 91859 w 642155"/>
              <a:gd name="connsiteY51" fmla="*/ 1370306 h 1492379"/>
              <a:gd name="connsiteX52" fmla="*/ 58479 w 642155"/>
              <a:gd name="connsiteY52" fmla="*/ 1383020 h 1492379"/>
              <a:gd name="connsiteX53" fmla="*/ 27792 w 642155"/>
              <a:gd name="connsiteY53" fmla="*/ 1411098 h 1492379"/>
              <a:gd name="connsiteX54" fmla="*/ 253 w 642155"/>
              <a:gd name="connsiteY54" fmla="*/ 1424848 h 1492379"/>
              <a:gd name="connsiteX55" fmla="*/ 18267 w 642155"/>
              <a:gd name="connsiteY55" fmla="*/ 1482535 h 1492379"/>
              <a:gd name="connsiteX56" fmla="*/ 37317 w 642155"/>
              <a:gd name="connsiteY56" fmla="*/ 1487298 h 1492379"/>
              <a:gd name="connsiteX57" fmla="*/ 84942 w 642155"/>
              <a:gd name="connsiteY57" fmla="*/ 1492060 h 1492379"/>
              <a:gd name="connsiteX58" fmla="*/ 361167 w 642155"/>
              <a:gd name="connsiteY58" fmla="*/ 1477773 h 1492379"/>
              <a:gd name="connsiteX59" fmla="*/ 404030 w 642155"/>
              <a:gd name="connsiteY59" fmla="*/ 1458723 h 1492379"/>
              <a:gd name="connsiteX60" fmla="*/ 437367 w 642155"/>
              <a:gd name="connsiteY60" fmla="*/ 1420623 h 1492379"/>
              <a:gd name="connsiteX61" fmla="*/ 480230 w 642155"/>
              <a:gd name="connsiteY61" fmla="*/ 1382523 h 1492379"/>
              <a:gd name="connsiteX62" fmla="*/ 523092 w 642155"/>
              <a:gd name="connsiteY62" fmla="*/ 1301560 h 1492379"/>
              <a:gd name="connsiteX63" fmla="*/ 594530 w 642155"/>
              <a:gd name="connsiteY63" fmla="*/ 1172973 h 1492379"/>
              <a:gd name="connsiteX64" fmla="*/ 613580 w 642155"/>
              <a:gd name="connsiteY64" fmla="*/ 1006285 h 1492379"/>
              <a:gd name="connsiteX65" fmla="*/ 627867 w 642155"/>
              <a:gd name="connsiteY65" fmla="*/ 906273 h 1492379"/>
              <a:gd name="connsiteX66" fmla="*/ 632630 w 642155"/>
              <a:gd name="connsiteY66" fmla="*/ 691960 h 1492379"/>
              <a:gd name="connsiteX67" fmla="*/ 637392 w 642155"/>
              <a:gd name="connsiteY67" fmla="*/ 625285 h 1492379"/>
              <a:gd name="connsiteX68" fmla="*/ 642155 w 642155"/>
              <a:gd name="connsiteY68" fmla="*/ 539560 h 1492379"/>
              <a:gd name="connsiteX69" fmla="*/ 623105 w 642155"/>
              <a:gd name="connsiteY69" fmla="*/ 363348 h 1492379"/>
              <a:gd name="connsiteX70" fmla="*/ 608817 w 642155"/>
              <a:gd name="connsiteY70" fmla="*/ 325248 h 1492379"/>
              <a:gd name="connsiteX71" fmla="*/ 596724 w 642155"/>
              <a:gd name="connsiteY71" fmla="*/ 246398 h 1492379"/>
              <a:gd name="connsiteX72" fmla="*/ 583472 w 642155"/>
              <a:gd name="connsiteY72" fmla="*/ 213061 h 1492379"/>
              <a:gd name="connsiteX73" fmla="*/ 566038 w 642155"/>
              <a:gd name="connsiteY73" fmla="*/ 190282 h 1492379"/>
              <a:gd name="connsiteX74" fmla="*/ 504042 w 642155"/>
              <a:gd name="connsiteY74" fmla="*/ 144272 h 1492379"/>
              <a:gd name="connsiteX75" fmla="*/ 489754 w 642155"/>
              <a:gd name="connsiteY75" fmla="*/ 110935 h 1492379"/>
              <a:gd name="connsiteX76" fmla="*/ 461180 w 642155"/>
              <a:gd name="connsiteY76" fmla="*/ 96648 h 1492379"/>
              <a:gd name="connsiteX77" fmla="*/ 418318 w 642155"/>
              <a:gd name="connsiteY77" fmla="*/ 53785 h 1492379"/>
              <a:gd name="connsiteX78" fmla="*/ 400882 w 642155"/>
              <a:gd name="connsiteY78" fmla="*/ 39995 h 1492379"/>
              <a:gd name="connsiteX79" fmla="*/ 383944 w 642155"/>
              <a:gd name="connsiteY79" fmla="*/ 20406 h 1492379"/>
              <a:gd name="connsiteX80" fmla="*/ 365929 w 642155"/>
              <a:gd name="connsiteY80" fmla="*/ 6160 h 1492379"/>
              <a:gd name="connsiteX81" fmla="*/ 327830 w 642155"/>
              <a:gd name="connsiteY81" fmla="*/ 1398 h 1492379"/>
              <a:gd name="connsiteX82" fmla="*/ 223055 w 642155"/>
              <a:gd name="connsiteY82" fmla="*/ 20448 h 1492379"/>
              <a:gd name="connsiteX0" fmla="*/ 223055 w 642155"/>
              <a:gd name="connsiteY0" fmla="*/ 20448 h 1492379"/>
              <a:gd name="connsiteX1" fmla="*/ 275442 w 642155"/>
              <a:gd name="connsiteY1" fmla="*/ 68073 h 1492379"/>
              <a:gd name="connsiteX2" fmla="*/ 294492 w 642155"/>
              <a:gd name="connsiteY2" fmla="*/ 96648 h 1492379"/>
              <a:gd name="connsiteX3" fmla="*/ 318305 w 642155"/>
              <a:gd name="connsiteY3" fmla="*/ 125223 h 1492379"/>
              <a:gd name="connsiteX4" fmla="*/ 332592 w 642155"/>
              <a:gd name="connsiteY4" fmla="*/ 129985 h 1492379"/>
              <a:gd name="connsiteX5" fmla="*/ 351642 w 642155"/>
              <a:gd name="connsiteY5" fmla="*/ 158560 h 1492379"/>
              <a:gd name="connsiteX6" fmla="*/ 370692 w 642155"/>
              <a:gd name="connsiteY6" fmla="*/ 182373 h 1492379"/>
              <a:gd name="connsiteX7" fmla="*/ 389742 w 642155"/>
              <a:gd name="connsiteY7" fmla="*/ 220473 h 1492379"/>
              <a:gd name="connsiteX8" fmla="*/ 399267 w 642155"/>
              <a:gd name="connsiteY8" fmla="*/ 234760 h 1492379"/>
              <a:gd name="connsiteX9" fmla="*/ 404030 w 642155"/>
              <a:gd name="connsiteY9" fmla="*/ 249048 h 1492379"/>
              <a:gd name="connsiteX10" fmla="*/ 418317 w 642155"/>
              <a:gd name="connsiteY10" fmla="*/ 258573 h 1492379"/>
              <a:gd name="connsiteX11" fmla="*/ 456417 w 642155"/>
              <a:gd name="connsiteY11" fmla="*/ 315723 h 1492379"/>
              <a:gd name="connsiteX12" fmla="*/ 465942 w 642155"/>
              <a:gd name="connsiteY12" fmla="*/ 358585 h 1492379"/>
              <a:gd name="connsiteX13" fmla="*/ 475467 w 642155"/>
              <a:gd name="connsiteY13" fmla="*/ 391923 h 1492379"/>
              <a:gd name="connsiteX14" fmla="*/ 484992 w 642155"/>
              <a:gd name="connsiteY14" fmla="*/ 410973 h 1492379"/>
              <a:gd name="connsiteX15" fmla="*/ 489755 w 642155"/>
              <a:gd name="connsiteY15" fmla="*/ 430023 h 1492379"/>
              <a:gd name="connsiteX16" fmla="*/ 494517 w 642155"/>
              <a:gd name="connsiteY16" fmla="*/ 444310 h 1492379"/>
              <a:gd name="connsiteX17" fmla="*/ 499280 w 642155"/>
              <a:gd name="connsiteY17" fmla="*/ 463360 h 1492379"/>
              <a:gd name="connsiteX18" fmla="*/ 508805 w 642155"/>
              <a:gd name="connsiteY18" fmla="*/ 477648 h 1492379"/>
              <a:gd name="connsiteX19" fmla="*/ 518330 w 642155"/>
              <a:gd name="connsiteY19" fmla="*/ 510985 h 1492379"/>
              <a:gd name="connsiteX20" fmla="*/ 527855 w 642155"/>
              <a:gd name="connsiteY20" fmla="*/ 568135 h 1492379"/>
              <a:gd name="connsiteX21" fmla="*/ 532617 w 642155"/>
              <a:gd name="connsiteY21" fmla="*/ 625285 h 1492379"/>
              <a:gd name="connsiteX22" fmla="*/ 537380 w 642155"/>
              <a:gd name="connsiteY22" fmla="*/ 639573 h 1492379"/>
              <a:gd name="connsiteX23" fmla="*/ 532617 w 642155"/>
              <a:gd name="connsiteY23" fmla="*/ 668148 h 1492379"/>
              <a:gd name="connsiteX24" fmla="*/ 527855 w 642155"/>
              <a:gd name="connsiteY24" fmla="*/ 744348 h 1492379"/>
              <a:gd name="connsiteX25" fmla="*/ 523092 w 642155"/>
              <a:gd name="connsiteY25" fmla="*/ 763398 h 1492379"/>
              <a:gd name="connsiteX26" fmla="*/ 508266 w 642155"/>
              <a:gd name="connsiteY26" fmla="*/ 813631 h 1492379"/>
              <a:gd name="connsiteX27" fmla="*/ 504042 w 642155"/>
              <a:gd name="connsiteY27" fmla="*/ 849123 h 1492379"/>
              <a:gd name="connsiteX28" fmla="*/ 489755 w 642155"/>
              <a:gd name="connsiteY28" fmla="*/ 872935 h 1492379"/>
              <a:gd name="connsiteX29" fmla="*/ 484992 w 642155"/>
              <a:gd name="connsiteY29" fmla="*/ 891985 h 1492379"/>
              <a:gd name="connsiteX30" fmla="*/ 470705 w 642155"/>
              <a:gd name="connsiteY30" fmla="*/ 906273 h 1492379"/>
              <a:gd name="connsiteX31" fmla="*/ 446892 w 642155"/>
              <a:gd name="connsiteY31" fmla="*/ 953898 h 1492379"/>
              <a:gd name="connsiteX32" fmla="*/ 442130 w 642155"/>
              <a:gd name="connsiteY32" fmla="*/ 968185 h 1492379"/>
              <a:gd name="connsiteX33" fmla="*/ 427842 w 642155"/>
              <a:gd name="connsiteY33" fmla="*/ 1006285 h 1492379"/>
              <a:gd name="connsiteX34" fmla="*/ 413555 w 642155"/>
              <a:gd name="connsiteY34" fmla="*/ 1015810 h 1492379"/>
              <a:gd name="connsiteX35" fmla="*/ 408792 w 642155"/>
              <a:gd name="connsiteY35" fmla="*/ 1049148 h 1492379"/>
              <a:gd name="connsiteX36" fmla="*/ 393428 w 642155"/>
              <a:gd name="connsiteY36" fmla="*/ 1057597 h 1492379"/>
              <a:gd name="connsiteX37" fmla="*/ 370692 w 642155"/>
              <a:gd name="connsiteY37" fmla="*/ 1082485 h 1492379"/>
              <a:gd name="connsiteX38" fmla="*/ 356405 w 642155"/>
              <a:gd name="connsiteY38" fmla="*/ 1096773 h 1492379"/>
              <a:gd name="connsiteX39" fmla="*/ 337355 w 642155"/>
              <a:gd name="connsiteY39" fmla="*/ 1139635 h 1492379"/>
              <a:gd name="connsiteX40" fmla="*/ 308780 w 642155"/>
              <a:gd name="connsiteY40" fmla="*/ 1153923 h 1492379"/>
              <a:gd name="connsiteX41" fmla="*/ 284967 w 642155"/>
              <a:gd name="connsiteY41" fmla="*/ 1196785 h 1492379"/>
              <a:gd name="connsiteX42" fmla="*/ 265917 w 642155"/>
              <a:gd name="connsiteY42" fmla="*/ 1201548 h 1492379"/>
              <a:gd name="connsiteX43" fmla="*/ 251630 w 642155"/>
              <a:gd name="connsiteY43" fmla="*/ 1206310 h 1492379"/>
              <a:gd name="connsiteX44" fmla="*/ 261154 w 642155"/>
              <a:gd name="connsiteY44" fmla="*/ 1225360 h 1492379"/>
              <a:gd name="connsiteX45" fmla="*/ 241028 w 642155"/>
              <a:gd name="connsiteY45" fmla="*/ 1242795 h 1492379"/>
              <a:gd name="connsiteX46" fmla="*/ 213530 w 642155"/>
              <a:gd name="connsiteY46" fmla="*/ 1263460 h 1492379"/>
              <a:gd name="connsiteX47" fmla="*/ 180192 w 642155"/>
              <a:gd name="connsiteY47" fmla="*/ 1292035 h 1492379"/>
              <a:gd name="connsiteX48" fmla="*/ 154227 w 642155"/>
              <a:gd name="connsiteY48" fmla="*/ 1305784 h 1492379"/>
              <a:gd name="connsiteX49" fmla="*/ 121965 w 642155"/>
              <a:gd name="connsiteY49" fmla="*/ 1334857 h 1492379"/>
              <a:gd name="connsiteX50" fmla="*/ 75417 w 642155"/>
              <a:gd name="connsiteY50" fmla="*/ 1382523 h 1492379"/>
              <a:gd name="connsiteX51" fmla="*/ 91859 w 642155"/>
              <a:gd name="connsiteY51" fmla="*/ 1362355 h 1492379"/>
              <a:gd name="connsiteX52" fmla="*/ 58479 w 642155"/>
              <a:gd name="connsiteY52" fmla="*/ 1383020 h 1492379"/>
              <a:gd name="connsiteX53" fmla="*/ 27792 w 642155"/>
              <a:gd name="connsiteY53" fmla="*/ 1411098 h 1492379"/>
              <a:gd name="connsiteX54" fmla="*/ 253 w 642155"/>
              <a:gd name="connsiteY54" fmla="*/ 1424848 h 1492379"/>
              <a:gd name="connsiteX55" fmla="*/ 18267 w 642155"/>
              <a:gd name="connsiteY55" fmla="*/ 1482535 h 1492379"/>
              <a:gd name="connsiteX56" fmla="*/ 37317 w 642155"/>
              <a:gd name="connsiteY56" fmla="*/ 1487298 h 1492379"/>
              <a:gd name="connsiteX57" fmla="*/ 84942 w 642155"/>
              <a:gd name="connsiteY57" fmla="*/ 1492060 h 1492379"/>
              <a:gd name="connsiteX58" fmla="*/ 361167 w 642155"/>
              <a:gd name="connsiteY58" fmla="*/ 1477773 h 1492379"/>
              <a:gd name="connsiteX59" fmla="*/ 404030 w 642155"/>
              <a:gd name="connsiteY59" fmla="*/ 1458723 h 1492379"/>
              <a:gd name="connsiteX60" fmla="*/ 437367 w 642155"/>
              <a:gd name="connsiteY60" fmla="*/ 1420623 h 1492379"/>
              <a:gd name="connsiteX61" fmla="*/ 480230 w 642155"/>
              <a:gd name="connsiteY61" fmla="*/ 1382523 h 1492379"/>
              <a:gd name="connsiteX62" fmla="*/ 523092 w 642155"/>
              <a:gd name="connsiteY62" fmla="*/ 1301560 h 1492379"/>
              <a:gd name="connsiteX63" fmla="*/ 594530 w 642155"/>
              <a:gd name="connsiteY63" fmla="*/ 1172973 h 1492379"/>
              <a:gd name="connsiteX64" fmla="*/ 613580 w 642155"/>
              <a:gd name="connsiteY64" fmla="*/ 1006285 h 1492379"/>
              <a:gd name="connsiteX65" fmla="*/ 627867 w 642155"/>
              <a:gd name="connsiteY65" fmla="*/ 906273 h 1492379"/>
              <a:gd name="connsiteX66" fmla="*/ 632630 w 642155"/>
              <a:gd name="connsiteY66" fmla="*/ 691960 h 1492379"/>
              <a:gd name="connsiteX67" fmla="*/ 637392 w 642155"/>
              <a:gd name="connsiteY67" fmla="*/ 625285 h 1492379"/>
              <a:gd name="connsiteX68" fmla="*/ 642155 w 642155"/>
              <a:gd name="connsiteY68" fmla="*/ 539560 h 1492379"/>
              <a:gd name="connsiteX69" fmla="*/ 623105 w 642155"/>
              <a:gd name="connsiteY69" fmla="*/ 363348 h 1492379"/>
              <a:gd name="connsiteX70" fmla="*/ 608817 w 642155"/>
              <a:gd name="connsiteY70" fmla="*/ 325248 h 1492379"/>
              <a:gd name="connsiteX71" fmla="*/ 596724 w 642155"/>
              <a:gd name="connsiteY71" fmla="*/ 246398 h 1492379"/>
              <a:gd name="connsiteX72" fmla="*/ 583472 w 642155"/>
              <a:gd name="connsiteY72" fmla="*/ 213061 h 1492379"/>
              <a:gd name="connsiteX73" fmla="*/ 566038 w 642155"/>
              <a:gd name="connsiteY73" fmla="*/ 190282 h 1492379"/>
              <a:gd name="connsiteX74" fmla="*/ 504042 w 642155"/>
              <a:gd name="connsiteY74" fmla="*/ 144272 h 1492379"/>
              <a:gd name="connsiteX75" fmla="*/ 489754 w 642155"/>
              <a:gd name="connsiteY75" fmla="*/ 110935 h 1492379"/>
              <a:gd name="connsiteX76" fmla="*/ 461180 w 642155"/>
              <a:gd name="connsiteY76" fmla="*/ 96648 h 1492379"/>
              <a:gd name="connsiteX77" fmla="*/ 418318 w 642155"/>
              <a:gd name="connsiteY77" fmla="*/ 53785 h 1492379"/>
              <a:gd name="connsiteX78" fmla="*/ 400882 w 642155"/>
              <a:gd name="connsiteY78" fmla="*/ 39995 h 1492379"/>
              <a:gd name="connsiteX79" fmla="*/ 383944 w 642155"/>
              <a:gd name="connsiteY79" fmla="*/ 20406 h 1492379"/>
              <a:gd name="connsiteX80" fmla="*/ 365929 w 642155"/>
              <a:gd name="connsiteY80" fmla="*/ 6160 h 1492379"/>
              <a:gd name="connsiteX81" fmla="*/ 327830 w 642155"/>
              <a:gd name="connsiteY81" fmla="*/ 1398 h 1492379"/>
              <a:gd name="connsiteX82" fmla="*/ 223055 w 642155"/>
              <a:gd name="connsiteY82" fmla="*/ 20448 h 1492379"/>
              <a:gd name="connsiteX0" fmla="*/ 223055 w 642155"/>
              <a:gd name="connsiteY0" fmla="*/ 20448 h 1492379"/>
              <a:gd name="connsiteX1" fmla="*/ 275442 w 642155"/>
              <a:gd name="connsiteY1" fmla="*/ 68073 h 1492379"/>
              <a:gd name="connsiteX2" fmla="*/ 294492 w 642155"/>
              <a:gd name="connsiteY2" fmla="*/ 96648 h 1492379"/>
              <a:gd name="connsiteX3" fmla="*/ 318305 w 642155"/>
              <a:gd name="connsiteY3" fmla="*/ 125223 h 1492379"/>
              <a:gd name="connsiteX4" fmla="*/ 332592 w 642155"/>
              <a:gd name="connsiteY4" fmla="*/ 129985 h 1492379"/>
              <a:gd name="connsiteX5" fmla="*/ 351642 w 642155"/>
              <a:gd name="connsiteY5" fmla="*/ 158560 h 1492379"/>
              <a:gd name="connsiteX6" fmla="*/ 370692 w 642155"/>
              <a:gd name="connsiteY6" fmla="*/ 182373 h 1492379"/>
              <a:gd name="connsiteX7" fmla="*/ 389742 w 642155"/>
              <a:gd name="connsiteY7" fmla="*/ 220473 h 1492379"/>
              <a:gd name="connsiteX8" fmla="*/ 399267 w 642155"/>
              <a:gd name="connsiteY8" fmla="*/ 234760 h 1492379"/>
              <a:gd name="connsiteX9" fmla="*/ 404030 w 642155"/>
              <a:gd name="connsiteY9" fmla="*/ 249048 h 1492379"/>
              <a:gd name="connsiteX10" fmla="*/ 418317 w 642155"/>
              <a:gd name="connsiteY10" fmla="*/ 258573 h 1492379"/>
              <a:gd name="connsiteX11" fmla="*/ 456417 w 642155"/>
              <a:gd name="connsiteY11" fmla="*/ 315723 h 1492379"/>
              <a:gd name="connsiteX12" fmla="*/ 465942 w 642155"/>
              <a:gd name="connsiteY12" fmla="*/ 358585 h 1492379"/>
              <a:gd name="connsiteX13" fmla="*/ 475467 w 642155"/>
              <a:gd name="connsiteY13" fmla="*/ 391923 h 1492379"/>
              <a:gd name="connsiteX14" fmla="*/ 484992 w 642155"/>
              <a:gd name="connsiteY14" fmla="*/ 410973 h 1492379"/>
              <a:gd name="connsiteX15" fmla="*/ 489755 w 642155"/>
              <a:gd name="connsiteY15" fmla="*/ 430023 h 1492379"/>
              <a:gd name="connsiteX16" fmla="*/ 494517 w 642155"/>
              <a:gd name="connsiteY16" fmla="*/ 444310 h 1492379"/>
              <a:gd name="connsiteX17" fmla="*/ 499280 w 642155"/>
              <a:gd name="connsiteY17" fmla="*/ 463360 h 1492379"/>
              <a:gd name="connsiteX18" fmla="*/ 508805 w 642155"/>
              <a:gd name="connsiteY18" fmla="*/ 477648 h 1492379"/>
              <a:gd name="connsiteX19" fmla="*/ 518330 w 642155"/>
              <a:gd name="connsiteY19" fmla="*/ 510985 h 1492379"/>
              <a:gd name="connsiteX20" fmla="*/ 527855 w 642155"/>
              <a:gd name="connsiteY20" fmla="*/ 568135 h 1492379"/>
              <a:gd name="connsiteX21" fmla="*/ 532617 w 642155"/>
              <a:gd name="connsiteY21" fmla="*/ 625285 h 1492379"/>
              <a:gd name="connsiteX22" fmla="*/ 537380 w 642155"/>
              <a:gd name="connsiteY22" fmla="*/ 639573 h 1492379"/>
              <a:gd name="connsiteX23" fmla="*/ 532617 w 642155"/>
              <a:gd name="connsiteY23" fmla="*/ 668148 h 1492379"/>
              <a:gd name="connsiteX24" fmla="*/ 527855 w 642155"/>
              <a:gd name="connsiteY24" fmla="*/ 744348 h 1492379"/>
              <a:gd name="connsiteX25" fmla="*/ 523092 w 642155"/>
              <a:gd name="connsiteY25" fmla="*/ 763398 h 1492379"/>
              <a:gd name="connsiteX26" fmla="*/ 508266 w 642155"/>
              <a:gd name="connsiteY26" fmla="*/ 813631 h 1492379"/>
              <a:gd name="connsiteX27" fmla="*/ 504042 w 642155"/>
              <a:gd name="connsiteY27" fmla="*/ 849123 h 1492379"/>
              <a:gd name="connsiteX28" fmla="*/ 489755 w 642155"/>
              <a:gd name="connsiteY28" fmla="*/ 872935 h 1492379"/>
              <a:gd name="connsiteX29" fmla="*/ 484992 w 642155"/>
              <a:gd name="connsiteY29" fmla="*/ 891985 h 1492379"/>
              <a:gd name="connsiteX30" fmla="*/ 470705 w 642155"/>
              <a:gd name="connsiteY30" fmla="*/ 906273 h 1492379"/>
              <a:gd name="connsiteX31" fmla="*/ 446892 w 642155"/>
              <a:gd name="connsiteY31" fmla="*/ 953898 h 1492379"/>
              <a:gd name="connsiteX32" fmla="*/ 442130 w 642155"/>
              <a:gd name="connsiteY32" fmla="*/ 968185 h 1492379"/>
              <a:gd name="connsiteX33" fmla="*/ 427842 w 642155"/>
              <a:gd name="connsiteY33" fmla="*/ 1006285 h 1492379"/>
              <a:gd name="connsiteX34" fmla="*/ 413555 w 642155"/>
              <a:gd name="connsiteY34" fmla="*/ 1015810 h 1492379"/>
              <a:gd name="connsiteX35" fmla="*/ 408792 w 642155"/>
              <a:gd name="connsiteY35" fmla="*/ 1049148 h 1492379"/>
              <a:gd name="connsiteX36" fmla="*/ 393428 w 642155"/>
              <a:gd name="connsiteY36" fmla="*/ 1057597 h 1492379"/>
              <a:gd name="connsiteX37" fmla="*/ 370692 w 642155"/>
              <a:gd name="connsiteY37" fmla="*/ 1082485 h 1492379"/>
              <a:gd name="connsiteX38" fmla="*/ 356405 w 642155"/>
              <a:gd name="connsiteY38" fmla="*/ 1096773 h 1492379"/>
              <a:gd name="connsiteX39" fmla="*/ 337355 w 642155"/>
              <a:gd name="connsiteY39" fmla="*/ 1139635 h 1492379"/>
              <a:gd name="connsiteX40" fmla="*/ 314081 w 642155"/>
              <a:gd name="connsiteY40" fmla="*/ 1161874 h 1492379"/>
              <a:gd name="connsiteX41" fmla="*/ 284967 w 642155"/>
              <a:gd name="connsiteY41" fmla="*/ 1196785 h 1492379"/>
              <a:gd name="connsiteX42" fmla="*/ 265917 w 642155"/>
              <a:gd name="connsiteY42" fmla="*/ 1201548 h 1492379"/>
              <a:gd name="connsiteX43" fmla="*/ 251630 w 642155"/>
              <a:gd name="connsiteY43" fmla="*/ 1206310 h 1492379"/>
              <a:gd name="connsiteX44" fmla="*/ 261154 w 642155"/>
              <a:gd name="connsiteY44" fmla="*/ 1225360 h 1492379"/>
              <a:gd name="connsiteX45" fmla="*/ 241028 w 642155"/>
              <a:gd name="connsiteY45" fmla="*/ 1242795 h 1492379"/>
              <a:gd name="connsiteX46" fmla="*/ 213530 w 642155"/>
              <a:gd name="connsiteY46" fmla="*/ 1263460 h 1492379"/>
              <a:gd name="connsiteX47" fmla="*/ 180192 w 642155"/>
              <a:gd name="connsiteY47" fmla="*/ 1292035 h 1492379"/>
              <a:gd name="connsiteX48" fmla="*/ 154227 w 642155"/>
              <a:gd name="connsiteY48" fmla="*/ 1305784 h 1492379"/>
              <a:gd name="connsiteX49" fmla="*/ 121965 w 642155"/>
              <a:gd name="connsiteY49" fmla="*/ 1334857 h 1492379"/>
              <a:gd name="connsiteX50" fmla="*/ 75417 w 642155"/>
              <a:gd name="connsiteY50" fmla="*/ 1382523 h 1492379"/>
              <a:gd name="connsiteX51" fmla="*/ 91859 w 642155"/>
              <a:gd name="connsiteY51" fmla="*/ 1362355 h 1492379"/>
              <a:gd name="connsiteX52" fmla="*/ 58479 w 642155"/>
              <a:gd name="connsiteY52" fmla="*/ 1383020 h 1492379"/>
              <a:gd name="connsiteX53" fmla="*/ 27792 w 642155"/>
              <a:gd name="connsiteY53" fmla="*/ 1411098 h 1492379"/>
              <a:gd name="connsiteX54" fmla="*/ 253 w 642155"/>
              <a:gd name="connsiteY54" fmla="*/ 1424848 h 1492379"/>
              <a:gd name="connsiteX55" fmla="*/ 18267 w 642155"/>
              <a:gd name="connsiteY55" fmla="*/ 1482535 h 1492379"/>
              <a:gd name="connsiteX56" fmla="*/ 37317 w 642155"/>
              <a:gd name="connsiteY56" fmla="*/ 1487298 h 1492379"/>
              <a:gd name="connsiteX57" fmla="*/ 84942 w 642155"/>
              <a:gd name="connsiteY57" fmla="*/ 1492060 h 1492379"/>
              <a:gd name="connsiteX58" fmla="*/ 361167 w 642155"/>
              <a:gd name="connsiteY58" fmla="*/ 1477773 h 1492379"/>
              <a:gd name="connsiteX59" fmla="*/ 404030 w 642155"/>
              <a:gd name="connsiteY59" fmla="*/ 1458723 h 1492379"/>
              <a:gd name="connsiteX60" fmla="*/ 437367 w 642155"/>
              <a:gd name="connsiteY60" fmla="*/ 1420623 h 1492379"/>
              <a:gd name="connsiteX61" fmla="*/ 480230 w 642155"/>
              <a:gd name="connsiteY61" fmla="*/ 1382523 h 1492379"/>
              <a:gd name="connsiteX62" fmla="*/ 523092 w 642155"/>
              <a:gd name="connsiteY62" fmla="*/ 1301560 h 1492379"/>
              <a:gd name="connsiteX63" fmla="*/ 594530 w 642155"/>
              <a:gd name="connsiteY63" fmla="*/ 1172973 h 1492379"/>
              <a:gd name="connsiteX64" fmla="*/ 613580 w 642155"/>
              <a:gd name="connsiteY64" fmla="*/ 1006285 h 1492379"/>
              <a:gd name="connsiteX65" fmla="*/ 627867 w 642155"/>
              <a:gd name="connsiteY65" fmla="*/ 906273 h 1492379"/>
              <a:gd name="connsiteX66" fmla="*/ 632630 w 642155"/>
              <a:gd name="connsiteY66" fmla="*/ 691960 h 1492379"/>
              <a:gd name="connsiteX67" fmla="*/ 637392 w 642155"/>
              <a:gd name="connsiteY67" fmla="*/ 625285 h 1492379"/>
              <a:gd name="connsiteX68" fmla="*/ 642155 w 642155"/>
              <a:gd name="connsiteY68" fmla="*/ 539560 h 1492379"/>
              <a:gd name="connsiteX69" fmla="*/ 623105 w 642155"/>
              <a:gd name="connsiteY69" fmla="*/ 363348 h 1492379"/>
              <a:gd name="connsiteX70" fmla="*/ 608817 w 642155"/>
              <a:gd name="connsiteY70" fmla="*/ 325248 h 1492379"/>
              <a:gd name="connsiteX71" fmla="*/ 596724 w 642155"/>
              <a:gd name="connsiteY71" fmla="*/ 246398 h 1492379"/>
              <a:gd name="connsiteX72" fmla="*/ 583472 w 642155"/>
              <a:gd name="connsiteY72" fmla="*/ 213061 h 1492379"/>
              <a:gd name="connsiteX73" fmla="*/ 566038 w 642155"/>
              <a:gd name="connsiteY73" fmla="*/ 190282 h 1492379"/>
              <a:gd name="connsiteX74" fmla="*/ 504042 w 642155"/>
              <a:gd name="connsiteY74" fmla="*/ 144272 h 1492379"/>
              <a:gd name="connsiteX75" fmla="*/ 489754 w 642155"/>
              <a:gd name="connsiteY75" fmla="*/ 110935 h 1492379"/>
              <a:gd name="connsiteX76" fmla="*/ 461180 w 642155"/>
              <a:gd name="connsiteY76" fmla="*/ 96648 h 1492379"/>
              <a:gd name="connsiteX77" fmla="*/ 418318 w 642155"/>
              <a:gd name="connsiteY77" fmla="*/ 53785 h 1492379"/>
              <a:gd name="connsiteX78" fmla="*/ 400882 w 642155"/>
              <a:gd name="connsiteY78" fmla="*/ 39995 h 1492379"/>
              <a:gd name="connsiteX79" fmla="*/ 383944 w 642155"/>
              <a:gd name="connsiteY79" fmla="*/ 20406 h 1492379"/>
              <a:gd name="connsiteX80" fmla="*/ 365929 w 642155"/>
              <a:gd name="connsiteY80" fmla="*/ 6160 h 1492379"/>
              <a:gd name="connsiteX81" fmla="*/ 327830 w 642155"/>
              <a:gd name="connsiteY81" fmla="*/ 1398 h 1492379"/>
              <a:gd name="connsiteX82" fmla="*/ 223055 w 642155"/>
              <a:gd name="connsiteY82" fmla="*/ 20448 h 1492379"/>
              <a:gd name="connsiteX0" fmla="*/ 223055 w 642155"/>
              <a:gd name="connsiteY0" fmla="*/ 20448 h 1492379"/>
              <a:gd name="connsiteX1" fmla="*/ 275442 w 642155"/>
              <a:gd name="connsiteY1" fmla="*/ 68073 h 1492379"/>
              <a:gd name="connsiteX2" fmla="*/ 294492 w 642155"/>
              <a:gd name="connsiteY2" fmla="*/ 96648 h 1492379"/>
              <a:gd name="connsiteX3" fmla="*/ 318305 w 642155"/>
              <a:gd name="connsiteY3" fmla="*/ 125223 h 1492379"/>
              <a:gd name="connsiteX4" fmla="*/ 332592 w 642155"/>
              <a:gd name="connsiteY4" fmla="*/ 129985 h 1492379"/>
              <a:gd name="connsiteX5" fmla="*/ 351642 w 642155"/>
              <a:gd name="connsiteY5" fmla="*/ 158560 h 1492379"/>
              <a:gd name="connsiteX6" fmla="*/ 370692 w 642155"/>
              <a:gd name="connsiteY6" fmla="*/ 182373 h 1492379"/>
              <a:gd name="connsiteX7" fmla="*/ 389742 w 642155"/>
              <a:gd name="connsiteY7" fmla="*/ 220473 h 1492379"/>
              <a:gd name="connsiteX8" fmla="*/ 399267 w 642155"/>
              <a:gd name="connsiteY8" fmla="*/ 234760 h 1492379"/>
              <a:gd name="connsiteX9" fmla="*/ 404030 w 642155"/>
              <a:gd name="connsiteY9" fmla="*/ 249048 h 1492379"/>
              <a:gd name="connsiteX10" fmla="*/ 418317 w 642155"/>
              <a:gd name="connsiteY10" fmla="*/ 258573 h 1492379"/>
              <a:gd name="connsiteX11" fmla="*/ 456417 w 642155"/>
              <a:gd name="connsiteY11" fmla="*/ 315723 h 1492379"/>
              <a:gd name="connsiteX12" fmla="*/ 465942 w 642155"/>
              <a:gd name="connsiteY12" fmla="*/ 358585 h 1492379"/>
              <a:gd name="connsiteX13" fmla="*/ 475467 w 642155"/>
              <a:gd name="connsiteY13" fmla="*/ 391923 h 1492379"/>
              <a:gd name="connsiteX14" fmla="*/ 484992 w 642155"/>
              <a:gd name="connsiteY14" fmla="*/ 410973 h 1492379"/>
              <a:gd name="connsiteX15" fmla="*/ 489755 w 642155"/>
              <a:gd name="connsiteY15" fmla="*/ 430023 h 1492379"/>
              <a:gd name="connsiteX16" fmla="*/ 494517 w 642155"/>
              <a:gd name="connsiteY16" fmla="*/ 444310 h 1492379"/>
              <a:gd name="connsiteX17" fmla="*/ 499280 w 642155"/>
              <a:gd name="connsiteY17" fmla="*/ 463360 h 1492379"/>
              <a:gd name="connsiteX18" fmla="*/ 508805 w 642155"/>
              <a:gd name="connsiteY18" fmla="*/ 477648 h 1492379"/>
              <a:gd name="connsiteX19" fmla="*/ 518330 w 642155"/>
              <a:gd name="connsiteY19" fmla="*/ 510985 h 1492379"/>
              <a:gd name="connsiteX20" fmla="*/ 527855 w 642155"/>
              <a:gd name="connsiteY20" fmla="*/ 568135 h 1492379"/>
              <a:gd name="connsiteX21" fmla="*/ 532617 w 642155"/>
              <a:gd name="connsiteY21" fmla="*/ 625285 h 1492379"/>
              <a:gd name="connsiteX22" fmla="*/ 537380 w 642155"/>
              <a:gd name="connsiteY22" fmla="*/ 639573 h 1492379"/>
              <a:gd name="connsiteX23" fmla="*/ 532617 w 642155"/>
              <a:gd name="connsiteY23" fmla="*/ 668148 h 1492379"/>
              <a:gd name="connsiteX24" fmla="*/ 527855 w 642155"/>
              <a:gd name="connsiteY24" fmla="*/ 744348 h 1492379"/>
              <a:gd name="connsiteX25" fmla="*/ 523092 w 642155"/>
              <a:gd name="connsiteY25" fmla="*/ 763398 h 1492379"/>
              <a:gd name="connsiteX26" fmla="*/ 508266 w 642155"/>
              <a:gd name="connsiteY26" fmla="*/ 813631 h 1492379"/>
              <a:gd name="connsiteX27" fmla="*/ 504042 w 642155"/>
              <a:gd name="connsiteY27" fmla="*/ 849123 h 1492379"/>
              <a:gd name="connsiteX28" fmla="*/ 489755 w 642155"/>
              <a:gd name="connsiteY28" fmla="*/ 872935 h 1492379"/>
              <a:gd name="connsiteX29" fmla="*/ 484992 w 642155"/>
              <a:gd name="connsiteY29" fmla="*/ 891985 h 1492379"/>
              <a:gd name="connsiteX30" fmla="*/ 470705 w 642155"/>
              <a:gd name="connsiteY30" fmla="*/ 906273 h 1492379"/>
              <a:gd name="connsiteX31" fmla="*/ 446892 w 642155"/>
              <a:gd name="connsiteY31" fmla="*/ 953898 h 1492379"/>
              <a:gd name="connsiteX32" fmla="*/ 442130 w 642155"/>
              <a:gd name="connsiteY32" fmla="*/ 968185 h 1492379"/>
              <a:gd name="connsiteX33" fmla="*/ 427842 w 642155"/>
              <a:gd name="connsiteY33" fmla="*/ 1006285 h 1492379"/>
              <a:gd name="connsiteX34" fmla="*/ 413555 w 642155"/>
              <a:gd name="connsiteY34" fmla="*/ 1015810 h 1492379"/>
              <a:gd name="connsiteX35" fmla="*/ 408792 w 642155"/>
              <a:gd name="connsiteY35" fmla="*/ 1049148 h 1492379"/>
              <a:gd name="connsiteX36" fmla="*/ 393428 w 642155"/>
              <a:gd name="connsiteY36" fmla="*/ 1057597 h 1492379"/>
              <a:gd name="connsiteX37" fmla="*/ 370692 w 642155"/>
              <a:gd name="connsiteY37" fmla="*/ 1082485 h 1492379"/>
              <a:gd name="connsiteX38" fmla="*/ 356405 w 642155"/>
              <a:gd name="connsiteY38" fmla="*/ 1096773 h 1492379"/>
              <a:gd name="connsiteX39" fmla="*/ 337355 w 642155"/>
              <a:gd name="connsiteY39" fmla="*/ 1139635 h 1492379"/>
              <a:gd name="connsiteX40" fmla="*/ 314081 w 642155"/>
              <a:gd name="connsiteY40" fmla="*/ 1161874 h 1492379"/>
              <a:gd name="connsiteX41" fmla="*/ 284967 w 642155"/>
              <a:gd name="connsiteY41" fmla="*/ 1196785 h 1492379"/>
              <a:gd name="connsiteX42" fmla="*/ 265917 w 642155"/>
              <a:gd name="connsiteY42" fmla="*/ 1201548 h 1492379"/>
              <a:gd name="connsiteX43" fmla="*/ 251630 w 642155"/>
              <a:gd name="connsiteY43" fmla="*/ 1206310 h 1492379"/>
              <a:gd name="connsiteX44" fmla="*/ 263804 w 642155"/>
              <a:gd name="connsiteY44" fmla="*/ 1233312 h 1492379"/>
              <a:gd name="connsiteX45" fmla="*/ 241028 w 642155"/>
              <a:gd name="connsiteY45" fmla="*/ 1242795 h 1492379"/>
              <a:gd name="connsiteX46" fmla="*/ 213530 w 642155"/>
              <a:gd name="connsiteY46" fmla="*/ 1263460 h 1492379"/>
              <a:gd name="connsiteX47" fmla="*/ 180192 w 642155"/>
              <a:gd name="connsiteY47" fmla="*/ 1292035 h 1492379"/>
              <a:gd name="connsiteX48" fmla="*/ 154227 w 642155"/>
              <a:gd name="connsiteY48" fmla="*/ 1305784 h 1492379"/>
              <a:gd name="connsiteX49" fmla="*/ 121965 w 642155"/>
              <a:gd name="connsiteY49" fmla="*/ 1334857 h 1492379"/>
              <a:gd name="connsiteX50" fmla="*/ 75417 w 642155"/>
              <a:gd name="connsiteY50" fmla="*/ 1382523 h 1492379"/>
              <a:gd name="connsiteX51" fmla="*/ 91859 w 642155"/>
              <a:gd name="connsiteY51" fmla="*/ 1362355 h 1492379"/>
              <a:gd name="connsiteX52" fmla="*/ 58479 w 642155"/>
              <a:gd name="connsiteY52" fmla="*/ 1383020 h 1492379"/>
              <a:gd name="connsiteX53" fmla="*/ 27792 w 642155"/>
              <a:gd name="connsiteY53" fmla="*/ 1411098 h 1492379"/>
              <a:gd name="connsiteX54" fmla="*/ 253 w 642155"/>
              <a:gd name="connsiteY54" fmla="*/ 1424848 h 1492379"/>
              <a:gd name="connsiteX55" fmla="*/ 18267 w 642155"/>
              <a:gd name="connsiteY55" fmla="*/ 1482535 h 1492379"/>
              <a:gd name="connsiteX56" fmla="*/ 37317 w 642155"/>
              <a:gd name="connsiteY56" fmla="*/ 1487298 h 1492379"/>
              <a:gd name="connsiteX57" fmla="*/ 84942 w 642155"/>
              <a:gd name="connsiteY57" fmla="*/ 1492060 h 1492379"/>
              <a:gd name="connsiteX58" fmla="*/ 361167 w 642155"/>
              <a:gd name="connsiteY58" fmla="*/ 1477773 h 1492379"/>
              <a:gd name="connsiteX59" fmla="*/ 404030 w 642155"/>
              <a:gd name="connsiteY59" fmla="*/ 1458723 h 1492379"/>
              <a:gd name="connsiteX60" fmla="*/ 437367 w 642155"/>
              <a:gd name="connsiteY60" fmla="*/ 1420623 h 1492379"/>
              <a:gd name="connsiteX61" fmla="*/ 480230 w 642155"/>
              <a:gd name="connsiteY61" fmla="*/ 1382523 h 1492379"/>
              <a:gd name="connsiteX62" fmla="*/ 523092 w 642155"/>
              <a:gd name="connsiteY62" fmla="*/ 1301560 h 1492379"/>
              <a:gd name="connsiteX63" fmla="*/ 594530 w 642155"/>
              <a:gd name="connsiteY63" fmla="*/ 1172973 h 1492379"/>
              <a:gd name="connsiteX64" fmla="*/ 613580 w 642155"/>
              <a:gd name="connsiteY64" fmla="*/ 1006285 h 1492379"/>
              <a:gd name="connsiteX65" fmla="*/ 627867 w 642155"/>
              <a:gd name="connsiteY65" fmla="*/ 906273 h 1492379"/>
              <a:gd name="connsiteX66" fmla="*/ 632630 w 642155"/>
              <a:gd name="connsiteY66" fmla="*/ 691960 h 1492379"/>
              <a:gd name="connsiteX67" fmla="*/ 637392 w 642155"/>
              <a:gd name="connsiteY67" fmla="*/ 625285 h 1492379"/>
              <a:gd name="connsiteX68" fmla="*/ 642155 w 642155"/>
              <a:gd name="connsiteY68" fmla="*/ 539560 h 1492379"/>
              <a:gd name="connsiteX69" fmla="*/ 623105 w 642155"/>
              <a:gd name="connsiteY69" fmla="*/ 363348 h 1492379"/>
              <a:gd name="connsiteX70" fmla="*/ 608817 w 642155"/>
              <a:gd name="connsiteY70" fmla="*/ 325248 h 1492379"/>
              <a:gd name="connsiteX71" fmla="*/ 596724 w 642155"/>
              <a:gd name="connsiteY71" fmla="*/ 246398 h 1492379"/>
              <a:gd name="connsiteX72" fmla="*/ 583472 w 642155"/>
              <a:gd name="connsiteY72" fmla="*/ 213061 h 1492379"/>
              <a:gd name="connsiteX73" fmla="*/ 566038 w 642155"/>
              <a:gd name="connsiteY73" fmla="*/ 190282 h 1492379"/>
              <a:gd name="connsiteX74" fmla="*/ 504042 w 642155"/>
              <a:gd name="connsiteY74" fmla="*/ 144272 h 1492379"/>
              <a:gd name="connsiteX75" fmla="*/ 489754 w 642155"/>
              <a:gd name="connsiteY75" fmla="*/ 110935 h 1492379"/>
              <a:gd name="connsiteX76" fmla="*/ 461180 w 642155"/>
              <a:gd name="connsiteY76" fmla="*/ 96648 h 1492379"/>
              <a:gd name="connsiteX77" fmla="*/ 418318 w 642155"/>
              <a:gd name="connsiteY77" fmla="*/ 53785 h 1492379"/>
              <a:gd name="connsiteX78" fmla="*/ 400882 w 642155"/>
              <a:gd name="connsiteY78" fmla="*/ 39995 h 1492379"/>
              <a:gd name="connsiteX79" fmla="*/ 383944 w 642155"/>
              <a:gd name="connsiteY79" fmla="*/ 20406 h 1492379"/>
              <a:gd name="connsiteX80" fmla="*/ 365929 w 642155"/>
              <a:gd name="connsiteY80" fmla="*/ 6160 h 1492379"/>
              <a:gd name="connsiteX81" fmla="*/ 327830 w 642155"/>
              <a:gd name="connsiteY81" fmla="*/ 1398 h 1492379"/>
              <a:gd name="connsiteX82" fmla="*/ 223055 w 642155"/>
              <a:gd name="connsiteY82" fmla="*/ 20448 h 1492379"/>
              <a:gd name="connsiteX0" fmla="*/ 223055 w 642155"/>
              <a:gd name="connsiteY0" fmla="*/ 20448 h 1492379"/>
              <a:gd name="connsiteX1" fmla="*/ 275442 w 642155"/>
              <a:gd name="connsiteY1" fmla="*/ 68073 h 1492379"/>
              <a:gd name="connsiteX2" fmla="*/ 294492 w 642155"/>
              <a:gd name="connsiteY2" fmla="*/ 96648 h 1492379"/>
              <a:gd name="connsiteX3" fmla="*/ 318305 w 642155"/>
              <a:gd name="connsiteY3" fmla="*/ 125223 h 1492379"/>
              <a:gd name="connsiteX4" fmla="*/ 332592 w 642155"/>
              <a:gd name="connsiteY4" fmla="*/ 129985 h 1492379"/>
              <a:gd name="connsiteX5" fmla="*/ 351642 w 642155"/>
              <a:gd name="connsiteY5" fmla="*/ 158560 h 1492379"/>
              <a:gd name="connsiteX6" fmla="*/ 370692 w 642155"/>
              <a:gd name="connsiteY6" fmla="*/ 182373 h 1492379"/>
              <a:gd name="connsiteX7" fmla="*/ 389742 w 642155"/>
              <a:gd name="connsiteY7" fmla="*/ 220473 h 1492379"/>
              <a:gd name="connsiteX8" fmla="*/ 399267 w 642155"/>
              <a:gd name="connsiteY8" fmla="*/ 234760 h 1492379"/>
              <a:gd name="connsiteX9" fmla="*/ 404030 w 642155"/>
              <a:gd name="connsiteY9" fmla="*/ 249048 h 1492379"/>
              <a:gd name="connsiteX10" fmla="*/ 418317 w 642155"/>
              <a:gd name="connsiteY10" fmla="*/ 258573 h 1492379"/>
              <a:gd name="connsiteX11" fmla="*/ 456417 w 642155"/>
              <a:gd name="connsiteY11" fmla="*/ 315723 h 1492379"/>
              <a:gd name="connsiteX12" fmla="*/ 465942 w 642155"/>
              <a:gd name="connsiteY12" fmla="*/ 358585 h 1492379"/>
              <a:gd name="connsiteX13" fmla="*/ 475467 w 642155"/>
              <a:gd name="connsiteY13" fmla="*/ 391923 h 1492379"/>
              <a:gd name="connsiteX14" fmla="*/ 484992 w 642155"/>
              <a:gd name="connsiteY14" fmla="*/ 410973 h 1492379"/>
              <a:gd name="connsiteX15" fmla="*/ 489755 w 642155"/>
              <a:gd name="connsiteY15" fmla="*/ 430023 h 1492379"/>
              <a:gd name="connsiteX16" fmla="*/ 494517 w 642155"/>
              <a:gd name="connsiteY16" fmla="*/ 444310 h 1492379"/>
              <a:gd name="connsiteX17" fmla="*/ 499280 w 642155"/>
              <a:gd name="connsiteY17" fmla="*/ 463360 h 1492379"/>
              <a:gd name="connsiteX18" fmla="*/ 508805 w 642155"/>
              <a:gd name="connsiteY18" fmla="*/ 477648 h 1492379"/>
              <a:gd name="connsiteX19" fmla="*/ 518330 w 642155"/>
              <a:gd name="connsiteY19" fmla="*/ 510985 h 1492379"/>
              <a:gd name="connsiteX20" fmla="*/ 527855 w 642155"/>
              <a:gd name="connsiteY20" fmla="*/ 568135 h 1492379"/>
              <a:gd name="connsiteX21" fmla="*/ 532617 w 642155"/>
              <a:gd name="connsiteY21" fmla="*/ 625285 h 1492379"/>
              <a:gd name="connsiteX22" fmla="*/ 537380 w 642155"/>
              <a:gd name="connsiteY22" fmla="*/ 639573 h 1492379"/>
              <a:gd name="connsiteX23" fmla="*/ 532617 w 642155"/>
              <a:gd name="connsiteY23" fmla="*/ 668148 h 1492379"/>
              <a:gd name="connsiteX24" fmla="*/ 527855 w 642155"/>
              <a:gd name="connsiteY24" fmla="*/ 744348 h 1492379"/>
              <a:gd name="connsiteX25" fmla="*/ 523092 w 642155"/>
              <a:gd name="connsiteY25" fmla="*/ 763398 h 1492379"/>
              <a:gd name="connsiteX26" fmla="*/ 508266 w 642155"/>
              <a:gd name="connsiteY26" fmla="*/ 813631 h 1492379"/>
              <a:gd name="connsiteX27" fmla="*/ 504042 w 642155"/>
              <a:gd name="connsiteY27" fmla="*/ 849123 h 1492379"/>
              <a:gd name="connsiteX28" fmla="*/ 489755 w 642155"/>
              <a:gd name="connsiteY28" fmla="*/ 872935 h 1492379"/>
              <a:gd name="connsiteX29" fmla="*/ 484992 w 642155"/>
              <a:gd name="connsiteY29" fmla="*/ 891985 h 1492379"/>
              <a:gd name="connsiteX30" fmla="*/ 470705 w 642155"/>
              <a:gd name="connsiteY30" fmla="*/ 906273 h 1492379"/>
              <a:gd name="connsiteX31" fmla="*/ 446892 w 642155"/>
              <a:gd name="connsiteY31" fmla="*/ 953898 h 1492379"/>
              <a:gd name="connsiteX32" fmla="*/ 442130 w 642155"/>
              <a:gd name="connsiteY32" fmla="*/ 968185 h 1492379"/>
              <a:gd name="connsiteX33" fmla="*/ 427842 w 642155"/>
              <a:gd name="connsiteY33" fmla="*/ 1006285 h 1492379"/>
              <a:gd name="connsiteX34" fmla="*/ 413555 w 642155"/>
              <a:gd name="connsiteY34" fmla="*/ 1015810 h 1492379"/>
              <a:gd name="connsiteX35" fmla="*/ 408792 w 642155"/>
              <a:gd name="connsiteY35" fmla="*/ 1049148 h 1492379"/>
              <a:gd name="connsiteX36" fmla="*/ 393428 w 642155"/>
              <a:gd name="connsiteY36" fmla="*/ 1057597 h 1492379"/>
              <a:gd name="connsiteX37" fmla="*/ 370692 w 642155"/>
              <a:gd name="connsiteY37" fmla="*/ 1082485 h 1492379"/>
              <a:gd name="connsiteX38" fmla="*/ 356405 w 642155"/>
              <a:gd name="connsiteY38" fmla="*/ 1096773 h 1492379"/>
              <a:gd name="connsiteX39" fmla="*/ 337355 w 642155"/>
              <a:gd name="connsiteY39" fmla="*/ 1139635 h 1492379"/>
              <a:gd name="connsiteX40" fmla="*/ 314081 w 642155"/>
              <a:gd name="connsiteY40" fmla="*/ 1161874 h 1492379"/>
              <a:gd name="connsiteX41" fmla="*/ 284967 w 642155"/>
              <a:gd name="connsiteY41" fmla="*/ 1196785 h 1492379"/>
              <a:gd name="connsiteX42" fmla="*/ 265917 w 642155"/>
              <a:gd name="connsiteY42" fmla="*/ 1201548 h 1492379"/>
              <a:gd name="connsiteX43" fmla="*/ 275484 w 642155"/>
              <a:gd name="connsiteY43" fmla="*/ 1208960 h 1492379"/>
              <a:gd name="connsiteX44" fmla="*/ 263804 w 642155"/>
              <a:gd name="connsiteY44" fmla="*/ 1233312 h 1492379"/>
              <a:gd name="connsiteX45" fmla="*/ 241028 w 642155"/>
              <a:gd name="connsiteY45" fmla="*/ 1242795 h 1492379"/>
              <a:gd name="connsiteX46" fmla="*/ 213530 w 642155"/>
              <a:gd name="connsiteY46" fmla="*/ 1263460 h 1492379"/>
              <a:gd name="connsiteX47" fmla="*/ 180192 w 642155"/>
              <a:gd name="connsiteY47" fmla="*/ 1292035 h 1492379"/>
              <a:gd name="connsiteX48" fmla="*/ 154227 w 642155"/>
              <a:gd name="connsiteY48" fmla="*/ 1305784 h 1492379"/>
              <a:gd name="connsiteX49" fmla="*/ 121965 w 642155"/>
              <a:gd name="connsiteY49" fmla="*/ 1334857 h 1492379"/>
              <a:gd name="connsiteX50" fmla="*/ 75417 w 642155"/>
              <a:gd name="connsiteY50" fmla="*/ 1382523 h 1492379"/>
              <a:gd name="connsiteX51" fmla="*/ 91859 w 642155"/>
              <a:gd name="connsiteY51" fmla="*/ 1362355 h 1492379"/>
              <a:gd name="connsiteX52" fmla="*/ 58479 w 642155"/>
              <a:gd name="connsiteY52" fmla="*/ 1383020 h 1492379"/>
              <a:gd name="connsiteX53" fmla="*/ 27792 w 642155"/>
              <a:gd name="connsiteY53" fmla="*/ 1411098 h 1492379"/>
              <a:gd name="connsiteX54" fmla="*/ 253 w 642155"/>
              <a:gd name="connsiteY54" fmla="*/ 1424848 h 1492379"/>
              <a:gd name="connsiteX55" fmla="*/ 18267 w 642155"/>
              <a:gd name="connsiteY55" fmla="*/ 1482535 h 1492379"/>
              <a:gd name="connsiteX56" fmla="*/ 37317 w 642155"/>
              <a:gd name="connsiteY56" fmla="*/ 1487298 h 1492379"/>
              <a:gd name="connsiteX57" fmla="*/ 84942 w 642155"/>
              <a:gd name="connsiteY57" fmla="*/ 1492060 h 1492379"/>
              <a:gd name="connsiteX58" fmla="*/ 361167 w 642155"/>
              <a:gd name="connsiteY58" fmla="*/ 1477773 h 1492379"/>
              <a:gd name="connsiteX59" fmla="*/ 404030 w 642155"/>
              <a:gd name="connsiteY59" fmla="*/ 1458723 h 1492379"/>
              <a:gd name="connsiteX60" fmla="*/ 437367 w 642155"/>
              <a:gd name="connsiteY60" fmla="*/ 1420623 h 1492379"/>
              <a:gd name="connsiteX61" fmla="*/ 480230 w 642155"/>
              <a:gd name="connsiteY61" fmla="*/ 1382523 h 1492379"/>
              <a:gd name="connsiteX62" fmla="*/ 523092 w 642155"/>
              <a:gd name="connsiteY62" fmla="*/ 1301560 h 1492379"/>
              <a:gd name="connsiteX63" fmla="*/ 594530 w 642155"/>
              <a:gd name="connsiteY63" fmla="*/ 1172973 h 1492379"/>
              <a:gd name="connsiteX64" fmla="*/ 613580 w 642155"/>
              <a:gd name="connsiteY64" fmla="*/ 1006285 h 1492379"/>
              <a:gd name="connsiteX65" fmla="*/ 627867 w 642155"/>
              <a:gd name="connsiteY65" fmla="*/ 906273 h 1492379"/>
              <a:gd name="connsiteX66" fmla="*/ 632630 w 642155"/>
              <a:gd name="connsiteY66" fmla="*/ 691960 h 1492379"/>
              <a:gd name="connsiteX67" fmla="*/ 637392 w 642155"/>
              <a:gd name="connsiteY67" fmla="*/ 625285 h 1492379"/>
              <a:gd name="connsiteX68" fmla="*/ 642155 w 642155"/>
              <a:gd name="connsiteY68" fmla="*/ 539560 h 1492379"/>
              <a:gd name="connsiteX69" fmla="*/ 623105 w 642155"/>
              <a:gd name="connsiteY69" fmla="*/ 363348 h 1492379"/>
              <a:gd name="connsiteX70" fmla="*/ 608817 w 642155"/>
              <a:gd name="connsiteY70" fmla="*/ 325248 h 1492379"/>
              <a:gd name="connsiteX71" fmla="*/ 596724 w 642155"/>
              <a:gd name="connsiteY71" fmla="*/ 246398 h 1492379"/>
              <a:gd name="connsiteX72" fmla="*/ 583472 w 642155"/>
              <a:gd name="connsiteY72" fmla="*/ 213061 h 1492379"/>
              <a:gd name="connsiteX73" fmla="*/ 566038 w 642155"/>
              <a:gd name="connsiteY73" fmla="*/ 190282 h 1492379"/>
              <a:gd name="connsiteX74" fmla="*/ 504042 w 642155"/>
              <a:gd name="connsiteY74" fmla="*/ 144272 h 1492379"/>
              <a:gd name="connsiteX75" fmla="*/ 489754 w 642155"/>
              <a:gd name="connsiteY75" fmla="*/ 110935 h 1492379"/>
              <a:gd name="connsiteX76" fmla="*/ 461180 w 642155"/>
              <a:gd name="connsiteY76" fmla="*/ 96648 h 1492379"/>
              <a:gd name="connsiteX77" fmla="*/ 418318 w 642155"/>
              <a:gd name="connsiteY77" fmla="*/ 53785 h 1492379"/>
              <a:gd name="connsiteX78" fmla="*/ 400882 w 642155"/>
              <a:gd name="connsiteY78" fmla="*/ 39995 h 1492379"/>
              <a:gd name="connsiteX79" fmla="*/ 383944 w 642155"/>
              <a:gd name="connsiteY79" fmla="*/ 20406 h 1492379"/>
              <a:gd name="connsiteX80" fmla="*/ 365929 w 642155"/>
              <a:gd name="connsiteY80" fmla="*/ 6160 h 1492379"/>
              <a:gd name="connsiteX81" fmla="*/ 327830 w 642155"/>
              <a:gd name="connsiteY81" fmla="*/ 1398 h 1492379"/>
              <a:gd name="connsiteX82" fmla="*/ 223055 w 642155"/>
              <a:gd name="connsiteY82" fmla="*/ 20448 h 1492379"/>
              <a:gd name="connsiteX0" fmla="*/ 223055 w 642155"/>
              <a:gd name="connsiteY0" fmla="*/ 20448 h 1492379"/>
              <a:gd name="connsiteX1" fmla="*/ 275442 w 642155"/>
              <a:gd name="connsiteY1" fmla="*/ 68073 h 1492379"/>
              <a:gd name="connsiteX2" fmla="*/ 294492 w 642155"/>
              <a:gd name="connsiteY2" fmla="*/ 96648 h 1492379"/>
              <a:gd name="connsiteX3" fmla="*/ 318305 w 642155"/>
              <a:gd name="connsiteY3" fmla="*/ 125223 h 1492379"/>
              <a:gd name="connsiteX4" fmla="*/ 332592 w 642155"/>
              <a:gd name="connsiteY4" fmla="*/ 129985 h 1492379"/>
              <a:gd name="connsiteX5" fmla="*/ 351642 w 642155"/>
              <a:gd name="connsiteY5" fmla="*/ 158560 h 1492379"/>
              <a:gd name="connsiteX6" fmla="*/ 370692 w 642155"/>
              <a:gd name="connsiteY6" fmla="*/ 182373 h 1492379"/>
              <a:gd name="connsiteX7" fmla="*/ 389742 w 642155"/>
              <a:gd name="connsiteY7" fmla="*/ 220473 h 1492379"/>
              <a:gd name="connsiteX8" fmla="*/ 399267 w 642155"/>
              <a:gd name="connsiteY8" fmla="*/ 234760 h 1492379"/>
              <a:gd name="connsiteX9" fmla="*/ 404030 w 642155"/>
              <a:gd name="connsiteY9" fmla="*/ 249048 h 1492379"/>
              <a:gd name="connsiteX10" fmla="*/ 418317 w 642155"/>
              <a:gd name="connsiteY10" fmla="*/ 258573 h 1492379"/>
              <a:gd name="connsiteX11" fmla="*/ 456417 w 642155"/>
              <a:gd name="connsiteY11" fmla="*/ 315723 h 1492379"/>
              <a:gd name="connsiteX12" fmla="*/ 465942 w 642155"/>
              <a:gd name="connsiteY12" fmla="*/ 358585 h 1492379"/>
              <a:gd name="connsiteX13" fmla="*/ 475467 w 642155"/>
              <a:gd name="connsiteY13" fmla="*/ 391923 h 1492379"/>
              <a:gd name="connsiteX14" fmla="*/ 484992 w 642155"/>
              <a:gd name="connsiteY14" fmla="*/ 410973 h 1492379"/>
              <a:gd name="connsiteX15" fmla="*/ 489755 w 642155"/>
              <a:gd name="connsiteY15" fmla="*/ 430023 h 1492379"/>
              <a:gd name="connsiteX16" fmla="*/ 494517 w 642155"/>
              <a:gd name="connsiteY16" fmla="*/ 444310 h 1492379"/>
              <a:gd name="connsiteX17" fmla="*/ 499280 w 642155"/>
              <a:gd name="connsiteY17" fmla="*/ 463360 h 1492379"/>
              <a:gd name="connsiteX18" fmla="*/ 508805 w 642155"/>
              <a:gd name="connsiteY18" fmla="*/ 477648 h 1492379"/>
              <a:gd name="connsiteX19" fmla="*/ 518330 w 642155"/>
              <a:gd name="connsiteY19" fmla="*/ 510985 h 1492379"/>
              <a:gd name="connsiteX20" fmla="*/ 527855 w 642155"/>
              <a:gd name="connsiteY20" fmla="*/ 568135 h 1492379"/>
              <a:gd name="connsiteX21" fmla="*/ 532617 w 642155"/>
              <a:gd name="connsiteY21" fmla="*/ 625285 h 1492379"/>
              <a:gd name="connsiteX22" fmla="*/ 537380 w 642155"/>
              <a:gd name="connsiteY22" fmla="*/ 639573 h 1492379"/>
              <a:gd name="connsiteX23" fmla="*/ 532617 w 642155"/>
              <a:gd name="connsiteY23" fmla="*/ 668148 h 1492379"/>
              <a:gd name="connsiteX24" fmla="*/ 527855 w 642155"/>
              <a:gd name="connsiteY24" fmla="*/ 744348 h 1492379"/>
              <a:gd name="connsiteX25" fmla="*/ 523092 w 642155"/>
              <a:gd name="connsiteY25" fmla="*/ 763398 h 1492379"/>
              <a:gd name="connsiteX26" fmla="*/ 508266 w 642155"/>
              <a:gd name="connsiteY26" fmla="*/ 813631 h 1492379"/>
              <a:gd name="connsiteX27" fmla="*/ 504042 w 642155"/>
              <a:gd name="connsiteY27" fmla="*/ 849123 h 1492379"/>
              <a:gd name="connsiteX28" fmla="*/ 489755 w 642155"/>
              <a:gd name="connsiteY28" fmla="*/ 872935 h 1492379"/>
              <a:gd name="connsiteX29" fmla="*/ 484992 w 642155"/>
              <a:gd name="connsiteY29" fmla="*/ 891985 h 1492379"/>
              <a:gd name="connsiteX30" fmla="*/ 470705 w 642155"/>
              <a:gd name="connsiteY30" fmla="*/ 906273 h 1492379"/>
              <a:gd name="connsiteX31" fmla="*/ 446892 w 642155"/>
              <a:gd name="connsiteY31" fmla="*/ 953898 h 1492379"/>
              <a:gd name="connsiteX32" fmla="*/ 442130 w 642155"/>
              <a:gd name="connsiteY32" fmla="*/ 968185 h 1492379"/>
              <a:gd name="connsiteX33" fmla="*/ 427842 w 642155"/>
              <a:gd name="connsiteY33" fmla="*/ 1006285 h 1492379"/>
              <a:gd name="connsiteX34" fmla="*/ 413555 w 642155"/>
              <a:gd name="connsiteY34" fmla="*/ 1015810 h 1492379"/>
              <a:gd name="connsiteX35" fmla="*/ 408792 w 642155"/>
              <a:gd name="connsiteY35" fmla="*/ 1049148 h 1492379"/>
              <a:gd name="connsiteX36" fmla="*/ 393428 w 642155"/>
              <a:gd name="connsiteY36" fmla="*/ 1057597 h 1492379"/>
              <a:gd name="connsiteX37" fmla="*/ 370692 w 642155"/>
              <a:gd name="connsiteY37" fmla="*/ 1082485 h 1492379"/>
              <a:gd name="connsiteX38" fmla="*/ 356405 w 642155"/>
              <a:gd name="connsiteY38" fmla="*/ 1096773 h 1492379"/>
              <a:gd name="connsiteX39" fmla="*/ 337355 w 642155"/>
              <a:gd name="connsiteY39" fmla="*/ 1139635 h 1492379"/>
              <a:gd name="connsiteX40" fmla="*/ 314081 w 642155"/>
              <a:gd name="connsiteY40" fmla="*/ 1161874 h 1492379"/>
              <a:gd name="connsiteX41" fmla="*/ 284967 w 642155"/>
              <a:gd name="connsiteY41" fmla="*/ 1196785 h 1492379"/>
              <a:gd name="connsiteX42" fmla="*/ 265917 w 642155"/>
              <a:gd name="connsiteY42" fmla="*/ 1201548 h 1492379"/>
              <a:gd name="connsiteX43" fmla="*/ 283436 w 642155"/>
              <a:gd name="connsiteY43" fmla="*/ 1214261 h 1492379"/>
              <a:gd name="connsiteX44" fmla="*/ 263804 w 642155"/>
              <a:gd name="connsiteY44" fmla="*/ 1233312 h 1492379"/>
              <a:gd name="connsiteX45" fmla="*/ 241028 w 642155"/>
              <a:gd name="connsiteY45" fmla="*/ 1242795 h 1492379"/>
              <a:gd name="connsiteX46" fmla="*/ 213530 w 642155"/>
              <a:gd name="connsiteY46" fmla="*/ 1263460 h 1492379"/>
              <a:gd name="connsiteX47" fmla="*/ 180192 w 642155"/>
              <a:gd name="connsiteY47" fmla="*/ 1292035 h 1492379"/>
              <a:gd name="connsiteX48" fmla="*/ 154227 w 642155"/>
              <a:gd name="connsiteY48" fmla="*/ 1305784 h 1492379"/>
              <a:gd name="connsiteX49" fmla="*/ 121965 w 642155"/>
              <a:gd name="connsiteY49" fmla="*/ 1334857 h 1492379"/>
              <a:gd name="connsiteX50" fmla="*/ 75417 w 642155"/>
              <a:gd name="connsiteY50" fmla="*/ 1382523 h 1492379"/>
              <a:gd name="connsiteX51" fmla="*/ 91859 w 642155"/>
              <a:gd name="connsiteY51" fmla="*/ 1362355 h 1492379"/>
              <a:gd name="connsiteX52" fmla="*/ 58479 w 642155"/>
              <a:gd name="connsiteY52" fmla="*/ 1383020 h 1492379"/>
              <a:gd name="connsiteX53" fmla="*/ 27792 w 642155"/>
              <a:gd name="connsiteY53" fmla="*/ 1411098 h 1492379"/>
              <a:gd name="connsiteX54" fmla="*/ 253 w 642155"/>
              <a:gd name="connsiteY54" fmla="*/ 1424848 h 1492379"/>
              <a:gd name="connsiteX55" fmla="*/ 18267 w 642155"/>
              <a:gd name="connsiteY55" fmla="*/ 1482535 h 1492379"/>
              <a:gd name="connsiteX56" fmla="*/ 37317 w 642155"/>
              <a:gd name="connsiteY56" fmla="*/ 1487298 h 1492379"/>
              <a:gd name="connsiteX57" fmla="*/ 84942 w 642155"/>
              <a:gd name="connsiteY57" fmla="*/ 1492060 h 1492379"/>
              <a:gd name="connsiteX58" fmla="*/ 361167 w 642155"/>
              <a:gd name="connsiteY58" fmla="*/ 1477773 h 1492379"/>
              <a:gd name="connsiteX59" fmla="*/ 404030 w 642155"/>
              <a:gd name="connsiteY59" fmla="*/ 1458723 h 1492379"/>
              <a:gd name="connsiteX60" fmla="*/ 437367 w 642155"/>
              <a:gd name="connsiteY60" fmla="*/ 1420623 h 1492379"/>
              <a:gd name="connsiteX61" fmla="*/ 480230 w 642155"/>
              <a:gd name="connsiteY61" fmla="*/ 1382523 h 1492379"/>
              <a:gd name="connsiteX62" fmla="*/ 523092 w 642155"/>
              <a:gd name="connsiteY62" fmla="*/ 1301560 h 1492379"/>
              <a:gd name="connsiteX63" fmla="*/ 594530 w 642155"/>
              <a:gd name="connsiteY63" fmla="*/ 1172973 h 1492379"/>
              <a:gd name="connsiteX64" fmla="*/ 613580 w 642155"/>
              <a:gd name="connsiteY64" fmla="*/ 1006285 h 1492379"/>
              <a:gd name="connsiteX65" fmla="*/ 627867 w 642155"/>
              <a:gd name="connsiteY65" fmla="*/ 906273 h 1492379"/>
              <a:gd name="connsiteX66" fmla="*/ 632630 w 642155"/>
              <a:gd name="connsiteY66" fmla="*/ 691960 h 1492379"/>
              <a:gd name="connsiteX67" fmla="*/ 637392 w 642155"/>
              <a:gd name="connsiteY67" fmla="*/ 625285 h 1492379"/>
              <a:gd name="connsiteX68" fmla="*/ 642155 w 642155"/>
              <a:gd name="connsiteY68" fmla="*/ 539560 h 1492379"/>
              <a:gd name="connsiteX69" fmla="*/ 623105 w 642155"/>
              <a:gd name="connsiteY69" fmla="*/ 363348 h 1492379"/>
              <a:gd name="connsiteX70" fmla="*/ 608817 w 642155"/>
              <a:gd name="connsiteY70" fmla="*/ 325248 h 1492379"/>
              <a:gd name="connsiteX71" fmla="*/ 596724 w 642155"/>
              <a:gd name="connsiteY71" fmla="*/ 246398 h 1492379"/>
              <a:gd name="connsiteX72" fmla="*/ 583472 w 642155"/>
              <a:gd name="connsiteY72" fmla="*/ 213061 h 1492379"/>
              <a:gd name="connsiteX73" fmla="*/ 566038 w 642155"/>
              <a:gd name="connsiteY73" fmla="*/ 190282 h 1492379"/>
              <a:gd name="connsiteX74" fmla="*/ 504042 w 642155"/>
              <a:gd name="connsiteY74" fmla="*/ 144272 h 1492379"/>
              <a:gd name="connsiteX75" fmla="*/ 489754 w 642155"/>
              <a:gd name="connsiteY75" fmla="*/ 110935 h 1492379"/>
              <a:gd name="connsiteX76" fmla="*/ 461180 w 642155"/>
              <a:gd name="connsiteY76" fmla="*/ 96648 h 1492379"/>
              <a:gd name="connsiteX77" fmla="*/ 418318 w 642155"/>
              <a:gd name="connsiteY77" fmla="*/ 53785 h 1492379"/>
              <a:gd name="connsiteX78" fmla="*/ 400882 w 642155"/>
              <a:gd name="connsiteY78" fmla="*/ 39995 h 1492379"/>
              <a:gd name="connsiteX79" fmla="*/ 383944 w 642155"/>
              <a:gd name="connsiteY79" fmla="*/ 20406 h 1492379"/>
              <a:gd name="connsiteX80" fmla="*/ 365929 w 642155"/>
              <a:gd name="connsiteY80" fmla="*/ 6160 h 1492379"/>
              <a:gd name="connsiteX81" fmla="*/ 327830 w 642155"/>
              <a:gd name="connsiteY81" fmla="*/ 1398 h 1492379"/>
              <a:gd name="connsiteX82" fmla="*/ 223055 w 642155"/>
              <a:gd name="connsiteY82" fmla="*/ 20448 h 1492379"/>
              <a:gd name="connsiteX0" fmla="*/ 223055 w 642155"/>
              <a:gd name="connsiteY0" fmla="*/ 20448 h 1492379"/>
              <a:gd name="connsiteX1" fmla="*/ 275442 w 642155"/>
              <a:gd name="connsiteY1" fmla="*/ 68073 h 1492379"/>
              <a:gd name="connsiteX2" fmla="*/ 294492 w 642155"/>
              <a:gd name="connsiteY2" fmla="*/ 96648 h 1492379"/>
              <a:gd name="connsiteX3" fmla="*/ 318305 w 642155"/>
              <a:gd name="connsiteY3" fmla="*/ 125223 h 1492379"/>
              <a:gd name="connsiteX4" fmla="*/ 332592 w 642155"/>
              <a:gd name="connsiteY4" fmla="*/ 129985 h 1492379"/>
              <a:gd name="connsiteX5" fmla="*/ 351642 w 642155"/>
              <a:gd name="connsiteY5" fmla="*/ 158560 h 1492379"/>
              <a:gd name="connsiteX6" fmla="*/ 370692 w 642155"/>
              <a:gd name="connsiteY6" fmla="*/ 182373 h 1492379"/>
              <a:gd name="connsiteX7" fmla="*/ 389742 w 642155"/>
              <a:gd name="connsiteY7" fmla="*/ 220473 h 1492379"/>
              <a:gd name="connsiteX8" fmla="*/ 399267 w 642155"/>
              <a:gd name="connsiteY8" fmla="*/ 234760 h 1492379"/>
              <a:gd name="connsiteX9" fmla="*/ 404030 w 642155"/>
              <a:gd name="connsiteY9" fmla="*/ 249048 h 1492379"/>
              <a:gd name="connsiteX10" fmla="*/ 418317 w 642155"/>
              <a:gd name="connsiteY10" fmla="*/ 258573 h 1492379"/>
              <a:gd name="connsiteX11" fmla="*/ 456417 w 642155"/>
              <a:gd name="connsiteY11" fmla="*/ 315723 h 1492379"/>
              <a:gd name="connsiteX12" fmla="*/ 465942 w 642155"/>
              <a:gd name="connsiteY12" fmla="*/ 358585 h 1492379"/>
              <a:gd name="connsiteX13" fmla="*/ 475467 w 642155"/>
              <a:gd name="connsiteY13" fmla="*/ 391923 h 1492379"/>
              <a:gd name="connsiteX14" fmla="*/ 484992 w 642155"/>
              <a:gd name="connsiteY14" fmla="*/ 410973 h 1492379"/>
              <a:gd name="connsiteX15" fmla="*/ 489755 w 642155"/>
              <a:gd name="connsiteY15" fmla="*/ 430023 h 1492379"/>
              <a:gd name="connsiteX16" fmla="*/ 494517 w 642155"/>
              <a:gd name="connsiteY16" fmla="*/ 444310 h 1492379"/>
              <a:gd name="connsiteX17" fmla="*/ 499280 w 642155"/>
              <a:gd name="connsiteY17" fmla="*/ 463360 h 1492379"/>
              <a:gd name="connsiteX18" fmla="*/ 508805 w 642155"/>
              <a:gd name="connsiteY18" fmla="*/ 477648 h 1492379"/>
              <a:gd name="connsiteX19" fmla="*/ 518330 w 642155"/>
              <a:gd name="connsiteY19" fmla="*/ 510985 h 1492379"/>
              <a:gd name="connsiteX20" fmla="*/ 527855 w 642155"/>
              <a:gd name="connsiteY20" fmla="*/ 568135 h 1492379"/>
              <a:gd name="connsiteX21" fmla="*/ 532617 w 642155"/>
              <a:gd name="connsiteY21" fmla="*/ 625285 h 1492379"/>
              <a:gd name="connsiteX22" fmla="*/ 537380 w 642155"/>
              <a:gd name="connsiteY22" fmla="*/ 639573 h 1492379"/>
              <a:gd name="connsiteX23" fmla="*/ 532617 w 642155"/>
              <a:gd name="connsiteY23" fmla="*/ 668148 h 1492379"/>
              <a:gd name="connsiteX24" fmla="*/ 527855 w 642155"/>
              <a:gd name="connsiteY24" fmla="*/ 744348 h 1492379"/>
              <a:gd name="connsiteX25" fmla="*/ 523092 w 642155"/>
              <a:gd name="connsiteY25" fmla="*/ 763398 h 1492379"/>
              <a:gd name="connsiteX26" fmla="*/ 508266 w 642155"/>
              <a:gd name="connsiteY26" fmla="*/ 813631 h 1492379"/>
              <a:gd name="connsiteX27" fmla="*/ 504042 w 642155"/>
              <a:gd name="connsiteY27" fmla="*/ 849123 h 1492379"/>
              <a:gd name="connsiteX28" fmla="*/ 489755 w 642155"/>
              <a:gd name="connsiteY28" fmla="*/ 872935 h 1492379"/>
              <a:gd name="connsiteX29" fmla="*/ 484992 w 642155"/>
              <a:gd name="connsiteY29" fmla="*/ 891985 h 1492379"/>
              <a:gd name="connsiteX30" fmla="*/ 470705 w 642155"/>
              <a:gd name="connsiteY30" fmla="*/ 906273 h 1492379"/>
              <a:gd name="connsiteX31" fmla="*/ 446892 w 642155"/>
              <a:gd name="connsiteY31" fmla="*/ 953898 h 1492379"/>
              <a:gd name="connsiteX32" fmla="*/ 442130 w 642155"/>
              <a:gd name="connsiteY32" fmla="*/ 968185 h 1492379"/>
              <a:gd name="connsiteX33" fmla="*/ 427842 w 642155"/>
              <a:gd name="connsiteY33" fmla="*/ 1006285 h 1492379"/>
              <a:gd name="connsiteX34" fmla="*/ 413555 w 642155"/>
              <a:gd name="connsiteY34" fmla="*/ 1015810 h 1492379"/>
              <a:gd name="connsiteX35" fmla="*/ 408792 w 642155"/>
              <a:gd name="connsiteY35" fmla="*/ 1049148 h 1492379"/>
              <a:gd name="connsiteX36" fmla="*/ 393428 w 642155"/>
              <a:gd name="connsiteY36" fmla="*/ 1057597 h 1492379"/>
              <a:gd name="connsiteX37" fmla="*/ 370692 w 642155"/>
              <a:gd name="connsiteY37" fmla="*/ 1082485 h 1492379"/>
              <a:gd name="connsiteX38" fmla="*/ 356405 w 642155"/>
              <a:gd name="connsiteY38" fmla="*/ 1096773 h 1492379"/>
              <a:gd name="connsiteX39" fmla="*/ 337355 w 642155"/>
              <a:gd name="connsiteY39" fmla="*/ 1139635 h 1492379"/>
              <a:gd name="connsiteX40" fmla="*/ 314081 w 642155"/>
              <a:gd name="connsiteY40" fmla="*/ 1161874 h 1492379"/>
              <a:gd name="connsiteX41" fmla="*/ 284967 w 642155"/>
              <a:gd name="connsiteY41" fmla="*/ 1196785 h 1492379"/>
              <a:gd name="connsiteX42" fmla="*/ 281819 w 642155"/>
              <a:gd name="connsiteY42" fmla="*/ 1201548 h 1492379"/>
              <a:gd name="connsiteX43" fmla="*/ 283436 w 642155"/>
              <a:gd name="connsiteY43" fmla="*/ 1214261 h 1492379"/>
              <a:gd name="connsiteX44" fmla="*/ 263804 w 642155"/>
              <a:gd name="connsiteY44" fmla="*/ 1233312 h 1492379"/>
              <a:gd name="connsiteX45" fmla="*/ 241028 w 642155"/>
              <a:gd name="connsiteY45" fmla="*/ 1242795 h 1492379"/>
              <a:gd name="connsiteX46" fmla="*/ 213530 w 642155"/>
              <a:gd name="connsiteY46" fmla="*/ 1263460 h 1492379"/>
              <a:gd name="connsiteX47" fmla="*/ 180192 w 642155"/>
              <a:gd name="connsiteY47" fmla="*/ 1292035 h 1492379"/>
              <a:gd name="connsiteX48" fmla="*/ 154227 w 642155"/>
              <a:gd name="connsiteY48" fmla="*/ 1305784 h 1492379"/>
              <a:gd name="connsiteX49" fmla="*/ 121965 w 642155"/>
              <a:gd name="connsiteY49" fmla="*/ 1334857 h 1492379"/>
              <a:gd name="connsiteX50" fmla="*/ 75417 w 642155"/>
              <a:gd name="connsiteY50" fmla="*/ 1382523 h 1492379"/>
              <a:gd name="connsiteX51" fmla="*/ 91859 w 642155"/>
              <a:gd name="connsiteY51" fmla="*/ 1362355 h 1492379"/>
              <a:gd name="connsiteX52" fmla="*/ 58479 w 642155"/>
              <a:gd name="connsiteY52" fmla="*/ 1383020 h 1492379"/>
              <a:gd name="connsiteX53" fmla="*/ 27792 w 642155"/>
              <a:gd name="connsiteY53" fmla="*/ 1411098 h 1492379"/>
              <a:gd name="connsiteX54" fmla="*/ 253 w 642155"/>
              <a:gd name="connsiteY54" fmla="*/ 1424848 h 1492379"/>
              <a:gd name="connsiteX55" fmla="*/ 18267 w 642155"/>
              <a:gd name="connsiteY55" fmla="*/ 1482535 h 1492379"/>
              <a:gd name="connsiteX56" fmla="*/ 37317 w 642155"/>
              <a:gd name="connsiteY56" fmla="*/ 1487298 h 1492379"/>
              <a:gd name="connsiteX57" fmla="*/ 84942 w 642155"/>
              <a:gd name="connsiteY57" fmla="*/ 1492060 h 1492379"/>
              <a:gd name="connsiteX58" fmla="*/ 361167 w 642155"/>
              <a:gd name="connsiteY58" fmla="*/ 1477773 h 1492379"/>
              <a:gd name="connsiteX59" fmla="*/ 404030 w 642155"/>
              <a:gd name="connsiteY59" fmla="*/ 1458723 h 1492379"/>
              <a:gd name="connsiteX60" fmla="*/ 437367 w 642155"/>
              <a:gd name="connsiteY60" fmla="*/ 1420623 h 1492379"/>
              <a:gd name="connsiteX61" fmla="*/ 480230 w 642155"/>
              <a:gd name="connsiteY61" fmla="*/ 1382523 h 1492379"/>
              <a:gd name="connsiteX62" fmla="*/ 523092 w 642155"/>
              <a:gd name="connsiteY62" fmla="*/ 1301560 h 1492379"/>
              <a:gd name="connsiteX63" fmla="*/ 594530 w 642155"/>
              <a:gd name="connsiteY63" fmla="*/ 1172973 h 1492379"/>
              <a:gd name="connsiteX64" fmla="*/ 613580 w 642155"/>
              <a:gd name="connsiteY64" fmla="*/ 1006285 h 1492379"/>
              <a:gd name="connsiteX65" fmla="*/ 627867 w 642155"/>
              <a:gd name="connsiteY65" fmla="*/ 906273 h 1492379"/>
              <a:gd name="connsiteX66" fmla="*/ 632630 w 642155"/>
              <a:gd name="connsiteY66" fmla="*/ 691960 h 1492379"/>
              <a:gd name="connsiteX67" fmla="*/ 637392 w 642155"/>
              <a:gd name="connsiteY67" fmla="*/ 625285 h 1492379"/>
              <a:gd name="connsiteX68" fmla="*/ 642155 w 642155"/>
              <a:gd name="connsiteY68" fmla="*/ 539560 h 1492379"/>
              <a:gd name="connsiteX69" fmla="*/ 623105 w 642155"/>
              <a:gd name="connsiteY69" fmla="*/ 363348 h 1492379"/>
              <a:gd name="connsiteX70" fmla="*/ 608817 w 642155"/>
              <a:gd name="connsiteY70" fmla="*/ 325248 h 1492379"/>
              <a:gd name="connsiteX71" fmla="*/ 596724 w 642155"/>
              <a:gd name="connsiteY71" fmla="*/ 246398 h 1492379"/>
              <a:gd name="connsiteX72" fmla="*/ 583472 w 642155"/>
              <a:gd name="connsiteY72" fmla="*/ 213061 h 1492379"/>
              <a:gd name="connsiteX73" fmla="*/ 566038 w 642155"/>
              <a:gd name="connsiteY73" fmla="*/ 190282 h 1492379"/>
              <a:gd name="connsiteX74" fmla="*/ 504042 w 642155"/>
              <a:gd name="connsiteY74" fmla="*/ 144272 h 1492379"/>
              <a:gd name="connsiteX75" fmla="*/ 489754 w 642155"/>
              <a:gd name="connsiteY75" fmla="*/ 110935 h 1492379"/>
              <a:gd name="connsiteX76" fmla="*/ 461180 w 642155"/>
              <a:gd name="connsiteY76" fmla="*/ 96648 h 1492379"/>
              <a:gd name="connsiteX77" fmla="*/ 418318 w 642155"/>
              <a:gd name="connsiteY77" fmla="*/ 53785 h 1492379"/>
              <a:gd name="connsiteX78" fmla="*/ 400882 w 642155"/>
              <a:gd name="connsiteY78" fmla="*/ 39995 h 1492379"/>
              <a:gd name="connsiteX79" fmla="*/ 383944 w 642155"/>
              <a:gd name="connsiteY79" fmla="*/ 20406 h 1492379"/>
              <a:gd name="connsiteX80" fmla="*/ 365929 w 642155"/>
              <a:gd name="connsiteY80" fmla="*/ 6160 h 1492379"/>
              <a:gd name="connsiteX81" fmla="*/ 327830 w 642155"/>
              <a:gd name="connsiteY81" fmla="*/ 1398 h 1492379"/>
              <a:gd name="connsiteX82" fmla="*/ 223055 w 642155"/>
              <a:gd name="connsiteY82" fmla="*/ 20448 h 1492379"/>
              <a:gd name="connsiteX0" fmla="*/ 223055 w 642155"/>
              <a:gd name="connsiteY0" fmla="*/ 20448 h 1492379"/>
              <a:gd name="connsiteX1" fmla="*/ 275442 w 642155"/>
              <a:gd name="connsiteY1" fmla="*/ 68073 h 1492379"/>
              <a:gd name="connsiteX2" fmla="*/ 294492 w 642155"/>
              <a:gd name="connsiteY2" fmla="*/ 96648 h 1492379"/>
              <a:gd name="connsiteX3" fmla="*/ 318305 w 642155"/>
              <a:gd name="connsiteY3" fmla="*/ 125223 h 1492379"/>
              <a:gd name="connsiteX4" fmla="*/ 332592 w 642155"/>
              <a:gd name="connsiteY4" fmla="*/ 129985 h 1492379"/>
              <a:gd name="connsiteX5" fmla="*/ 351642 w 642155"/>
              <a:gd name="connsiteY5" fmla="*/ 158560 h 1492379"/>
              <a:gd name="connsiteX6" fmla="*/ 370692 w 642155"/>
              <a:gd name="connsiteY6" fmla="*/ 182373 h 1492379"/>
              <a:gd name="connsiteX7" fmla="*/ 389742 w 642155"/>
              <a:gd name="connsiteY7" fmla="*/ 220473 h 1492379"/>
              <a:gd name="connsiteX8" fmla="*/ 399267 w 642155"/>
              <a:gd name="connsiteY8" fmla="*/ 234760 h 1492379"/>
              <a:gd name="connsiteX9" fmla="*/ 404030 w 642155"/>
              <a:gd name="connsiteY9" fmla="*/ 249048 h 1492379"/>
              <a:gd name="connsiteX10" fmla="*/ 418317 w 642155"/>
              <a:gd name="connsiteY10" fmla="*/ 258573 h 1492379"/>
              <a:gd name="connsiteX11" fmla="*/ 456417 w 642155"/>
              <a:gd name="connsiteY11" fmla="*/ 315723 h 1492379"/>
              <a:gd name="connsiteX12" fmla="*/ 465942 w 642155"/>
              <a:gd name="connsiteY12" fmla="*/ 358585 h 1492379"/>
              <a:gd name="connsiteX13" fmla="*/ 475467 w 642155"/>
              <a:gd name="connsiteY13" fmla="*/ 391923 h 1492379"/>
              <a:gd name="connsiteX14" fmla="*/ 484992 w 642155"/>
              <a:gd name="connsiteY14" fmla="*/ 410973 h 1492379"/>
              <a:gd name="connsiteX15" fmla="*/ 489755 w 642155"/>
              <a:gd name="connsiteY15" fmla="*/ 430023 h 1492379"/>
              <a:gd name="connsiteX16" fmla="*/ 494517 w 642155"/>
              <a:gd name="connsiteY16" fmla="*/ 444310 h 1492379"/>
              <a:gd name="connsiteX17" fmla="*/ 499280 w 642155"/>
              <a:gd name="connsiteY17" fmla="*/ 463360 h 1492379"/>
              <a:gd name="connsiteX18" fmla="*/ 508805 w 642155"/>
              <a:gd name="connsiteY18" fmla="*/ 477648 h 1492379"/>
              <a:gd name="connsiteX19" fmla="*/ 518330 w 642155"/>
              <a:gd name="connsiteY19" fmla="*/ 510985 h 1492379"/>
              <a:gd name="connsiteX20" fmla="*/ 527855 w 642155"/>
              <a:gd name="connsiteY20" fmla="*/ 568135 h 1492379"/>
              <a:gd name="connsiteX21" fmla="*/ 532617 w 642155"/>
              <a:gd name="connsiteY21" fmla="*/ 625285 h 1492379"/>
              <a:gd name="connsiteX22" fmla="*/ 537380 w 642155"/>
              <a:gd name="connsiteY22" fmla="*/ 639573 h 1492379"/>
              <a:gd name="connsiteX23" fmla="*/ 532617 w 642155"/>
              <a:gd name="connsiteY23" fmla="*/ 668148 h 1492379"/>
              <a:gd name="connsiteX24" fmla="*/ 527855 w 642155"/>
              <a:gd name="connsiteY24" fmla="*/ 744348 h 1492379"/>
              <a:gd name="connsiteX25" fmla="*/ 523092 w 642155"/>
              <a:gd name="connsiteY25" fmla="*/ 763398 h 1492379"/>
              <a:gd name="connsiteX26" fmla="*/ 508266 w 642155"/>
              <a:gd name="connsiteY26" fmla="*/ 813631 h 1492379"/>
              <a:gd name="connsiteX27" fmla="*/ 504042 w 642155"/>
              <a:gd name="connsiteY27" fmla="*/ 849123 h 1492379"/>
              <a:gd name="connsiteX28" fmla="*/ 489755 w 642155"/>
              <a:gd name="connsiteY28" fmla="*/ 872935 h 1492379"/>
              <a:gd name="connsiteX29" fmla="*/ 484992 w 642155"/>
              <a:gd name="connsiteY29" fmla="*/ 891985 h 1492379"/>
              <a:gd name="connsiteX30" fmla="*/ 470705 w 642155"/>
              <a:gd name="connsiteY30" fmla="*/ 906273 h 1492379"/>
              <a:gd name="connsiteX31" fmla="*/ 446892 w 642155"/>
              <a:gd name="connsiteY31" fmla="*/ 953898 h 1492379"/>
              <a:gd name="connsiteX32" fmla="*/ 442130 w 642155"/>
              <a:gd name="connsiteY32" fmla="*/ 968185 h 1492379"/>
              <a:gd name="connsiteX33" fmla="*/ 427842 w 642155"/>
              <a:gd name="connsiteY33" fmla="*/ 1006285 h 1492379"/>
              <a:gd name="connsiteX34" fmla="*/ 413555 w 642155"/>
              <a:gd name="connsiteY34" fmla="*/ 1015810 h 1492379"/>
              <a:gd name="connsiteX35" fmla="*/ 408792 w 642155"/>
              <a:gd name="connsiteY35" fmla="*/ 1049148 h 1492379"/>
              <a:gd name="connsiteX36" fmla="*/ 393428 w 642155"/>
              <a:gd name="connsiteY36" fmla="*/ 1057597 h 1492379"/>
              <a:gd name="connsiteX37" fmla="*/ 370692 w 642155"/>
              <a:gd name="connsiteY37" fmla="*/ 1082485 h 1492379"/>
              <a:gd name="connsiteX38" fmla="*/ 356405 w 642155"/>
              <a:gd name="connsiteY38" fmla="*/ 1096773 h 1492379"/>
              <a:gd name="connsiteX39" fmla="*/ 337355 w 642155"/>
              <a:gd name="connsiteY39" fmla="*/ 1139635 h 1492379"/>
              <a:gd name="connsiteX40" fmla="*/ 314081 w 642155"/>
              <a:gd name="connsiteY40" fmla="*/ 1161874 h 1492379"/>
              <a:gd name="connsiteX41" fmla="*/ 284967 w 642155"/>
              <a:gd name="connsiteY41" fmla="*/ 1196785 h 1492379"/>
              <a:gd name="connsiteX42" fmla="*/ 281819 w 642155"/>
              <a:gd name="connsiteY42" fmla="*/ 1201548 h 1492379"/>
              <a:gd name="connsiteX43" fmla="*/ 283436 w 642155"/>
              <a:gd name="connsiteY43" fmla="*/ 1214261 h 1492379"/>
              <a:gd name="connsiteX44" fmla="*/ 263804 w 642155"/>
              <a:gd name="connsiteY44" fmla="*/ 1233312 h 1492379"/>
              <a:gd name="connsiteX45" fmla="*/ 241028 w 642155"/>
              <a:gd name="connsiteY45" fmla="*/ 1242795 h 1492379"/>
              <a:gd name="connsiteX46" fmla="*/ 213530 w 642155"/>
              <a:gd name="connsiteY46" fmla="*/ 1263460 h 1492379"/>
              <a:gd name="connsiteX47" fmla="*/ 180192 w 642155"/>
              <a:gd name="connsiteY47" fmla="*/ 1292035 h 1492379"/>
              <a:gd name="connsiteX48" fmla="*/ 154227 w 642155"/>
              <a:gd name="connsiteY48" fmla="*/ 1305784 h 1492379"/>
              <a:gd name="connsiteX49" fmla="*/ 121965 w 642155"/>
              <a:gd name="connsiteY49" fmla="*/ 1334857 h 1492379"/>
              <a:gd name="connsiteX50" fmla="*/ 84942 w 642155"/>
              <a:gd name="connsiteY50" fmla="*/ 1375380 h 1492379"/>
              <a:gd name="connsiteX51" fmla="*/ 91859 w 642155"/>
              <a:gd name="connsiteY51" fmla="*/ 1362355 h 1492379"/>
              <a:gd name="connsiteX52" fmla="*/ 58479 w 642155"/>
              <a:gd name="connsiteY52" fmla="*/ 1383020 h 1492379"/>
              <a:gd name="connsiteX53" fmla="*/ 27792 w 642155"/>
              <a:gd name="connsiteY53" fmla="*/ 1411098 h 1492379"/>
              <a:gd name="connsiteX54" fmla="*/ 253 w 642155"/>
              <a:gd name="connsiteY54" fmla="*/ 1424848 h 1492379"/>
              <a:gd name="connsiteX55" fmla="*/ 18267 w 642155"/>
              <a:gd name="connsiteY55" fmla="*/ 1482535 h 1492379"/>
              <a:gd name="connsiteX56" fmla="*/ 37317 w 642155"/>
              <a:gd name="connsiteY56" fmla="*/ 1487298 h 1492379"/>
              <a:gd name="connsiteX57" fmla="*/ 84942 w 642155"/>
              <a:gd name="connsiteY57" fmla="*/ 1492060 h 1492379"/>
              <a:gd name="connsiteX58" fmla="*/ 361167 w 642155"/>
              <a:gd name="connsiteY58" fmla="*/ 1477773 h 1492379"/>
              <a:gd name="connsiteX59" fmla="*/ 404030 w 642155"/>
              <a:gd name="connsiteY59" fmla="*/ 1458723 h 1492379"/>
              <a:gd name="connsiteX60" fmla="*/ 437367 w 642155"/>
              <a:gd name="connsiteY60" fmla="*/ 1420623 h 1492379"/>
              <a:gd name="connsiteX61" fmla="*/ 480230 w 642155"/>
              <a:gd name="connsiteY61" fmla="*/ 1382523 h 1492379"/>
              <a:gd name="connsiteX62" fmla="*/ 523092 w 642155"/>
              <a:gd name="connsiteY62" fmla="*/ 1301560 h 1492379"/>
              <a:gd name="connsiteX63" fmla="*/ 594530 w 642155"/>
              <a:gd name="connsiteY63" fmla="*/ 1172973 h 1492379"/>
              <a:gd name="connsiteX64" fmla="*/ 613580 w 642155"/>
              <a:gd name="connsiteY64" fmla="*/ 1006285 h 1492379"/>
              <a:gd name="connsiteX65" fmla="*/ 627867 w 642155"/>
              <a:gd name="connsiteY65" fmla="*/ 906273 h 1492379"/>
              <a:gd name="connsiteX66" fmla="*/ 632630 w 642155"/>
              <a:gd name="connsiteY66" fmla="*/ 691960 h 1492379"/>
              <a:gd name="connsiteX67" fmla="*/ 637392 w 642155"/>
              <a:gd name="connsiteY67" fmla="*/ 625285 h 1492379"/>
              <a:gd name="connsiteX68" fmla="*/ 642155 w 642155"/>
              <a:gd name="connsiteY68" fmla="*/ 539560 h 1492379"/>
              <a:gd name="connsiteX69" fmla="*/ 623105 w 642155"/>
              <a:gd name="connsiteY69" fmla="*/ 363348 h 1492379"/>
              <a:gd name="connsiteX70" fmla="*/ 608817 w 642155"/>
              <a:gd name="connsiteY70" fmla="*/ 325248 h 1492379"/>
              <a:gd name="connsiteX71" fmla="*/ 596724 w 642155"/>
              <a:gd name="connsiteY71" fmla="*/ 246398 h 1492379"/>
              <a:gd name="connsiteX72" fmla="*/ 583472 w 642155"/>
              <a:gd name="connsiteY72" fmla="*/ 213061 h 1492379"/>
              <a:gd name="connsiteX73" fmla="*/ 566038 w 642155"/>
              <a:gd name="connsiteY73" fmla="*/ 190282 h 1492379"/>
              <a:gd name="connsiteX74" fmla="*/ 504042 w 642155"/>
              <a:gd name="connsiteY74" fmla="*/ 144272 h 1492379"/>
              <a:gd name="connsiteX75" fmla="*/ 489754 w 642155"/>
              <a:gd name="connsiteY75" fmla="*/ 110935 h 1492379"/>
              <a:gd name="connsiteX76" fmla="*/ 461180 w 642155"/>
              <a:gd name="connsiteY76" fmla="*/ 96648 h 1492379"/>
              <a:gd name="connsiteX77" fmla="*/ 418318 w 642155"/>
              <a:gd name="connsiteY77" fmla="*/ 53785 h 1492379"/>
              <a:gd name="connsiteX78" fmla="*/ 400882 w 642155"/>
              <a:gd name="connsiteY78" fmla="*/ 39995 h 1492379"/>
              <a:gd name="connsiteX79" fmla="*/ 383944 w 642155"/>
              <a:gd name="connsiteY79" fmla="*/ 20406 h 1492379"/>
              <a:gd name="connsiteX80" fmla="*/ 365929 w 642155"/>
              <a:gd name="connsiteY80" fmla="*/ 6160 h 1492379"/>
              <a:gd name="connsiteX81" fmla="*/ 327830 w 642155"/>
              <a:gd name="connsiteY81" fmla="*/ 1398 h 1492379"/>
              <a:gd name="connsiteX82" fmla="*/ 223055 w 642155"/>
              <a:gd name="connsiteY82" fmla="*/ 20448 h 1492379"/>
              <a:gd name="connsiteX0" fmla="*/ 223055 w 642155"/>
              <a:gd name="connsiteY0" fmla="*/ 20448 h 1492379"/>
              <a:gd name="connsiteX1" fmla="*/ 275442 w 642155"/>
              <a:gd name="connsiteY1" fmla="*/ 68073 h 1492379"/>
              <a:gd name="connsiteX2" fmla="*/ 294492 w 642155"/>
              <a:gd name="connsiteY2" fmla="*/ 96648 h 1492379"/>
              <a:gd name="connsiteX3" fmla="*/ 318305 w 642155"/>
              <a:gd name="connsiteY3" fmla="*/ 125223 h 1492379"/>
              <a:gd name="connsiteX4" fmla="*/ 332592 w 642155"/>
              <a:gd name="connsiteY4" fmla="*/ 129985 h 1492379"/>
              <a:gd name="connsiteX5" fmla="*/ 351642 w 642155"/>
              <a:gd name="connsiteY5" fmla="*/ 158560 h 1492379"/>
              <a:gd name="connsiteX6" fmla="*/ 370692 w 642155"/>
              <a:gd name="connsiteY6" fmla="*/ 182373 h 1492379"/>
              <a:gd name="connsiteX7" fmla="*/ 389742 w 642155"/>
              <a:gd name="connsiteY7" fmla="*/ 220473 h 1492379"/>
              <a:gd name="connsiteX8" fmla="*/ 399267 w 642155"/>
              <a:gd name="connsiteY8" fmla="*/ 234760 h 1492379"/>
              <a:gd name="connsiteX9" fmla="*/ 404030 w 642155"/>
              <a:gd name="connsiteY9" fmla="*/ 249048 h 1492379"/>
              <a:gd name="connsiteX10" fmla="*/ 418317 w 642155"/>
              <a:gd name="connsiteY10" fmla="*/ 258573 h 1492379"/>
              <a:gd name="connsiteX11" fmla="*/ 456417 w 642155"/>
              <a:gd name="connsiteY11" fmla="*/ 315723 h 1492379"/>
              <a:gd name="connsiteX12" fmla="*/ 465942 w 642155"/>
              <a:gd name="connsiteY12" fmla="*/ 358585 h 1492379"/>
              <a:gd name="connsiteX13" fmla="*/ 475467 w 642155"/>
              <a:gd name="connsiteY13" fmla="*/ 391923 h 1492379"/>
              <a:gd name="connsiteX14" fmla="*/ 484992 w 642155"/>
              <a:gd name="connsiteY14" fmla="*/ 410973 h 1492379"/>
              <a:gd name="connsiteX15" fmla="*/ 489755 w 642155"/>
              <a:gd name="connsiteY15" fmla="*/ 430023 h 1492379"/>
              <a:gd name="connsiteX16" fmla="*/ 494517 w 642155"/>
              <a:gd name="connsiteY16" fmla="*/ 444310 h 1492379"/>
              <a:gd name="connsiteX17" fmla="*/ 499280 w 642155"/>
              <a:gd name="connsiteY17" fmla="*/ 463360 h 1492379"/>
              <a:gd name="connsiteX18" fmla="*/ 508805 w 642155"/>
              <a:gd name="connsiteY18" fmla="*/ 477648 h 1492379"/>
              <a:gd name="connsiteX19" fmla="*/ 518330 w 642155"/>
              <a:gd name="connsiteY19" fmla="*/ 510985 h 1492379"/>
              <a:gd name="connsiteX20" fmla="*/ 527855 w 642155"/>
              <a:gd name="connsiteY20" fmla="*/ 568135 h 1492379"/>
              <a:gd name="connsiteX21" fmla="*/ 532617 w 642155"/>
              <a:gd name="connsiteY21" fmla="*/ 625285 h 1492379"/>
              <a:gd name="connsiteX22" fmla="*/ 537380 w 642155"/>
              <a:gd name="connsiteY22" fmla="*/ 639573 h 1492379"/>
              <a:gd name="connsiteX23" fmla="*/ 532617 w 642155"/>
              <a:gd name="connsiteY23" fmla="*/ 668148 h 1492379"/>
              <a:gd name="connsiteX24" fmla="*/ 527855 w 642155"/>
              <a:gd name="connsiteY24" fmla="*/ 744348 h 1492379"/>
              <a:gd name="connsiteX25" fmla="*/ 523092 w 642155"/>
              <a:gd name="connsiteY25" fmla="*/ 763398 h 1492379"/>
              <a:gd name="connsiteX26" fmla="*/ 508266 w 642155"/>
              <a:gd name="connsiteY26" fmla="*/ 813631 h 1492379"/>
              <a:gd name="connsiteX27" fmla="*/ 504042 w 642155"/>
              <a:gd name="connsiteY27" fmla="*/ 849123 h 1492379"/>
              <a:gd name="connsiteX28" fmla="*/ 489755 w 642155"/>
              <a:gd name="connsiteY28" fmla="*/ 872935 h 1492379"/>
              <a:gd name="connsiteX29" fmla="*/ 484992 w 642155"/>
              <a:gd name="connsiteY29" fmla="*/ 891985 h 1492379"/>
              <a:gd name="connsiteX30" fmla="*/ 470705 w 642155"/>
              <a:gd name="connsiteY30" fmla="*/ 906273 h 1492379"/>
              <a:gd name="connsiteX31" fmla="*/ 446892 w 642155"/>
              <a:gd name="connsiteY31" fmla="*/ 953898 h 1492379"/>
              <a:gd name="connsiteX32" fmla="*/ 442130 w 642155"/>
              <a:gd name="connsiteY32" fmla="*/ 968185 h 1492379"/>
              <a:gd name="connsiteX33" fmla="*/ 427842 w 642155"/>
              <a:gd name="connsiteY33" fmla="*/ 1006285 h 1492379"/>
              <a:gd name="connsiteX34" fmla="*/ 413555 w 642155"/>
              <a:gd name="connsiteY34" fmla="*/ 1015810 h 1492379"/>
              <a:gd name="connsiteX35" fmla="*/ 408792 w 642155"/>
              <a:gd name="connsiteY35" fmla="*/ 1049148 h 1492379"/>
              <a:gd name="connsiteX36" fmla="*/ 393428 w 642155"/>
              <a:gd name="connsiteY36" fmla="*/ 1057597 h 1492379"/>
              <a:gd name="connsiteX37" fmla="*/ 370692 w 642155"/>
              <a:gd name="connsiteY37" fmla="*/ 1082485 h 1492379"/>
              <a:gd name="connsiteX38" fmla="*/ 356405 w 642155"/>
              <a:gd name="connsiteY38" fmla="*/ 1096773 h 1492379"/>
              <a:gd name="connsiteX39" fmla="*/ 337355 w 642155"/>
              <a:gd name="connsiteY39" fmla="*/ 1139635 h 1492379"/>
              <a:gd name="connsiteX40" fmla="*/ 314081 w 642155"/>
              <a:gd name="connsiteY40" fmla="*/ 1161874 h 1492379"/>
              <a:gd name="connsiteX41" fmla="*/ 284967 w 642155"/>
              <a:gd name="connsiteY41" fmla="*/ 1196785 h 1492379"/>
              <a:gd name="connsiteX42" fmla="*/ 281819 w 642155"/>
              <a:gd name="connsiteY42" fmla="*/ 1201548 h 1492379"/>
              <a:gd name="connsiteX43" fmla="*/ 283436 w 642155"/>
              <a:gd name="connsiteY43" fmla="*/ 1214261 h 1492379"/>
              <a:gd name="connsiteX44" fmla="*/ 256660 w 642155"/>
              <a:gd name="connsiteY44" fmla="*/ 1228549 h 1492379"/>
              <a:gd name="connsiteX45" fmla="*/ 241028 w 642155"/>
              <a:gd name="connsiteY45" fmla="*/ 1242795 h 1492379"/>
              <a:gd name="connsiteX46" fmla="*/ 213530 w 642155"/>
              <a:gd name="connsiteY46" fmla="*/ 1263460 h 1492379"/>
              <a:gd name="connsiteX47" fmla="*/ 180192 w 642155"/>
              <a:gd name="connsiteY47" fmla="*/ 1292035 h 1492379"/>
              <a:gd name="connsiteX48" fmla="*/ 154227 w 642155"/>
              <a:gd name="connsiteY48" fmla="*/ 1305784 h 1492379"/>
              <a:gd name="connsiteX49" fmla="*/ 121965 w 642155"/>
              <a:gd name="connsiteY49" fmla="*/ 1334857 h 1492379"/>
              <a:gd name="connsiteX50" fmla="*/ 84942 w 642155"/>
              <a:gd name="connsiteY50" fmla="*/ 1375380 h 1492379"/>
              <a:gd name="connsiteX51" fmla="*/ 91859 w 642155"/>
              <a:gd name="connsiteY51" fmla="*/ 1362355 h 1492379"/>
              <a:gd name="connsiteX52" fmla="*/ 58479 w 642155"/>
              <a:gd name="connsiteY52" fmla="*/ 1383020 h 1492379"/>
              <a:gd name="connsiteX53" fmla="*/ 27792 w 642155"/>
              <a:gd name="connsiteY53" fmla="*/ 1411098 h 1492379"/>
              <a:gd name="connsiteX54" fmla="*/ 253 w 642155"/>
              <a:gd name="connsiteY54" fmla="*/ 1424848 h 1492379"/>
              <a:gd name="connsiteX55" fmla="*/ 18267 w 642155"/>
              <a:gd name="connsiteY55" fmla="*/ 1482535 h 1492379"/>
              <a:gd name="connsiteX56" fmla="*/ 37317 w 642155"/>
              <a:gd name="connsiteY56" fmla="*/ 1487298 h 1492379"/>
              <a:gd name="connsiteX57" fmla="*/ 84942 w 642155"/>
              <a:gd name="connsiteY57" fmla="*/ 1492060 h 1492379"/>
              <a:gd name="connsiteX58" fmla="*/ 361167 w 642155"/>
              <a:gd name="connsiteY58" fmla="*/ 1477773 h 1492379"/>
              <a:gd name="connsiteX59" fmla="*/ 404030 w 642155"/>
              <a:gd name="connsiteY59" fmla="*/ 1458723 h 1492379"/>
              <a:gd name="connsiteX60" fmla="*/ 437367 w 642155"/>
              <a:gd name="connsiteY60" fmla="*/ 1420623 h 1492379"/>
              <a:gd name="connsiteX61" fmla="*/ 480230 w 642155"/>
              <a:gd name="connsiteY61" fmla="*/ 1382523 h 1492379"/>
              <a:gd name="connsiteX62" fmla="*/ 523092 w 642155"/>
              <a:gd name="connsiteY62" fmla="*/ 1301560 h 1492379"/>
              <a:gd name="connsiteX63" fmla="*/ 594530 w 642155"/>
              <a:gd name="connsiteY63" fmla="*/ 1172973 h 1492379"/>
              <a:gd name="connsiteX64" fmla="*/ 613580 w 642155"/>
              <a:gd name="connsiteY64" fmla="*/ 1006285 h 1492379"/>
              <a:gd name="connsiteX65" fmla="*/ 627867 w 642155"/>
              <a:gd name="connsiteY65" fmla="*/ 906273 h 1492379"/>
              <a:gd name="connsiteX66" fmla="*/ 632630 w 642155"/>
              <a:gd name="connsiteY66" fmla="*/ 691960 h 1492379"/>
              <a:gd name="connsiteX67" fmla="*/ 637392 w 642155"/>
              <a:gd name="connsiteY67" fmla="*/ 625285 h 1492379"/>
              <a:gd name="connsiteX68" fmla="*/ 642155 w 642155"/>
              <a:gd name="connsiteY68" fmla="*/ 539560 h 1492379"/>
              <a:gd name="connsiteX69" fmla="*/ 623105 w 642155"/>
              <a:gd name="connsiteY69" fmla="*/ 363348 h 1492379"/>
              <a:gd name="connsiteX70" fmla="*/ 608817 w 642155"/>
              <a:gd name="connsiteY70" fmla="*/ 325248 h 1492379"/>
              <a:gd name="connsiteX71" fmla="*/ 596724 w 642155"/>
              <a:gd name="connsiteY71" fmla="*/ 246398 h 1492379"/>
              <a:gd name="connsiteX72" fmla="*/ 583472 w 642155"/>
              <a:gd name="connsiteY72" fmla="*/ 213061 h 1492379"/>
              <a:gd name="connsiteX73" fmla="*/ 566038 w 642155"/>
              <a:gd name="connsiteY73" fmla="*/ 190282 h 1492379"/>
              <a:gd name="connsiteX74" fmla="*/ 504042 w 642155"/>
              <a:gd name="connsiteY74" fmla="*/ 144272 h 1492379"/>
              <a:gd name="connsiteX75" fmla="*/ 489754 w 642155"/>
              <a:gd name="connsiteY75" fmla="*/ 110935 h 1492379"/>
              <a:gd name="connsiteX76" fmla="*/ 461180 w 642155"/>
              <a:gd name="connsiteY76" fmla="*/ 96648 h 1492379"/>
              <a:gd name="connsiteX77" fmla="*/ 418318 w 642155"/>
              <a:gd name="connsiteY77" fmla="*/ 53785 h 1492379"/>
              <a:gd name="connsiteX78" fmla="*/ 400882 w 642155"/>
              <a:gd name="connsiteY78" fmla="*/ 39995 h 1492379"/>
              <a:gd name="connsiteX79" fmla="*/ 383944 w 642155"/>
              <a:gd name="connsiteY79" fmla="*/ 20406 h 1492379"/>
              <a:gd name="connsiteX80" fmla="*/ 365929 w 642155"/>
              <a:gd name="connsiteY80" fmla="*/ 6160 h 1492379"/>
              <a:gd name="connsiteX81" fmla="*/ 327830 w 642155"/>
              <a:gd name="connsiteY81" fmla="*/ 1398 h 1492379"/>
              <a:gd name="connsiteX82" fmla="*/ 223055 w 642155"/>
              <a:gd name="connsiteY82" fmla="*/ 20448 h 1492379"/>
              <a:gd name="connsiteX0" fmla="*/ 223055 w 642155"/>
              <a:gd name="connsiteY0" fmla="*/ 20448 h 1492379"/>
              <a:gd name="connsiteX1" fmla="*/ 275442 w 642155"/>
              <a:gd name="connsiteY1" fmla="*/ 68073 h 1492379"/>
              <a:gd name="connsiteX2" fmla="*/ 294492 w 642155"/>
              <a:gd name="connsiteY2" fmla="*/ 96648 h 1492379"/>
              <a:gd name="connsiteX3" fmla="*/ 318305 w 642155"/>
              <a:gd name="connsiteY3" fmla="*/ 125223 h 1492379"/>
              <a:gd name="connsiteX4" fmla="*/ 332592 w 642155"/>
              <a:gd name="connsiteY4" fmla="*/ 129985 h 1492379"/>
              <a:gd name="connsiteX5" fmla="*/ 351642 w 642155"/>
              <a:gd name="connsiteY5" fmla="*/ 158560 h 1492379"/>
              <a:gd name="connsiteX6" fmla="*/ 370692 w 642155"/>
              <a:gd name="connsiteY6" fmla="*/ 182373 h 1492379"/>
              <a:gd name="connsiteX7" fmla="*/ 389742 w 642155"/>
              <a:gd name="connsiteY7" fmla="*/ 220473 h 1492379"/>
              <a:gd name="connsiteX8" fmla="*/ 399267 w 642155"/>
              <a:gd name="connsiteY8" fmla="*/ 234760 h 1492379"/>
              <a:gd name="connsiteX9" fmla="*/ 404030 w 642155"/>
              <a:gd name="connsiteY9" fmla="*/ 249048 h 1492379"/>
              <a:gd name="connsiteX10" fmla="*/ 418317 w 642155"/>
              <a:gd name="connsiteY10" fmla="*/ 258573 h 1492379"/>
              <a:gd name="connsiteX11" fmla="*/ 456417 w 642155"/>
              <a:gd name="connsiteY11" fmla="*/ 315723 h 1492379"/>
              <a:gd name="connsiteX12" fmla="*/ 465942 w 642155"/>
              <a:gd name="connsiteY12" fmla="*/ 358585 h 1492379"/>
              <a:gd name="connsiteX13" fmla="*/ 475467 w 642155"/>
              <a:gd name="connsiteY13" fmla="*/ 391923 h 1492379"/>
              <a:gd name="connsiteX14" fmla="*/ 484992 w 642155"/>
              <a:gd name="connsiteY14" fmla="*/ 410973 h 1492379"/>
              <a:gd name="connsiteX15" fmla="*/ 489755 w 642155"/>
              <a:gd name="connsiteY15" fmla="*/ 430023 h 1492379"/>
              <a:gd name="connsiteX16" fmla="*/ 494517 w 642155"/>
              <a:gd name="connsiteY16" fmla="*/ 444310 h 1492379"/>
              <a:gd name="connsiteX17" fmla="*/ 499280 w 642155"/>
              <a:gd name="connsiteY17" fmla="*/ 463360 h 1492379"/>
              <a:gd name="connsiteX18" fmla="*/ 508805 w 642155"/>
              <a:gd name="connsiteY18" fmla="*/ 477648 h 1492379"/>
              <a:gd name="connsiteX19" fmla="*/ 518330 w 642155"/>
              <a:gd name="connsiteY19" fmla="*/ 510985 h 1492379"/>
              <a:gd name="connsiteX20" fmla="*/ 527855 w 642155"/>
              <a:gd name="connsiteY20" fmla="*/ 568135 h 1492379"/>
              <a:gd name="connsiteX21" fmla="*/ 532617 w 642155"/>
              <a:gd name="connsiteY21" fmla="*/ 625285 h 1492379"/>
              <a:gd name="connsiteX22" fmla="*/ 537380 w 642155"/>
              <a:gd name="connsiteY22" fmla="*/ 639573 h 1492379"/>
              <a:gd name="connsiteX23" fmla="*/ 532617 w 642155"/>
              <a:gd name="connsiteY23" fmla="*/ 668148 h 1492379"/>
              <a:gd name="connsiteX24" fmla="*/ 527855 w 642155"/>
              <a:gd name="connsiteY24" fmla="*/ 744348 h 1492379"/>
              <a:gd name="connsiteX25" fmla="*/ 523092 w 642155"/>
              <a:gd name="connsiteY25" fmla="*/ 763398 h 1492379"/>
              <a:gd name="connsiteX26" fmla="*/ 508266 w 642155"/>
              <a:gd name="connsiteY26" fmla="*/ 813631 h 1492379"/>
              <a:gd name="connsiteX27" fmla="*/ 504042 w 642155"/>
              <a:gd name="connsiteY27" fmla="*/ 849123 h 1492379"/>
              <a:gd name="connsiteX28" fmla="*/ 489755 w 642155"/>
              <a:gd name="connsiteY28" fmla="*/ 872935 h 1492379"/>
              <a:gd name="connsiteX29" fmla="*/ 484992 w 642155"/>
              <a:gd name="connsiteY29" fmla="*/ 891985 h 1492379"/>
              <a:gd name="connsiteX30" fmla="*/ 470705 w 642155"/>
              <a:gd name="connsiteY30" fmla="*/ 906273 h 1492379"/>
              <a:gd name="connsiteX31" fmla="*/ 446892 w 642155"/>
              <a:gd name="connsiteY31" fmla="*/ 953898 h 1492379"/>
              <a:gd name="connsiteX32" fmla="*/ 442130 w 642155"/>
              <a:gd name="connsiteY32" fmla="*/ 968185 h 1492379"/>
              <a:gd name="connsiteX33" fmla="*/ 427842 w 642155"/>
              <a:gd name="connsiteY33" fmla="*/ 1006285 h 1492379"/>
              <a:gd name="connsiteX34" fmla="*/ 413555 w 642155"/>
              <a:gd name="connsiteY34" fmla="*/ 1015810 h 1492379"/>
              <a:gd name="connsiteX35" fmla="*/ 408792 w 642155"/>
              <a:gd name="connsiteY35" fmla="*/ 1049148 h 1492379"/>
              <a:gd name="connsiteX36" fmla="*/ 393428 w 642155"/>
              <a:gd name="connsiteY36" fmla="*/ 1057597 h 1492379"/>
              <a:gd name="connsiteX37" fmla="*/ 370692 w 642155"/>
              <a:gd name="connsiteY37" fmla="*/ 1082485 h 1492379"/>
              <a:gd name="connsiteX38" fmla="*/ 356405 w 642155"/>
              <a:gd name="connsiteY38" fmla="*/ 1096773 h 1492379"/>
              <a:gd name="connsiteX39" fmla="*/ 337355 w 642155"/>
              <a:gd name="connsiteY39" fmla="*/ 1139635 h 1492379"/>
              <a:gd name="connsiteX40" fmla="*/ 314081 w 642155"/>
              <a:gd name="connsiteY40" fmla="*/ 1161874 h 1492379"/>
              <a:gd name="connsiteX41" fmla="*/ 284967 w 642155"/>
              <a:gd name="connsiteY41" fmla="*/ 1196785 h 1492379"/>
              <a:gd name="connsiteX42" fmla="*/ 281819 w 642155"/>
              <a:gd name="connsiteY42" fmla="*/ 1201548 h 1492379"/>
              <a:gd name="connsiteX43" fmla="*/ 273911 w 642155"/>
              <a:gd name="connsiteY43" fmla="*/ 1204736 h 1492379"/>
              <a:gd name="connsiteX44" fmla="*/ 256660 w 642155"/>
              <a:gd name="connsiteY44" fmla="*/ 1228549 h 1492379"/>
              <a:gd name="connsiteX45" fmla="*/ 241028 w 642155"/>
              <a:gd name="connsiteY45" fmla="*/ 1242795 h 1492379"/>
              <a:gd name="connsiteX46" fmla="*/ 213530 w 642155"/>
              <a:gd name="connsiteY46" fmla="*/ 1263460 h 1492379"/>
              <a:gd name="connsiteX47" fmla="*/ 180192 w 642155"/>
              <a:gd name="connsiteY47" fmla="*/ 1292035 h 1492379"/>
              <a:gd name="connsiteX48" fmla="*/ 154227 w 642155"/>
              <a:gd name="connsiteY48" fmla="*/ 1305784 h 1492379"/>
              <a:gd name="connsiteX49" fmla="*/ 121965 w 642155"/>
              <a:gd name="connsiteY49" fmla="*/ 1334857 h 1492379"/>
              <a:gd name="connsiteX50" fmla="*/ 84942 w 642155"/>
              <a:gd name="connsiteY50" fmla="*/ 1375380 h 1492379"/>
              <a:gd name="connsiteX51" fmla="*/ 91859 w 642155"/>
              <a:gd name="connsiteY51" fmla="*/ 1362355 h 1492379"/>
              <a:gd name="connsiteX52" fmla="*/ 58479 w 642155"/>
              <a:gd name="connsiteY52" fmla="*/ 1383020 h 1492379"/>
              <a:gd name="connsiteX53" fmla="*/ 27792 w 642155"/>
              <a:gd name="connsiteY53" fmla="*/ 1411098 h 1492379"/>
              <a:gd name="connsiteX54" fmla="*/ 253 w 642155"/>
              <a:gd name="connsiteY54" fmla="*/ 1424848 h 1492379"/>
              <a:gd name="connsiteX55" fmla="*/ 18267 w 642155"/>
              <a:gd name="connsiteY55" fmla="*/ 1482535 h 1492379"/>
              <a:gd name="connsiteX56" fmla="*/ 37317 w 642155"/>
              <a:gd name="connsiteY56" fmla="*/ 1487298 h 1492379"/>
              <a:gd name="connsiteX57" fmla="*/ 84942 w 642155"/>
              <a:gd name="connsiteY57" fmla="*/ 1492060 h 1492379"/>
              <a:gd name="connsiteX58" fmla="*/ 361167 w 642155"/>
              <a:gd name="connsiteY58" fmla="*/ 1477773 h 1492379"/>
              <a:gd name="connsiteX59" fmla="*/ 404030 w 642155"/>
              <a:gd name="connsiteY59" fmla="*/ 1458723 h 1492379"/>
              <a:gd name="connsiteX60" fmla="*/ 437367 w 642155"/>
              <a:gd name="connsiteY60" fmla="*/ 1420623 h 1492379"/>
              <a:gd name="connsiteX61" fmla="*/ 480230 w 642155"/>
              <a:gd name="connsiteY61" fmla="*/ 1382523 h 1492379"/>
              <a:gd name="connsiteX62" fmla="*/ 523092 w 642155"/>
              <a:gd name="connsiteY62" fmla="*/ 1301560 h 1492379"/>
              <a:gd name="connsiteX63" fmla="*/ 594530 w 642155"/>
              <a:gd name="connsiteY63" fmla="*/ 1172973 h 1492379"/>
              <a:gd name="connsiteX64" fmla="*/ 613580 w 642155"/>
              <a:gd name="connsiteY64" fmla="*/ 1006285 h 1492379"/>
              <a:gd name="connsiteX65" fmla="*/ 627867 w 642155"/>
              <a:gd name="connsiteY65" fmla="*/ 906273 h 1492379"/>
              <a:gd name="connsiteX66" fmla="*/ 632630 w 642155"/>
              <a:gd name="connsiteY66" fmla="*/ 691960 h 1492379"/>
              <a:gd name="connsiteX67" fmla="*/ 637392 w 642155"/>
              <a:gd name="connsiteY67" fmla="*/ 625285 h 1492379"/>
              <a:gd name="connsiteX68" fmla="*/ 642155 w 642155"/>
              <a:gd name="connsiteY68" fmla="*/ 539560 h 1492379"/>
              <a:gd name="connsiteX69" fmla="*/ 623105 w 642155"/>
              <a:gd name="connsiteY69" fmla="*/ 363348 h 1492379"/>
              <a:gd name="connsiteX70" fmla="*/ 608817 w 642155"/>
              <a:gd name="connsiteY70" fmla="*/ 325248 h 1492379"/>
              <a:gd name="connsiteX71" fmla="*/ 596724 w 642155"/>
              <a:gd name="connsiteY71" fmla="*/ 246398 h 1492379"/>
              <a:gd name="connsiteX72" fmla="*/ 583472 w 642155"/>
              <a:gd name="connsiteY72" fmla="*/ 213061 h 1492379"/>
              <a:gd name="connsiteX73" fmla="*/ 566038 w 642155"/>
              <a:gd name="connsiteY73" fmla="*/ 190282 h 1492379"/>
              <a:gd name="connsiteX74" fmla="*/ 504042 w 642155"/>
              <a:gd name="connsiteY74" fmla="*/ 144272 h 1492379"/>
              <a:gd name="connsiteX75" fmla="*/ 489754 w 642155"/>
              <a:gd name="connsiteY75" fmla="*/ 110935 h 1492379"/>
              <a:gd name="connsiteX76" fmla="*/ 461180 w 642155"/>
              <a:gd name="connsiteY76" fmla="*/ 96648 h 1492379"/>
              <a:gd name="connsiteX77" fmla="*/ 418318 w 642155"/>
              <a:gd name="connsiteY77" fmla="*/ 53785 h 1492379"/>
              <a:gd name="connsiteX78" fmla="*/ 400882 w 642155"/>
              <a:gd name="connsiteY78" fmla="*/ 39995 h 1492379"/>
              <a:gd name="connsiteX79" fmla="*/ 383944 w 642155"/>
              <a:gd name="connsiteY79" fmla="*/ 20406 h 1492379"/>
              <a:gd name="connsiteX80" fmla="*/ 365929 w 642155"/>
              <a:gd name="connsiteY80" fmla="*/ 6160 h 1492379"/>
              <a:gd name="connsiteX81" fmla="*/ 327830 w 642155"/>
              <a:gd name="connsiteY81" fmla="*/ 1398 h 1492379"/>
              <a:gd name="connsiteX82" fmla="*/ 223055 w 642155"/>
              <a:gd name="connsiteY82" fmla="*/ 20448 h 1492379"/>
              <a:gd name="connsiteX0" fmla="*/ 223055 w 642155"/>
              <a:gd name="connsiteY0" fmla="*/ 20448 h 1492379"/>
              <a:gd name="connsiteX1" fmla="*/ 275442 w 642155"/>
              <a:gd name="connsiteY1" fmla="*/ 68073 h 1492379"/>
              <a:gd name="connsiteX2" fmla="*/ 294492 w 642155"/>
              <a:gd name="connsiteY2" fmla="*/ 96648 h 1492379"/>
              <a:gd name="connsiteX3" fmla="*/ 318305 w 642155"/>
              <a:gd name="connsiteY3" fmla="*/ 125223 h 1492379"/>
              <a:gd name="connsiteX4" fmla="*/ 332592 w 642155"/>
              <a:gd name="connsiteY4" fmla="*/ 129985 h 1492379"/>
              <a:gd name="connsiteX5" fmla="*/ 351642 w 642155"/>
              <a:gd name="connsiteY5" fmla="*/ 158560 h 1492379"/>
              <a:gd name="connsiteX6" fmla="*/ 370692 w 642155"/>
              <a:gd name="connsiteY6" fmla="*/ 182373 h 1492379"/>
              <a:gd name="connsiteX7" fmla="*/ 389742 w 642155"/>
              <a:gd name="connsiteY7" fmla="*/ 220473 h 1492379"/>
              <a:gd name="connsiteX8" fmla="*/ 399267 w 642155"/>
              <a:gd name="connsiteY8" fmla="*/ 234760 h 1492379"/>
              <a:gd name="connsiteX9" fmla="*/ 404030 w 642155"/>
              <a:gd name="connsiteY9" fmla="*/ 249048 h 1492379"/>
              <a:gd name="connsiteX10" fmla="*/ 418317 w 642155"/>
              <a:gd name="connsiteY10" fmla="*/ 258573 h 1492379"/>
              <a:gd name="connsiteX11" fmla="*/ 456417 w 642155"/>
              <a:gd name="connsiteY11" fmla="*/ 315723 h 1492379"/>
              <a:gd name="connsiteX12" fmla="*/ 465942 w 642155"/>
              <a:gd name="connsiteY12" fmla="*/ 358585 h 1492379"/>
              <a:gd name="connsiteX13" fmla="*/ 475467 w 642155"/>
              <a:gd name="connsiteY13" fmla="*/ 391923 h 1492379"/>
              <a:gd name="connsiteX14" fmla="*/ 484992 w 642155"/>
              <a:gd name="connsiteY14" fmla="*/ 410973 h 1492379"/>
              <a:gd name="connsiteX15" fmla="*/ 489755 w 642155"/>
              <a:gd name="connsiteY15" fmla="*/ 430023 h 1492379"/>
              <a:gd name="connsiteX16" fmla="*/ 494517 w 642155"/>
              <a:gd name="connsiteY16" fmla="*/ 444310 h 1492379"/>
              <a:gd name="connsiteX17" fmla="*/ 499280 w 642155"/>
              <a:gd name="connsiteY17" fmla="*/ 463360 h 1492379"/>
              <a:gd name="connsiteX18" fmla="*/ 508805 w 642155"/>
              <a:gd name="connsiteY18" fmla="*/ 477648 h 1492379"/>
              <a:gd name="connsiteX19" fmla="*/ 518330 w 642155"/>
              <a:gd name="connsiteY19" fmla="*/ 510985 h 1492379"/>
              <a:gd name="connsiteX20" fmla="*/ 527855 w 642155"/>
              <a:gd name="connsiteY20" fmla="*/ 568135 h 1492379"/>
              <a:gd name="connsiteX21" fmla="*/ 532617 w 642155"/>
              <a:gd name="connsiteY21" fmla="*/ 625285 h 1492379"/>
              <a:gd name="connsiteX22" fmla="*/ 537380 w 642155"/>
              <a:gd name="connsiteY22" fmla="*/ 639573 h 1492379"/>
              <a:gd name="connsiteX23" fmla="*/ 532617 w 642155"/>
              <a:gd name="connsiteY23" fmla="*/ 668148 h 1492379"/>
              <a:gd name="connsiteX24" fmla="*/ 527855 w 642155"/>
              <a:gd name="connsiteY24" fmla="*/ 744348 h 1492379"/>
              <a:gd name="connsiteX25" fmla="*/ 523092 w 642155"/>
              <a:gd name="connsiteY25" fmla="*/ 763398 h 1492379"/>
              <a:gd name="connsiteX26" fmla="*/ 508266 w 642155"/>
              <a:gd name="connsiteY26" fmla="*/ 813631 h 1492379"/>
              <a:gd name="connsiteX27" fmla="*/ 504042 w 642155"/>
              <a:gd name="connsiteY27" fmla="*/ 849123 h 1492379"/>
              <a:gd name="connsiteX28" fmla="*/ 489755 w 642155"/>
              <a:gd name="connsiteY28" fmla="*/ 872935 h 1492379"/>
              <a:gd name="connsiteX29" fmla="*/ 484992 w 642155"/>
              <a:gd name="connsiteY29" fmla="*/ 891985 h 1492379"/>
              <a:gd name="connsiteX30" fmla="*/ 470705 w 642155"/>
              <a:gd name="connsiteY30" fmla="*/ 906273 h 1492379"/>
              <a:gd name="connsiteX31" fmla="*/ 446892 w 642155"/>
              <a:gd name="connsiteY31" fmla="*/ 953898 h 1492379"/>
              <a:gd name="connsiteX32" fmla="*/ 442130 w 642155"/>
              <a:gd name="connsiteY32" fmla="*/ 968185 h 1492379"/>
              <a:gd name="connsiteX33" fmla="*/ 427842 w 642155"/>
              <a:gd name="connsiteY33" fmla="*/ 1006285 h 1492379"/>
              <a:gd name="connsiteX34" fmla="*/ 420698 w 642155"/>
              <a:gd name="connsiteY34" fmla="*/ 1020572 h 1492379"/>
              <a:gd name="connsiteX35" fmla="*/ 408792 w 642155"/>
              <a:gd name="connsiteY35" fmla="*/ 1049148 h 1492379"/>
              <a:gd name="connsiteX36" fmla="*/ 393428 w 642155"/>
              <a:gd name="connsiteY36" fmla="*/ 1057597 h 1492379"/>
              <a:gd name="connsiteX37" fmla="*/ 370692 w 642155"/>
              <a:gd name="connsiteY37" fmla="*/ 1082485 h 1492379"/>
              <a:gd name="connsiteX38" fmla="*/ 356405 w 642155"/>
              <a:gd name="connsiteY38" fmla="*/ 1096773 h 1492379"/>
              <a:gd name="connsiteX39" fmla="*/ 337355 w 642155"/>
              <a:gd name="connsiteY39" fmla="*/ 1139635 h 1492379"/>
              <a:gd name="connsiteX40" fmla="*/ 314081 w 642155"/>
              <a:gd name="connsiteY40" fmla="*/ 1161874 h 1492379"/>
              <a:gd name="connsiteX41" fmla="*/ 284967 w 642155"/>
              <a:gd name="connsiteY41" fmla="*/ 1196785 h 1492379"/>
              <a:gd name="connsiteX42" fmla="*/ 281819 w 642155"/>
              <a:gd name="connsiteY42" fmla="*/ 1201548 h 1492379"/>
              <a:gd name="connsiteX43" fmla="*/ 273911 w 642155"/>
              <a:gd name="connsiteY43" fmla="*/ 1204736 h 1492379"/>
              <a:gd name="connsiteX44" fmla="*/ 256660 w 642155"/>
              <a:gd name="connsiteY44" fmla="*/ 1228549 h 1492379"/>
              <a:gd name="connsiteX45" fmla="*/ 241028 w 642155"/>
              <a:gd name="connsiteY45" fmla="*/ 1242795 h 1492379"/>
              <a:gd name="connsiteX46" fmla="*/ 213530 w 642155"/>
              <a:gd name="connsiteY46" fmla="*/ 1263460 h 1492379"/>
              <a:gd name="connsiteX47" fmla="*/ 180192 w 642155"/>
              <a:gd name="connsiteY47" fmla="*/ 1292035 h 1492379"/>
              <a:gd name="connsiteX48" fmla="*/ 154227 w 642155"/>
              <a:gd name="connsiteY48" fmla="*/ 1305784 h 1492379"/>
              <a:gd name="connsiteX49" fmla="*/ 121965 w 642155"/>
              <a:gd name="connsiteY49" fmla="*/ 1334857 h 1492379"/>
              <a:gd name="connsiteX50" fmla="*/ 84942 w 642155"/>
              <a:gd name="connsiteY50" fmla="*/ 1375380 h 1492379"/>
              <a:gd name="connsiteX51" fmla="*/ 91859 w 642155"/>
              <a:gd name="connsiteY51" fmla="*/ 1362355 h 1492379"/>
              <a:gd name="connsiteX52" fmla="*/ 58479 w 642155"/>
              <a:gd name="connsiteY52" fmla="*/ 1383020 h 1492379"/>
              <a:gd name="connsiteX53" fmla="*/ 27792 w 642155"/>
              <a:gd name="connsiteY53" fmla="*/ 1411098 h 1492379"/>
              <a:gd name="connsiteX54" fmla="*/ 253 w 642155"/>
              <a:gd name="connsiteY54" fmla="*/ 1424848 h 1492379"/>
              <a:gd name="connsiteX55" fmla="*/ 18267 w 642155"/>
              <a:gd name="connsiteY55" fmla="*/ 1482535 h 1492379"/>
              <a:gd name="connsiteX56" fmla="*/ 37317 w 642155"/>
              <a:gd name="connsiteY56" fmla="*/ 1487298 h 1492379"/>
              <a:gd name="connsiteX57" fmla="*/ 84942 w 642155"/>
              <a:gd name="connsiteY57" fmla="*/ 1492060 h 1492379"/>
              <a:gd name="connsiteX58" fmla="*/ 361167 w 642155"/>
              <a:gd name="connsiteY58" fmla="*/ 1477773 h 1492379"/>
              <a:gd name="connsiteX59" fmla="*/ 404030 w 642155"/>
              <a:gd name="connsiteY59" fmla="*/ 1458723 h 1492379"/>
              <a:gd name="connsiteX60" fmla="*/ 437367 w 642155"/>
              <a:gd name="connsiteY60" fmla="*/ 1420623 h 1492379"/>
              <a:gd name="connsiteX61" fmla="*/ 480230 w 642155"/>
              <a:gd name="connsiteY61" fmla="*/ 1382523 h 1492379"/>
              <a:gd name="connsiteX62" fmla="*/ 523092 w 642155"/>
              <a:gd name="connsiteY62" fmla="*/ 1301560 h 1492379"/>
              <a:gd name="connsiteX63" fmla="*/ 594530 w 642155"/>
              <a:gd name="connsiteY63" fmla="*/ 1172973 h 1492379"/>
              <a:gd name="connsiteX64" fmla="*/ 613580 w 642155"/>
              <a:gd name="connsiteY64" fmla="*/ 1006285 h 1492379"/>
              <a:gd name="connsiteX65" fmla="*/ 627867 w 642155"/>
              <a:gd name="connsiteY65" fmla="*/ 906273 h 1492379"/>
              <a:gd name="connsiteX66" fmla="*/ 632630 w 642155"/>
              <a:gd name="connsiteY66" fmla="*/ 691960 h 1492379"/>
              <a:gd name="connsiteX67" fmla="*/ 637392 w 642155"/>
              <a:gd name="connsiteY67" fmla="*/ 625285 h 1492379"/>
              <a:gd name="connsiteX68" fmla="*/ 642155 w 642155"/>
              <a:gd name="connsiteY68" fmla="*/ 539560 h 1492379"/>
              <a:gd name="connsiteX69" fmla="*/ 623105 w 642155"/>
              <a:gd name="connsiteY69" fmla="*/ 363348 h 1492379"/>
              <a:gd name="connsiteX70" fmla="*/ 608817 w 642155"/>
              <a:gd name="connsiteY70" fmla="*/ 325248 h 1492379"/>
              <a:gd name="connsiteX71" fmla="*/ 596724 w 642155"/>
              <a:gd name="connsiteY71" fmla="*/ 246398 h 1492379"/>
              <a:gd name="connsiteX72" fmla="*/ 583472 w 642155"/>
              <a:gd name="connsiteY72" fmla="*/ 213061 h 1492379"/>
              <a:gd name="connsiteX73" fmla="*/ 566038 w 642155"/>
              <a:gd name="connsiteY73" fmla="*/ 190282 h 1492379"/>
              <a:gd name="connsiteX74" fmla="*/ 504042 w 642155"/>
              <a:gd name="connsiteY74" fmla="*/ 144272 h 1492379"/>
              <a:gd name="connsiteX75" fmla="*/ 489754 w 642155"/>
              <a:gd name="connsiteY75" fmla="*/ 110935 h 1492379"/>
              <a:gd name="connsiteX76" fmla="*/ 461180 w 642155"/>
              <a:gd name="connsiteY76" fmla="*/ 96648 h 1492379"/>
              <a:gd name="connsiteX77" fmla="*/ 418318 w 642155"/>
              <a:gd name="connsiteY77" fmla="*/ 53785 h 1492379"/>
              <a:gd name="connsiteX78" fmla="*/ 400882 w 642155"/>
              <a:gd name="connsiteY78" fmla="*/ 39995 h 1492379"/>
              <a:gd name="connsiteX79" fmla="*/ 383944 w 642155"/>
              <a:gd name="connsiteY79" fmla="*/ 20406 h 1492379"/>
              <a:gd name="connsiteX80" fmla="*/ 365929 w 642155"/>
              <a:gd name="connsiteY80" fmla="*/ 6160 h 1492379"/>
              <a:gd name="connsiteX81" fmla="*/ 327830 w 642155"/>
              <a:gd name="connsiteY81" fmla="*/ 1398 h 1492379"/>
              <a:gd name="connsiteX82" fmla="*/ 223055 w 642155"/>
              <a:gd name="connsiteY82" fmla="*/ 20448 h 1492379"/>
              <a:gd name="connsiteX0" fmla="*/ 223055 w 642155"/>
              <a:gd name="connsiteY0" fmla="*/ 20397 h 1492328"/>
              <a:gd name="connsiteX1" fmla="*/ 265917 w 642155"/>
              <a:gd name="connsiteY1" fmla="*/ 63260 h 1492328"/>
              <a:gd name="connsiteX2" fmla="*/ 294492 w 642155"/>
              <a:gd name="connsiteY2" fmla="*/ 96597 h 1492328"/>
              <a:gd name="connsiteX3" fmla="*/ 318305 w 642155"/>
              <a:gd name="connsiteY3" fmla="*/ 125172 h 1492328"/>
              <a:gd name="connsiteX4" fmla="*/ 332592 w 642155"/>
              <a:gd name="connsiteY4" fmla="*/ 129934 h 1492328"/>
              <a:gd name="connsiteX5" fmla="*/ 351642 w 642155"/>
              <a:gd name="connsiteY5" fmla="*/ 158509 h 1492328"/>
              <a:gd name="connsiteX6" fmla="*/ 370692 w 642155"/>
              <a:gd name="connsiteY6" fmla="*/ 182322 h 1492328"/>
              <a:gd name="connsiteX7" fmla="*/ 389742 w 642155"/>
              <a:gd name="connsiteY7" fmla="*/ 220422 h 1492328"/>
              <a:gd name="connsiteX8" fmla="*/ 399267 w 642155"/>
              <a:gd name="connsiteY8" fmla="*/ 234709 h 1492328"/>
              <a:gd name="connsiteX9" fmla="*/ 404030 w 642155"/>
              <a:gd name="connsiteY9" fmla="*/ 248997 h 1492328"/>
              <a:gd name="connsiteX10" fmla="*/ 418317 w 642155"/>
              <a:gd name="connsiteY10" fmla="*/ 258522 h 1492328"/>
              <a:gd name="connsiteX11" fmla="*/ 456417 w 642155"/>
              <a:gd name="connsiteY11" fmla="*/ 315672 h 1492328"/>
              <a:gd name="connsiteX12" fmla="*/ 465942 w 642155"/>
              <a:gd name="connsiteY12" fmla="*/ 358534 h 1492328"/>
              <a:gd name="connsiteX13" fmla="*/ 475467 w 642155"/>
              <a:gd name="connsiteY13" fmla="*/ 391872 h 1492328"/>
              <a:gd name="connsiteX14" fmla="*/ 484992 w 642155"/>
              <a:gd name="connsiteY14" fmla="*/ 410922 h 1492328"/>
              <a:gd name="connsiteX15" fmla="*/ 489755 w 642155"/>
              <a:gd name="connsiteY15" fmla="*/ 429972 h 1492328"/>
              <a:gd name="connsiteX16" fmla="*/ 494517 w 642155"/>
              <a:gd name="connsiteY16" fmla="*/ 444259 h 1492328"/>
              <a:gd name="connsiteX17" fmla="*/ 499280 w 642155"/>
              <a:gd name="connsiteY17" fmla="*/ 463309 h 1492328"/>
              <a:gd name="connsiteX18" fmla="*/ 508805 w 642155"/>
              <a:gd name="connsiteY18" fmla="*/ 477597 h 1492328"/>
              <a:gd name="connsiteX19" fmla="*/ 518330 w 642155"/>
              <a:gd name="connsiteY19" fmla="*/ 510934 h 1492328"/>
              <a:gd name="connsiteX20" fmla="*/ 527855 w 642155"/>
              <a:gd name="connsiteY20" fmla="*/ 568084 h 1492328"/>
              <a:gd name="connsiteX21" fmla="*/ 532617 w 642155"/>
              <a:gd name="connsiteY21" fmla="*/ 625234 h 1492328"/>
              <a:gd name="connsiteX22" fmla="*/ 537380 w 642155"/>
              <a:gd name="connsiteY22" fmla="*/ 639522 h 1492328"/>
              <a:gd name="connsiteX23" fmla="*/ 532617 w 642155"/>
              <a:gd name="connsiteY23" fmla="*/ 668097 h 1492328"/>
              <a:gd name="connsiteX24" fmla="*/ 527855 w 642155"/>
              <a:gd name="connsiteY24" fmla="*/ 744297 h 1492328"/>
              <a:gd name="connsiteX25" fmla="*/ 523092 w 642155"/>
              <a:gd name="connsiteY25" fmla="*/ 763347 h 1492328"/>
              <a:gd name="connsiteX26" fmla="*/ 508266 w 642155"/>
              <a:gd name="connsiteY26" fmla="*/ 813580 h 1492328"/>
              <a:gd name="connsiteX27" fmla="*/ 504042 w 642155"/>
              <a:gd name="connsiteY27" fmla="*/ 849072 h 1492328"/>
              <a:gd name="connsiteX28" fmla="*/ 489755 w 642155"/>
              <a:gd name="connsiteY28" fmla="*/ 872884 h 1492328"/>
              <a:gd name="connsiteX29" fmla="*/ 484992 w 642155"/>
              <a:gd name="connsiteY29" fmla="*/ 891934 h 1492328"/>
              <a:gd name="connsiteX30" fmla="*/ 470705 w 642155"/>
              <a:gd name="connsiteY30" fmla="*/ 906222 h 1492328"/>
              <a:gd name="connsiteX31" fmla="*/ 446892 w 642155"/>
              <a:gd name="connsiteY31" fmla="*/ 953847 h 1492328"/>
              <a:gd name="connsiteX32" fmla="*/ 442130 w 642155"/>
              <a:gd name="connsiteY32" fmla="*/ 968134 h 1492328"/>
              <a:gd name="connsiteX33" fmla="*/ 427842 w 642155"/>
              <a:gd name="connsiteY33" fmla="*/ 1006234 h 1492328"/>
              <a:gd name="connsiteX34" fmla="*/ 420698 w 642155"/>
              <a:gd name="connsiteY34" fmla="*/ 1020521 h 1492328"/>
              <a:gd name="connsiteX35" fmla="*/ 408792 w 642155"/>
              <a:gd name="connsiteY35" fmla="*/ 1049097 h 1492328"/>
              <a:gd name="connsiteX36" fmla="*/ 393428 w 642155"/>
              <a:gd name="connsiteY36" fmla="*/ 1057546 h 1492328"/>
              <a:gd name="connsiteX37" fmla="*/ 370692 w 642155"/>
              <a:gd name="connsiteY37" fmla="*/ 1082434 h 1492328"/>
              <a:gd name="connsiteX38" fmla="*/ 356405 w 642155"/>
              <a:gd name="connsiteY38" fmla="*/ 1096722 h 1492328"/>
              <a:gd name="connsiteX39" fmla="*/ 337355 w 642155"/>
              <a:gd name="connsiteY39" fmla="*/ 1139584 h 1492328"/>
              <a:gd name="connsiteX40" fmla="*/ 314081 w 642155"/>
              <a:gd name="connsiteY40" fmla="*/ 1161823 h 1492328"/>
              <a:gd name="connsiteX41" fmla="*/ 284967 w 642155"/>
              <a:gd name="connsiteY41" fmla="*/ 1196734 h 1492328"/>
              <a:gd name="connsiteX42" fmla="*/ 281819 w 642155"/>
              <a:gd name="connsiteY42" fmla="*/ 1201497 h 1492328"/>
              <a:gd name="connsiteX43" fmla="*/ 273911 w 642155"/>
              <a:gd name="connsiteY43" fmla="*/ 1204685 h 1492328"/>
              <a:gd name="connsiteX44" fmla="*/ 256660 w 642155"/>
              <a:gd name="connsiteY44" fmla="*/ 1228498 h 1492328"/>
              <a:gd name="connsiteX45" fmla="*/ 241028 w 642155"/>
              <a:gd name="connsiteY45" fmla="*/ 1242744 h 1492328"/>
              <a:gd name="connsiteX46" fmla="*/ 213530 w 642155"/>
              <a:gd name="connsiteY46" fmla="*/ 1263409 h 1492328"/>
              <a:gd name="connsiteX47" fmla="*/ 180192 w 642155"/>
              <a:gd name="connsiteY47" fmla="*/ 1291984 h 1492328"/>
              <a:gd name="connsiteX48" fmla="*/ 154227 w 642155"/>
              <a:gd name="connsiteY48" fmla="*/ 1305733 h 1492328"/>
              <a:gd name="connsiteX49" fmla="*/ 121965 w 642155"/>
              <a:gd name="connsiteY49" fmla="*/ 1334806 h 1492328"/>
              <a:gd name="connsiteX50" fmla="*/ 84942 w 642155"/>
              <a:gd name="connsiteY50" fmla="*/ 1375329 h 1492328"/>
              <a:gd name="connsiteX51" fmla="*/ 91859 w 642155"/>
              <a:gd name="connsiteY51" fmla="*/ 1362304 h 1492328"/>
              <a:gd name="connsiteX52" fmla="*/ 58479 w 642155"/>
              <a:gd name="connsiteY52" fmla="*/ 1382969 h 1492328"/>
              <a:gd name="connsiteX53" fmla="*/ 27792 w 642155"/>
              <a:gd name="connsiteY53" fmla="*/ 1411047 h 1492328"/>
              <a:gd name="connsiteX54" fmla="*/ 253 w 642155"/>
              <a:gd name="connsiteY54" fmla="*/ 1424797 h 1492328"/>
              <a:gd name="connsiteX55" fmla="*/ 18267 w 642155"/>
              <a:gd name="connsiteY55" fmla="*/ 1482484 h 1492328"/>
              <a:gd name="connsiteX56" fmla="*/ 37317 w 642155"/>
              <a:gd name="connsiteY56" fmla="*/ 1487247 h 1492328"/>
              <a:gd name="connsiteX57" fmla="*/ 84942 w 642155"/>
              <a:gd name="connsiteY57" fmla="*/ 1492009 h 1492328"/>
              <a:gd name="connsiteX58" fmla="*/ 361167 w 642155"/>
              <a:gd name="connsiteY58" fmla="*/ 1477722 h 1492328"/>
              <a:gd name="connsiteX59" fmla="*/ 404030 w 642155"/>
              <a:gd name="connsiteY59" fmla="*/ 1458672 h 1492328"/>
              <a:gd name="connsiteX60" fmla="*/ 437367 w 642155"/>
              <a:gd name="connsiteY60" fmla="*/ 1420572 h 1492328"/>
              <a:gd name="connsiteX61" fmla="*/ 480230 w 642155"/>
              <a:gd name="connsiteY61" fmla="*/ 1382472 h 1492328"/>
              <a:gd name="connsiteX62" fmla="*/ 523092 w 642155"/>
              <a:gd name="connsiteY62" fmla="*/ 1301509 h 1492328"/>
              <a:gd name="connsiteX63" fmla="*/ 594530 w 642155"/>
              <a:gd name="connsiteY63" fmla="*/ 1172922 h 1492328"/>
              <a:gd name="connsiteX64" fmla="*/ 613580 w 642155"/>
              <a:gd name="connsiteY64" fmla="*/ 1006234 h 1492328"/>
              <a:gd name="connsiteX65" fmla="*/ 627867 w 642155"/>
              <a:gd name="connsiteY65" fmla="*/ 906222 h 1492328"/>
              <a:gd name="connsiteX66" fmla="*/ 632630 w 642155"/>
              <a:gd name="connsiteY66" fmla="*/ 691909 h 1492328"/>
              <a:gd name="connsiteX67" fmla="*/ 637392 w 642155"/>
              <a:gd name="connsiteY67" fmla="*/ 625234 h 1492328"/>
              <a:gd name="connsiteX68" fmla="*/ 642155 w 642155"/>
              <a:gd name="connsiteY68" fmla="*/ 539509 h 1492328"/>
              <a:gd name="connsiteX69" fmla="*/ 623105 w 642155"/>
              <a:gd name="connsiteY69" fmla="*/ 363297 h 1492328"/>
              <a:gd name="connsiteX70" fmla="*/ 608817 w 642155"/>
              <a:gd name="connsiteY70" fmla="*/ 325197 h 1492328"/>
              <a:gd name="connsiteX71" fmla="*/ 596724 w 642155"/>
              <a:gd name="connsiteY71" fmla="*/ 246347 h 1492328"/>
              <a:gd name="connsiteX72" fmla="*/ 583472 w 642155"/>
              <a:gd name="connsiteY72" fmla="*/ 213010 h 1492328"/>
              <a:gd name="connsiteX73" fmla="*/ 566038 w 642155"/>
              <a:gd name="connsiteY73" fmla="*/ 190231 h 1492328"/>
              <a:gd name="connsiteX74" fmla="*/ 504042 w 642155"/>
              <a:gd name="connsiteY74" fmla="*/ 144221 h 1492328"/>
              <a:gd name="connsiteX75" fmla="*/ 489754 w 642155"/>
              <a:gd name="connsiteY75" fmla="*/ 110884 h 1492328"/>
              <a:gd name="connsiteX76" fmla="*/ 461180 w 642155"/>
              <a:gd name="connsiteY76" fmla="*/ 96597 h 1492328"/>
              <a:gd name="connsiteX77" fmla="*/ 418318 w 642155"/>
              <a:gd name="connsiteY77" fmla="*/ 53734 h 1492328"/>
              <a:gd name="connsiteX78" fmla="*/ 400882 w 642155"/>
              <a:gd name="connsiteY78" fmla="*/ 39944 h 1492328"/>
              <a:gd name="connsiteX79" fmla="*/ 383944 w 642155"/>
              <a:gd name="connsiteY79" fmla="*/ 20355 h 1492328"/>
              <a:gd name="connsiteX80" fmla="*/ 365929 w 642155"/>
              <a:gd name="connsiteY80" fmla="*/ 6109 h 1492328"/>
              <a:gd name="connsiteX81" fmla="*/ 327830 w 642155"/>
              <a:gd name="connsiteY81" fmla="*/ 1347 h 1492328"/>
              <a:gd name="connsiteX82" fmla="*/ 223055 w 642155"/>
              <a:gd name="connsiteY82" fmla="*/ 20397 h 1492328"/>
              <a:gd name="connsiteX0" fmla="*/ 215911 w 642155"/>
              <a:gd name="connsiteY0" fmla="*/ 20397 h 1492328"/>
              <a:gd name="connsiteX1" fmla="*/ 265917 w 642155"/>
              <a:gd name="connsiteY1" fmla="*/ 63260 h 1492328"/>
              <a:gd name="connsiteX2" fmla="*/ 294492 w 642155"/>
              <a:gd name="connsiteY2" fmla="*/ 96597 h 1492328"/>
              <a:gd name="connsiteX3" fmla="*/ 318305 w 642155"/>
              <a:gd name="connsiteY3" fmla="*/ 125172 h 1492328"/>
              <a:gd name="connsiteX4" fmla="*/ 332592 w 642155"/>
              <a:gd name="connsiteY4" fmla="*/ 129934 h 1492328"/>
              <a:gd name="connsiteX5" fmla="*/ 351642 w 642155"/>
              <a:gd name="connsiteY5" fmla="*/ 158509 h 1492328"/>
              <a:gd name="connsiteX6" fmla="*/ 370692 w 642155"/>
              <a:gd name="connsiteY6" fmla="*/ 182322 h 1492328"/>
              <a:gd name="connsiteX7" fmla="*/ 389742 w 642155"/>
              <a:gd name="connsiteY7" fmla="*/ 220422 h 1492328"/>
              <a:gd name="connsiteX8" fmla="*/ 399267 w 642155"/>
              <a:gd name="connsiteY8" fmla="*/ 234709 h 1492328"/>
              <a:gd name="connsiteX9" fmla="*/ 404030 w 642155"/>
              <a:gd name="connsiteY9" fmla="*/ 248997 h 1492328"/>
              <a:gd name="connsiteX10" fmla="*/ 418317 w 642155"/>
              <a:gd name="connsiteY10" fmla="*/ 258522 h 1492328"/>
              <a:gd name="connsiteX11" fmla="*/ 456417 w 642155"/>
              <a:gd name="connsiteY11" fmla="*/ 315672 h 1492328"/>
              <a:gd name="connsiteX12" fmla="*/ 465942 w 642155"/>
              <a:gd name="connsiteY12" fmla="*/ 358534 h 1492328"/>
              <a:gd name="connsiteX13" fmla="*/ 475467 w 642155"/>
              <a:gd name="connsiteY13" fmla="*/ 391872 h 1492328"/>
              <a:gd name="connsiteX14" fmla="*/ 484992 w 642155"/>
              <a:gd name="connsiteY14" fmla="*/ 410922 h 1492328"/>
              <a:gd name="connsiteX15" fmla="*/ 489755 w 642155"/>
              <a:gd name="connsiteY15" fmla="*/ 429972 h 1492328"/>
              <a:gd name="connsiteX16" fmla="*/ 494517 w 642155"/>
              <a:gd name="connsiteY16" fmla="*/ 444259 h 1492328"/>
              <a:gd name="connsiteX17" fmla="*/ 499280 w 642155"/>
              <a:gd name="connsiteY17" fmla="*/ 463309 h 1492328"/>
              <a:gd name="connsiteX18" fmla="*/ 508805 w 642155"/>
              <a:gd name="connsiteY18" fmla="*/ 477597 h 1492328"/>
              <a:gd name="connsiteX19" fmla="*/ 518330 w 642155"/>
              <a:gd name="connsiteY19" fmla="*/ 510934 h 1492328"/>
              <a:gd name="connsiteX20" fmla="*/ 527855 w 642155"/>
              <a:gd name="connsiteY20" fmla="*/ 568084 h 1492328"/>
              <a:gd name="connsiteX21" fmla="*/ 532617 w 642155"/>
              <a:gd name="connsiteY21" fmla="*/ 625234 h 1492328"/>
              <a:gd name="connsiteX22" fmla="*/ 537380 w 642155"/>
              <a:gd name="connsiteY22" fmla="*/ 639522 h 1492328"/>
              <a:gd name="connsiteX23" fmla="*/ 532617 w 642155"/>
              <a:gd name="connsiteY23" fmla="*/ 668097 h 1492328"/>
              <a:gd name="connsiteX24" fmla="*/ 527855 w 642155"/>
              <a:gd name="connsiteY24" fmla="*/ 744297 h 1492328"/>
              <a:gd name="connsiteX25" fmla="*/ 523092 w 642155"/>
              <a:gd name="connsiteY25" fmla="*/ 763347 h 1492328"/>
              <a:gd name="connsiteX26" fmla="*/ 508266 w 642155"/>
              <a:gd name="connsiteY26" fmla="*/ 813580 h 1492328"/>
              <a:gd name="connsiteX27" fmla="*/ 504042 w 642155"/>
              <a:gd name="connsiteY27" fmla="*/ 849072 h 1492328"/>
              <a:gd name="connsiteX28" fmla="*/ 489755 w 642155"/>
              <a:gd name="connsiteY28" fmla="*/ 872884 h 1492328"/>
              <a:gd name="connsiteX29" fmla="*/ 484992 w 642155"/>
              <a:gd name="connsiteY29" fmla="*/ 891934 h 1492328"/>
              <a:gd name="connsiteX30" fmla="*/ 470705 w 642155"/>
              <a:gd name="connsiteY30" fmla="*/ 906222 h 1492328"/>
              <a:gd name="connsiteX31" fmla="*/ 446892 w 642155"/>
              <a:gd name="connsiteY31" fmla="*/ 953847 h 1492328"/>
              <a:gd name="connsiteX32" fmla="*/ 442130 w 642155"/>
              <a:gd name="connsiteY32" fmla="*/ 968134 h 1492328"/>
              <a:gd name="connsiteX33" fmla="*/ 427842 w 642155"/>
              <a:gd name="connsiteY33" fmla="*/ 1006234 h 1492328"/>
              <a:gd name="connsiteX34" fmla="*/ 420698 w 642155"/>
              <a:gd name="connsiteY34" fmla="*/ 1020521 h 1492328"/>
              <a:gd name="connsiteX35" fmla="*/ 408792 w 642155"/>
              <a:gd name="connsiteY35" fmla="*/ 1049097 h 1492328"/>
              <a:gd name="connsiteX36" fmla="*/ 393428 w 642155"/>
              <a:gd name="connsiteY36" fmla="*/ 1057546 h 1492328"/>
              <a:gd name="connsiteX37" fmla="*/ 370692 w 642155"/>
              <a:gd name="connsiteY37" fmla="*/ 1082434 h 1492328"/>
              <a:gd name="connsiteX38" fmla="*/ 356405 w 642155"/>
              <a:gd name="connsiteY38" fmla="*/ 1096722 h 1492328"/>
              <a:gd name="connsiteX39" fmla="*/ 337355 w 642155"/>
              <a:gd name="connsiteY39" fmla="*/ 1139584 h 1492328"/>
              <a:gd name="connsiteX40" fmla="*/ 314081 w 642155"/>
              <a:gd name="connsiteY40" fmla="*/ 1161823 h 1492328"/>
              <a:gd name="connsiteX41" fmla="*/ 284967 w 642155"/>
              <a:gd name="connsiteY41" fmla="*/ 1196734 h 1492328"/>
              <a:gd name="connsiteX42" fmla="*/ 281819 w 642155"/>
              <a:gd name="connsiteY42" fmla="*/ 1201497 h 1492328"/>
              <a:gd name="connsiteX43" fmla="*/ 273911 w 642155"/>
              <a:gd name="connsiteY43" fmla="*/ 1204685 h 1492328"/>
              <a:gd name="connsiteX44" fmla="*/ 256660 w 642155"/>
              <a:gd name="connsiteY44" fmla="*/ 1228498 h 1492328"/>
              <a:gd name="connsiteX45" fmla="*/ 241028 w 642155"/>
              <a:gd name="connsiteY45" fmla="*/ 1242744 h 1492328"/>
              <a:gd name="connsiteX46" fmla="*/ 213530 w 642155"/>
              <a:gd name="connsiteY46" fmla="*/ 1263409 h 1492328"/>
              <a:gd name="connsiteX47" fmla="*/ 180192 w 642155"/>
              <a:gd name="connsiteY47" fmla="*/ 1291984 h 1492328"/>
              <a:gd name="connsiteX48" fmla="*/ 154227 w 642155"/>
              <a:gd name="connsiteY48" fmla="*/ 1305733 h 1492328"/>
              <a:gd name="connsiteX49" fmla="*/ 121965 w 642155"/>
              <a:gd name="connsiteY49" fmla="*/ 1334806 h 1492328"/>
              <a:gd name="connsiteX50" fmla="*/ 84942 w 642155"/>
              <a:gd name="connsiteY50" fmla="*/ 1375329 h 1492328"/>
              <a:gd name="connsiteX51" fmla="*/ 91859 w 642155"/>
              <a:gd name="connsiteY51" fmla="*/ 1362304 h 1492328"/>
              <a:gd name="connsiteX52" fmla="*/ 58479 w 642155"/>
              <a:gd name="connsiteY52" fmla="*/ 1382969 h 1492328"/>
              <a:gd name="connsiteX53" fmla="*/ 27792 w 642155"/>
              <a:gd name="connsiteY53" fmla="*/ 1411047 h 1492328"/>
              <a:gd name="connsiteX54" fmla="*/ 253 w 642155"/>
              <a:gd name="connsiteY54" fmla="*/ 1424797 h 1492328"/>
              <a:gd name="connsiteX55" fmla="*/ 18267 w 642155"/>
              <a:gd name="connsiteY55" fmla="*/ 1482484 h 1492328"/>
              <a:gd name="connsiteX56" fmla="*/ 37317 w 642155"/>
              <a:gd name="connsiteY56" fmla="*/ 1487247 h 1492328"/>
              <a:gd name="connsiteX57" fmla="*/ 84942 w 642155"/>
              <a:gd name="connsiteY57" fmla="*/ 1492009 h 1492328"/>
              <a:gd name="connsiteX58" fmla="*/ 361167 w 642155"/>
              <a:gd name="connsiteY58" fmla="*/ 1477722 h 1492328"/>
              <a:gd name="connsiteX59" fmla="*/ 404030 w 642155"/>
              <a:gd name="connsiteY59" fmla="*/ 1458672 h 1492328"/>
              <a:gd name="connsiteX60" fmla="*/ 437367 w 642155"/>
              <a:gd name="connsiteY60" fmla="*/ 1420572 h 1492328"/>
              <a:gd name="connsiteX61" fmla="*/ 480230 w 642155"/>
              <a:gd name="connsiteY61" fmla="*/ 1382472 h 1492328"/>
              <a:gd name="connsiteX62" fmla="*/ 523092 w 642155"/>
              <a:gd name="connsiteY62" fmla="*/ 1301509 h 1492328"/>
              <a:gd name="connsiteX63" fmla="*/ 594530 w 642155"/>
              <a:gd name="connsiteY63" fmla="*/ 1172922 h 1492328"/>
              <a:gd name="connsiteX64" fmla="*/ 613580 w 642155"/>
              <a:gd name="connsiteY64" fmla="*/ 1006234 h 1492328"/>
              <a:gd name="connsiteX65" fmla="*/ 627867 w 642155"/>
              <a:gd name="connsiteY65" fmla="*/ 906222 h 1492328"/>
              <a:gd name="connsiteX66" fmla="*/ 632630 w 642155"/>
              <a:gd name="connsiteY66" fmla="*/ 691909 h 1492328"/>
              <a:gd name="connsiteX67" fmla="*/ 637392 w 642155"/>
              <a:gd name="connsiteY67" fmla="*/ 625234 h 1492328"/>
              <a:gd name="connsiteX68" fmla="*/ 642155 w 642155"/>
              <a:gd name="connsiteY68" fmla="*/ 539509 h 1492328"/>
              <a:gd name="connsiteX69" fmla="*/ 623105 w 642155"/>
              <a:gd name="connsiteY69" fmla="*/ 363297 h 1492328"/>
              <a:gd name="connsiteX70" fmla="*/ 608817 w 642155"/>
              <a:gd name="connsiteY70" fmla="*/ 325197 h 1492328"/>
              <a:gd name="connsiteX71" fmla="*/ 596724 w 642155"/>
              <a:gd name="connsiteY71" fmla="*/ 246347 h 1492328"/>
              <a:gd name="connsiteX72" fmla="*/ 583472 w 642155"/>
              <a:gd name="connsiteY72" fmla="*/ 213010 h 1492328"/>
              <a:gd name="connsiteX73" fmla="*/ 566038 w 642155"/>
              <a:gd name="connsiteY73" fmla="*/ 190231 h 1492328"/>
              <a:gd name="connsiteX74" fmla="*/ 504042 w 642155"/>
              <a:gd name="connsiteY74" fmla="*/ 144221 h 1492328"/>
              <a:gd name="connsiteX75" fmla="*/ 489754 w 642155"/>
              <a:gd name="connsiteY75" fmla="*/ 110884 h 1492328"/>
              <a:gd name="connsiteX76" fmla="*/ 461180 w 642155"/>
              <a:gd name="connsiteY76" fmla="*/ 96597 h 1492328"/>
              <a:gd name="connsiteX77" fmla="*/ 418318 w 642155"/>
              <a:gd name="connsiteY77" fmla="*/ 53734 h 1492328"/>
              <a:gd name="connsiteX78" fmla="*/ 400882 w 642155"/>
              <a:gd name="connsiteY78" fmla="*/ 39944 h 1492328"/>
              <a:gd name="connsiteX79" fmla="*/ 383944 w 642155"/>
              <a:gd name="connsiteY79" fmla="*/ 20355 h 1492328"/>
              <a:gd name="connsiteX80" fmla="*/ 365929 w 642155"/>
              <a:gd name="connsiteY80" fmla="*/ 6109 h 1492328"/>
              <a:gd name="connsiteX81" fmla="*/ 327830 w 642155"/>
              <a:gd name="connsiteY81" fmla="*/ 1347 h 1492328"/>
              <a:gd name="connsiteX82" fmla="*/ 215911 w 642155"/>
              <a:gd name="connsiteY82" fmla="*/ 20397 h 1492328"/>
              <a:gd name="connsiteX0" fmla="*/ 215911 w 642155"/>
              <a:gd name="connsiteY0" fmla="*/ 20397 h 1492328"/>
              <a:gd name="connsiteX1" fmla="*/ 265917 w 642155"/>
              <a:gd name="connsiteY1" fmla="*/ 63260 h 1492328"/>
              <a:gd name="connsiteX2" fmla="*/ 294492 w 642155"/>
              <a:gd name="connsiteY2" fmla="*/ 96597 h 1492328"/>
              <a:gd name="connsiteX3" fmla="*/ 318305 w 642155"/>
              <a:gd name="connsiteY3" fmla="*/ 125172 h 1492328"/>
              <a:gd name="connsiteX4" fmla="*/ 332592 w 642155"/>
              <a:gd name="connsiteY4" fmla="*/ 129934 h 1492328"/>
              <a:gd name="connsiteX5" fmla="*/ 351642 w 642155"/>
              <a:gd name="connsiteY5" fmla="*/ 158509 h 1492328"/>
              <a:gd name="connsiteX6" fmla="*/ 370692 w 642155"/>
              <a:gd name="connsiteY6" fmla="*/ 182322 h 1492328"/>
              <a:gd name="connsiteX7" fmla="*/ 389742 w 642155"/>
              <a:gd name="connsiteY7" fmla="*/ 220422 h 1492328"/>
              <a:gd name="connsiteX8" fmla="*/ 399267 w 642155"/>
              <a:gd name="connsiteY8" fmla="*/ 234709 h 1492328"/>
              <a:gd name="connsiteX9" fmla="*/ 404030 w 642155"/>
              <a:gd name="connsiteY9" fmla="*/ 248997 h 1492328"/>
              <a:gd name="connsiteX10" fmla="*/ 418317 w 642155"/>
              <a:gd name="connsiteY10" fmla="*/ 258522 h 1492328"/>
              <a:gd name="connsiteX11" fmla="*/ 456417 w 642155"/>
              <a:gd name="connsiteY11" fmla="*/ 315672 h 1492328"/>
              <a:gd name="connsiteX12" fmla="*/ 465942 w 642155"/>
              <a:gd name="connsiteY12" fmla="*/ 358534 h 1492328"/>
              <a:gd name="connsiteX13" fmla="*/ 475467 w 642155"/>
              <a:gd name="connsiteY13" fmla="*/ 391872 h 1492328"/>
              <a:gd name="connsiteX14" fmla="*/ 484992 w 642155"/>
              <a:gd name="connsiteY14" fmla="*/ 410922 h 1492328"/>
              <a:gd name="connsiteX15" fmla="*/ 489755 w 642155"/>
              <a:gd name="connsiteY15" fmla="*/ 429972 h 1492328"/>
              <a:gd name="connsiteX16" fmla="*/ 494517 w 642155"/>
              <a:gd name="connsiteY16" fmla="*/ 444259 h 1492328"/>
              <a:gd name="connsiteX17" fmla="*/ 499280 w 642155"/>
              <a:gd name="connsiteY17" fmla="*/ 463309 h 1492328"/>
              <a:gd name="connsiteX18" fmla="*/ 508805 w 642155"/>
              <a:gd name="connsiteY18" fmla="*/ 477597 h 1492328"/>
              <a:gd name="connsiteX19" fmla="*/ 518330 w 642155"/>
              <a:gd name="connsiteY19" fmla="*/ 510934 h 1492328"/>
              <a:gd name="connsiteX20" fmla="*/ 527855 w 642155"/>
              <a:gd name="connsiteY20" fmla="*/ 568084 h 1492328"/>
              <a:gd name="connsiteX21" fmla="*/ 532617 w 642155"/>
              <a:gd name="connsiteY21" fmla="*/ 625234 h 1492328"/>
              <a:gd name="connsiteX22" fmla="*/ 537380 w 642155"/>
              <a:gd name="connsiteY22" fmla="*/ 639522 h 1492328"/>
              <a:gd name="connsiteX23" fmla="*/ 532617 w 642155"/>
              <a:gd name="connsiteY23" fmla="*/ 668097 h 1492328"/>
              <a:gd name="connsiteX24" fmla="*/ 527855 w 642155"/>
              <a:gd name="connsiteY24" fmla="*/ 727628 h 1492328"/>
              <a:gd name="connsiteX25" fmla="*/ 523092 w 642155"/>
              <a:gd name="connsiteY25" fmla="*/ 763347 h 1492328"/>
              <a:gd name="connsiteX26" fmla="*/ 508266 w 642155"/>
              <a:gd name="connsiteY26" fmla="*/ 813580 h 1492328"/>
              <a:gd name="connsiteX27" fmla="*/ 504042 w 642155"/>
              <a:gd name="connsiteY27" fmla="*/ 849072 h 1492328"/>
              <a:gd name="connsiteX28" fmla="*/ 489755 w 642155"/>
              <a:gd name="connsiteY28" fmla="*/ 872884 h 1492328"/>
              <a:gd name="connsiteX29" fmla="*/ 484992 w 642155"/>
              <a:gd name="connsiteY29" fmla="*/ 891934 h 1492328"/>
              <a:gd name="connsiteX30" fmla="*/ 470705 w 642155"/>
              <a:gd name="connsiteY30" fmla="*/ 906222 h 1492328"/>
              <a:gd name="connsiteX31" fmla="*/ 446892 w 642155"/>
              <a:gd name="connsiteY31" fmla="*/ 953847 h 1492328"/>
              <a:gd name="connsiteX32" fmla="*/ 442130 w 642155"/>
              <a:gd name="connsiteY32" fmla="*/ 968134 h 1492328"/>
              <a:gd name="connsiteX33" fmla="*/ 427842 w 642155"/>
              <a:gd name="connsiteY33" fmla="*/ 1006234 h 1492328"/>
              <a:gd name="connsiteX34" fmla="*/ 420698 w 642155"/>
              <a:gd name="connsiteY34" fmla="*/ 1020521 h 1492328"/>
              <a:gd name="connsiteX35" fmla="*/ 408792 w 642155"/>
              <a:gd name="connsiteY35" fmla="*/ 1049097 h 1492328"/>
              <a:gd name="connsiteX36" fmla="*/ 393428 w 642155"/>
              <a:gd name="connsiteY36" fmla="*/ 1057546 h 1492328"/>
              <a:gd name="connsiteX37" fmla="*/ 370692 w 642155"/>
              <a:gd name="connsiteY37" fmla="*/ 1082434 h 1492328"/>
              <a:gd name="connsiteX38" fmla="*/ 356405 w 642155"/>
              <a:gd name="connsiteY38" fmla="*/ 1096722 h 1492328"/>
              <a:gd name="connsiteX39" fmla="*/ 337355 w 642155"/>
              <a:gd name="connsiteY39" fmla="*/ 1139584 h 1492328"/>
              <a:gd name="connsiteX40" fmla="*/ 314081 w 642155"/>
              <a:gd name="connsiteY40" fmla="*/ 1161823 h 1492328"/>
              <a:gd name="connsiteX41" fmla="*/ 284967 w 642155"/>
              <a:gd name="connsiteY41" fmla="*/ 1196734 h 1492328"/>
              <a:gd name="connsiteX42" fmla="*/ 281819 w 642155"/>
              <a:gd name="connsiteY42" fmla="*/ 1201497 h 1492328"/>
              <a:gd name="connsiteX43" fmla="*/ 273911 w 642155"/>
              <a:gd name="connsiteY43" fmla="*/ 1204685 h 1492328"/>
              <a:gd name="connsiteX44" fmla="*/ 256660 w 642155"/>
              <a:gd name="connsiteY44" fmla="*/ 1228498 h 1492328"/>
              <a:gd name="connsiteX45" fmla="*/ 241028 w 642155"/>
              <a:gd name="connsiteY45" fmla="*/ 1242744 h 1492328"/>
              <a:gd name="connsiteX46" fmla="*/ 213530 w 642155"/>
              <a:gd name="connsiteY46" fmla="*/ 1263409 h 1492328"/>
              <a:gd name="connsiteX47" fmla="*/ 180192 w 642155"/>
              <a:gd name="connsiteY47" fmla="*/ 1291984 h 1492328"/>
              <a:gd name="connsiteX48" fmla="*/ 154227 w 642155"/>
              <a:gd name="connsiteY48" fmla="*/ 1305733 h 1492328"/>
              <a:gd name="connsiteX49" fmla="*/ 121965 w 642155"/>
              <a:gd name="connsiteY49" fmla="*/ 1334806 h 1492328"/>
              <a:gd name="connsiteX50" fmla="*/ 84942 w 642155"/>
              <a:gd name="connsiteY50" fmla="*/ 1375329 h 1492328"/>
              <a:gd name="connsiteX51" fmla="*/ 91859 w 642155"/>
              <a:gd name="connsiteY51" fmla="*/ 1362304 h 1492328"/>
              <a:gd name="connsiteX52" fmla="*/ 58479 w 642155"/>
              <a:gd name="connsiteY52" fmla="*/ 1382969 h 1492328"/>
              <a:gd name="connsiteX53" fmla="*/ 27792 w 642155"/>
              <a:gd name="connsiteY53" fmla="*/ 1411047 h 1492328"/>
              <a:gd name="connsiteX54" fmla="*/ 253 w 642155"/>
              <a:gd name="connsiteY54" fmla="*/ 1424797 h 1492328"/>
              <a:gd name="connsiteX55" fmla="*/ 18267 w 642155"/>
              <a:gd name="connsiteY55" fmla="*/ 1482484 h 1492328"/>
              <a:gd name="connsiteX56" fmla="*/ 37317 w 642155"/>
              <a:gd name="connsiteY56" fmla="*/ 1487247 h 1492328"/>
              <a:gd name="connsiteX57" fmla="*/ 84942 w 642155"/>
              <a:gd name="connsiteY57" fmla="*/ 1492009 h 1492328"/>
              <a:gd name="connsiteX58" fmla="*/ 361167 w 642155"/>
              <a:gd name="connsiteY58" fmla="*/ 1477722 h 1492328"/>
              <a:gd name="connsiteX59" fmla="*/ 404030 w 642155"/>
              <a:gd name="connsiteY59" fmla="*/ 1458672 h 1492328"/>
              <a:gd name="connsiteX60" fmla="*/ 437367 w 642155"/>
              <a:gd name="connsiteY60" fmla="*/ 1420572 h 1492328"/>
              <a:gd name="connsiteX61" fmla="*/ 480230 w 642155"/>
              <a:gd name="connsiteY61" fmla="*/ 1382472 h 1492328"/>
              <a:gd name="connsiteX62" fmla="*/ 523092 w 642155"/>
              <a:gd name="connsiteY62" fmla="*/ 1301509 h 1492328"/>
              <a:gd name="connsiteX63" fmla="*/ 594530 w 642155"/>
              <a:gd name="connsiteY63" fmla="*/ 1172922 h 1492328"/>
              <a:gd name="connsiteX64" fmla="*/ 613580 w 642155"/>
              <a:gd name="connsiteY64" fmla="*/ 1006234 h 1492328"/>
              <a:gd name="connsiteX65" fmla="*/ 627867 w 642155"/>
              <a:gd name="connsiteY65" fmla="*/ 906222 h 1492328"/>
              <a:gd name="connsiteX66" fmla="*/ 632630 w 642155"/>
              <a:gd name="connsiteY66" fmla="*/ 691909 h 1492328"/>
              <a:gd name="connsiteX67" fmla="*/ 637392 w 642155"/>
              <a:gd name="connsiteY67" fmla="*/ 625234 h 1492328"/>
              <a:gd name="connsiteX68" fmla="*/ 642155 w 642155"/>
              <a:gd name="connsiteY68" fmla="*/ 539509 h 1492328"/>
              <a:gd name="connsiteX69" fmla="*/ 623105 w 642155"/>
              <a:gd name="connsiteY69" fmla="*/ 363297 h 1492328"/>
              <a:gd name="connsiteX70" fmla="*/ 608817 w 642155"/>
              <a:gd name="connsiteY70" fmla="*/ 325197 h 1492328"/>
              <a:gd name="connsiteX71" fmla="*/ 596724 w 642155"/>
              <a:gd name="connsiteY71" fmla="*/ 246347 h 1492328"/>
              <a:gd name="connsiteX72" fmla="*/ 583472 w 642155"/>
              <a:gd name="connsiteY72" fmla="*/ 213010 h 1492328"/>
              <a:gd name="connsiteX73" fmla="*/ 566038 w 642155"/>
              <a:gd name="connsiteY73" fmla="*/ 190231 h 1492328"/>
              <a:gd name="connsiteX74" fmla="*/ 504042 w 642155"/>
              <a:gd name="connsiteY74" fmla="*/ 144221 h 1492328"/>
              <a:gd name="connsiteX75" fmla="*/ 489754 w 642155"/>
              <a:gd name="connsiteY75" fmla="*/ 110884 h 1492328"/>
              <a:gd name="connsiteX76" fmla="*/ 461180 w 642155"/>
              <a:gd name="connsiteY76" fmla="*/ 96597 h 1492328"/>
              <a:gd name="connsiteX77" fmla="*/ 418318 w 642155"/>
              <a:gd name="connsiteY77" fmla="*/ 53734 h 1492328"/>
              <a:gd name="connsiteX78" fmla="*/ 400882 w 642155"/>
              <a:gd name="connsiteY78" fmla="*/ 39944 h 1492328"/>
              <a:gd name="connsiteX79" fmla="*/ 383944 w 642155"/>
              <a:gd name="connsiteY79" fmla="*/ 20355 h 1492328"/>
              <a:gd name="connsiteX80" fmla="*/ 365929 w 642155"/>
              <a:gd name="connsiteY80" fmla="*/ 6109 h 1492328"/>
              <a:gd name="connsiteX81" fmla="*/ 327830 w 642155"/>
              <a:gd name="connsiteY81" fmla="*/ 1347 h 1492328"/>
              <a:gd name="connsiteX82" fmla="*/ 215911 w 642155"/>
              <a:gd name="connsiteY82" fmla="*/ 20397 h 1492328"/>
              <a:gd name="connsiteX0" fmla="*/ 215911 w 642155"/>
              <a:gd name="connsiteY0" fmla="*/ 20397 h 1492328"/>
              <a:gd name="connsiteX1" fmla="*/ 265917 w 642155"/>
              <a:gd name="connsiteY1" fmla="*/ 63260 h 1492328"/>
              <a:gd name="connsiteX2" fmla="*/ 294492 w 642155"/>
              <a:gd name="connsiteY2" fmla="*/ 96597 h 1492328"/>
              <a:gd name="connsiteX3" fmla="*/ 318305 w 642155"/>
              <a:gd name="connsiteY3" fmla="*/ 125172 h 1492328"/>
              <a:gd name="connsiteX4" fmla="*/ 332592 w 642155"/>
              <a:gd name="connsiteY4" fmla="*/ 129934 h 1492328"/>
              <a:gd name="connsiteX5" fmla="*/ 351642 w 642155"/>
              <a:gd name="connsiteY5" fmla="*/ 158509 h 1492328"/>
              <a:gd name="connsiteX6" fmla="*/ 370692 w 642155"/>
              <a:gd name="connsiteY6" fmla="*/ 182322 h 1492328"/>
              <a:gd name="connsiteX7" fmla="*/ 389742 w 642155"/>
              <a:gd name="connsiteY7" fmla="*/ 220422 h 1492328"/>
              <a:gd name="connsiteX8" fmla="*/ 399267 w 642155"/>
              <a:gd name="connsiteY8" fmla="*/ 234709 h 1492328"/>
              <a:gd name="connsiteX9" fmla="*/ 404030 w 642155"/>
              <a:gd name="connsiteY9" fmla="*/ 248997 h 1492328"/>
              <a:gd name="connsiteX10" fmla="*/ 418317 w 642155"/>
              <a:gd name="connsiteY10" fmla="*/ 258522 h 1492328"/>
              <a:gd name="connsiteX11" fmla="*/ 456417 w 642155"/>
              <a:gd name="connsiteY11" fmla="*/ 315672 h 1492328"/>
              <a:gd name="connsiteX12" fmla="*/ 465942 w 642155"/>
              <a:gd name="connsiteY12" fmla="*/ 358534 h 1492328"/>
              <a:gd name="connsiteX13" fmla="*/ 475467 w 642155"/>
              <a:gd name="connsiteY13" fmla="*/ 391872 h 1492328"/>
              <a:gd name="connsiteX14" fmla="*/ 484992 w 642155"/>
              <a:gd name="connsiteY14" fmla="*/ 410922 h 1492328"/>
              <a:gd name="connsiteX15" fmla="*/ 489755 w 642155"/>
              <a:gd name="connsiteY15" fmla="*/ 429972 h 1492328"/>
              <a:gd name="connsiteX16" fmla="*/ 494517 w 642155"/>
              <a:gd name="connsiteY16" fmla="*/ 444259 h 1492328"/>
              <a:gd name="connsiteX17" fmla="*/ 499280 w 642155"/>
              <a:gd name="connsiteY17" fmla="*/ 463309 h 1492328"/>
              <a:gd name="connsiteX18" fmla="*/ 508805 w 642155"/>
              <a:gd name="connsiteY18" fmla="*/ 477597 h 1492328"/>
              <a:gd name="connsiteX19" fmla="*/ 518330 w 642155"/>
              <a:gd name="connsiteY19" fmla="*/ 510934 h 1492328"/>
              <a:gd name="connsiteX20" fmla="*/ 527855 w 642155"/>
              <a:gd name="connsiteY20" fmla="*/ 568084 h 1492328"/>
              <a:gd name="connsiteX21" fmla="*/ 532617 w 642155"/>
              <a:gd name="connsiteY21" fmla="*/ 625234 h 1492328"/>
              <a:gd name="connsiteX22" fmla="*/ 537380 w 642155"/>
              <a:gd name="connsiteY22" fmla="*/ 639522 h 1492328"/>
              <a:gd name="connsiteX23" fmla="*/ 532617 w 642155"/>
              <a:gd name="connsiteY23" fmla="*/ 668097 h 1492328"/>
              <a:gd name="connsiteX24" fmla="*/ 527855 w 642155"/>
              <a:gd name="connsiteY24" fmla="*/ 727628 h 1492328"/>
              <a:gd name="connsiteX25" fmla="*/ 523092 w 642155"/>
              <a:gd name="connsiteY25" fmla="*/ 763347 h 1492328"/>
              <a:gd name="connsiteX26" fmla="*/ 508266 w 642155"/>
              <a:gd name="connsiteY26" fmla="*/ 813580 h 1492328"/>
              <a:gd name="connsiteX27" fmla="*/ 504042 w 642155"/>
              <a:gd name="connsiteY27" fmla="*/ 849072 h 1492328"/>
              <a:gd name="connsiteX28" fmla="*/ 489755 w 642155"/>
              <a:gd name="connsiteY28" fmla="*/ 872884 h 1492328"/>
              <a:gd name="connsiteX29" fmla="*/ 484992 w 642155"/>
              <a:gd name="connsiteY29" fmla="*/ 891934 h 1492328"/>
              <a:gd name="connsiteX30" fmla="*/ 470705 w 642155"/>
              <a:gd name="connsiteY30" fmla="*/ 906222 h 1492328"/>
              <a:gd name="connsiteX31" fmla="*/ 446892 w 642155"/>
              <a:gd name="connsiteY31" fmla="*/ 953847 h 1492328"/>
              <a:gd name="connsiteX32" fmla="*/ 442130 w 642155"/>
              <a:gd name="connsiteY32" fmla="*/ 968134 h 1492328"/>
              <a:gd name="connsiteX33" fmla="*/ 427842 w 642155"/>
              <a:gd name="connsiteY33" fmla="*/ 1006234 h 1492328"/>
              <a:gd name="connsiteX34" fmla="*/ 420698 w 642155"/>
              <a:gd name="connsiteY34" fmla="*/ 1020521 h 1492328"/>
              <a:gd name="connsiteX35" fmla="*/ 408792 w 642155"/>
              <a:gd name="connsiteY35" fmla="*/ 1049097 h 1492328"/>
              <a:gd name="connsiteX36" fmla="*/ 393428 w 642155"/>
              <a:gd name="connsiteY36" fmla="*/ 1057546 h 1492328"/>
              <a:gd name="connsiteX37" fmla="*/ 370692 w 642155"/>
              <a:gd name="connsiteY37" fmla="*/ 1082434 h 1492328"/>
              <a:gd name="connsiteX38" fmla="*/ 356405 w 642155"/>
              <a:gd name="connsiteY38" fmla="*/ 1096722 h 1492328"/>
              <a:gd name="connsiteX39" fmla="*/ 337355 w 642155"/>
              <a:gd name="connsiteY39" fmla="*/ 1139584 h 1492328"/>
              <a:gd name="connsiteX40" fmla="*/ 314081 w 642155"/>
              <a:gd name="connsiteY40" fmla="*/ 1161823 h 1492328"/>
              <a:gd name="connsiteX41" fmla="*/ 284967 w 642155"/>
              <a:gd name="connsiteY41" fmla="*/ 1196734 h 1492328"/>
              <a:gd name="connsiteX42" fmla="*/ 281819 w 642155"/>
              <a:gd name="connsiteY42" fmla="*/ 1201497 h 1492328"/>
              <a:gd name="connsiteX43" fmla="*/ 273911 w 642155"/>
              <a:gd name="connsiteY43" fmla="*/ 1204685 h 1492328"/>
              <a:gd name="connsiteX44" fmla="*/ 256660 w 642155"/>
              <a:gd name="connsiteY44" fmla="*/ 1228498 h 1492328"/>
              <a:gd name="connsiteX45" fmla="*/ 241028 w 642155"/>
              <a:gd name="connsiteY45" fmla="*/ 1242744 h 1492328"/>
              <a:gd name="connsiteX46" fmla="*/ 213530 w 642155"/>
              <a:gd name="connsiteY46" fmla="*/ 1263409 h 1492328"/>
              <a:gd name="connsiteX47" fmla="*/ 180192 w 642155"/>
              <a:gd name="connsiteY47" fmla="*/ 1291984 h 1492328"/>
              <a:gd name="connsiteX48" fmla="*/ 154227 w 642155"/>
              <a:gd name="connsiteY48" fmla="*/ 1305733 h 1492328"/>
              <a:gd name="connsiteX49" fmla="*/ 121965 w 642155"/>
              <a:gd name="connsiteY49" fmla="*/ 1334806 h 1492328"/>
              <a:gd name="connsiteX50" fmla="*/ 84942 w 642155"/>
              <a:gd name="connsiteY50" fmla="*/ 1375329 h 1492328"/>
              <a:gd name="connsiteX51" fmla="*/ 106147 w 642155"/>
              <a:gd name="connsiteY51" fmla="*/ 1357541 h 1492328"/>
              <a:gd name="connsiteX52" fmla="*/ 58479 w 642155"/>
              <a:gd name="connsiteY52" fmla="*/ 1382969 h 1492328"/>
              <a:gd name="connsiteX53" fmla="*/ 27792 w 642155"/>
              <a:gd name="connsiteY53" fmla="*/ 1411047 h 1492328"/>
              <a:gd name="connsiteX54" fmla="*/ 253 w 642155"/>
              <a:gd name="connsiteY54" fmla="*/ 1424797 h 1492328"/>
              <a:gd name="connsiteX55" fmla="*/ 18267 w 642155"/>
              <a:gd name="connsiteY55" fmla="*/ 1482484 h 1492328"/>
              <a:gd name="connsiteX56" fmla="*/ 37317 w 642155"/>
              <a:gd name="connsiteY56" fmla="*/ 1487247 h 1492328"/>
              <a:gd name="connsiteX57" fmla="*/ 84942 w 642155"/>
              <a:gd name="connsiteY57" fmla="*/ 1492009 h 1492328"/>
              <a:gd name="connsiteX58" fmla="*/ 361167 w 642155"/>
              <a:gd name="connsiteY58" fmla="*/ 1477722 h 1492328"/>
              <a:gd name="connsiteX59" fmla="*/ 404030 w 642155"/>
              <a:gd name="connsiteY59" fmla="*/ 1458672 h 1492328"/>
              <a:gd name="connsiteX60" fmla="*/ 437367 w 642155"/>
              <a:gd name="connsiteY60" fmla="*/ 1420572 h 1492328"/>
              <a:gd name="connsiteX61" fmla="*/ 480230 w 642155"/>
              <a:gd name="connsiteY61" fmla="*/ 1382472 h 1492328"/>
              <a:gd name="connsiteX62" fmla="*/ 523092 w 642155"/>
              <a:gd name="connsiteY62" fmla="*/ 1301509 h 1492328"/>
              <a:gd name="connsiteX63" fmla="*/ 594530 w 642155"/>
              <a:gd name="connsiteY63" fmla="*/ 1172922 h 1492328"/>
              <a:gd name="connsiteX64" fmla="*/ 613580 w 642155"/>
              <a:gd name="connsiteY64" fmla="*/ 1006234 h 1492328"/>
              <a:gd name="connsiteX65" fmla="*/ 627867 w 642155"/>
              <a:gd name="connsiteY65" fmla="*/ 906222 h 1492328"/>
              <a:gd name="connsiteX66" fmla="*/ 632630 w 642155"/>
              <a:gd name="connsiteY66" fmla="*/ 691909 h 1492328"/>
              <a:gd name="connsiteX67" fmla="*/ 637392 w 642155"/>
              <a:gd name="connsiteY67" fmla="*/ 625234 h 1492328"/>
              <a:gd name="connsiteX68" fmla="*/ 642155 w 642155"/>
              <a:gd name="connsiteY68" fmla="*/ 539509 h 1492328"/>
              <a:gd name="connsiteX69" fmla="*/ 623105 w 642155"/>
              <a:gd name="connsiteY69" fmla="*/ 363297 h 1492328"/>
              <a:gd name="connsiteX70" fmla="*/ 608817 w 642155"/>
              <a:gd name="connsiteY70" fmla="*/ 325197 h 1492328"/>
              <a:gd name="connsiteX71" fmla="*/ 596724 w 642155"/>
              <a:gd name="connsiteY71" fmla="*/ 246347 h 1492328"/>
              <a:gd name="connsiteX72" fmla="*/ 583472 w 642155"/>
              <a:gd name="connsiteY72" fmla="*/ 213010 h 1492328"/>
              <a:gd name="connsiteX73" fmla="*/ 566038 w 642155"/>
              <a:gd name="connsiteY73" fmla="*/ 190231 h 1492328"/>
              <a:gd name="connsiteX74" fmla="*/ 504042 w 642155"/>
              <a:gd name="connsiteY74" fmla="*/ 144221 h 1492328"/>
              <a:gd name="connsiteX75" fmla="*/ 489754 w 642155"/>
              <a:gd name="connsiteY75" fmla="*/ 110884 h 1492328"/>
              <a:gd name="connsiteX76" fmla="*/ 461180 w 642155"/>
              <a:gd name="connsiteY76" fmla="*/ 96597 h 1492328"/>
              <a:gd name="connsiteX77" fmla="*/ 418318 w 642155"/>
              <a:gd name="connsiteY77" fmla="*/ 53734 h 1492328"/>
              <a:gd name="connsiteX78" fmla="*/ 400882 w 642155"/>
              <a:gd name="connsiteY78" fmla="*/ 39944 h 1492328"/>
              <a:gd name="connsiteX79" fmla="*/ 383944 w 642155"/>
              <a:gd name="connsiteY79" fmla="*/ 20355 h 1492328"/>
              <a:gd name="connsiteX80" fmla="*/ 365929 w 642155"/>
              <a:gd name="connsiteY80" fmla="*/ 6109 h 1492328"/>
              <a:gd name="connsiteX81" fmla="*/ 327830 w 642155"/>
              <a:gd name="connsiteY81" fmla="*/ 1347 h 1492328"/>
              <a:gd name="connsiteX82" fmla="*/ 215911 w 642155"/>
              <a:gd name="connsiteY82" fmla="*/ 20397 h 1492328"/>
              <a:gd name="connsiteX0" fmla="*/ 215788 w 642032"/>
              <a:gd name="connsiteY0" fmla="*/ 20397 h 1492328"/>
              <a:gd name="connsiteX1" fmla="*/ 265794 w 642032"/>
              <a:gd name="connsiteY1" fmla="*/ 63260 h 1492328"/>
              <a:gd name="connsiteX2" fmla="*/ 294369 w 642032"/>
              <a:gd name="connsiteY2" fmla="*/ 96597 h 1492328"/>
              <a:gd name="connsiteX3" fmla="*/ 318182 w 642032"/>
              <a:gd name="connsiteY3" fmla="*/ 125172 h 1492328"/>
              <a:gd name="connsiteX4" fmla="*/ 332469 w 642032"/>
              <a:gd name="connsiteY4" fmla="*/ 129934 h 1492328"/>
              <a:gd name="connsiteX5" fmla="*/ 351519 w 642032"/>
              <a:gd name="connsiteY5" fmla="*/ 158509 h 1492328"/>
              <a:gd name="connsiteX6" fmla="*/ 370569 w 642032"/>
              <a:gd name="connsiteY6" fmla="*/ 182322 h 1492328"/>
              <a:gd name="connsiteX7" fmla="*/ 389619 w 642032"/>
              <a:gd name="connsiteY7" fmla="*/ 220422 h 1492328"/>
              <a:gd name="connsiteX8" fmla="*/ 399144 w 642032"/>
              <a:gd name="connsiteY8" fmla="*/ 234709 h 1492328"/>
              <a:gd name="connsiteX9" fmla="*/ 403907 w 642032"/>
              <a:gd name="connsiteY9" fmla="*/ 248997 h 1492328"/>
              <a:gd name="connsiteX10" fmla="*/ 418194 w 642032"/>
              <a:gd name="connsiteY10" fmla="*/ 258522 h 1492328"/>
              <a:gd name="connsiteX11" fmla="*/ 456294 w 642032"/>
              <a:gd name="connsiteY11" fmla="*/ 315672 h 1492328"/>
              <a:gd name="connsiteX12" fmla="*/ 465819 w 642032"/>
              <a:gd name="connsiteY12" fmla="*/ 358534 h 1492328"/>
              <a:gd name="connsiteX13" fmla="*/ 475344 w 642032"/>
              <a:gd name="connsiteY13" fmla="*/ 391872 h 1492328"/>
              <a:gd name="connsiteX14" fmla="*/ 484869 w 642032"/>
              <a:gd name="connsiteY14" fmla="*/ 410922 h 1492328"/>
              <a:gd name="connsiteX15" fmla="*/ 489632 w 642032"/>
              <a:gd name="connsiteY15" fmla="*/ 429972 h 1492328"/>
              <a:gd name="connsiteX16" fmla="*/ 494394 w 642032"/>
              <a:gd name="connsiteY16" fmla="*/ 444259 h 1492328"/>
              <a:gd name="connsiteX17" fmla="*/ 499157 w 642032"/>
              <a:gd name="connsiteY17" fmla="*/ 463309 h 1492328"/>
              <a:gd name="connsiteX18" fmla="*/ 508682 w 642032"/>
              <a:gd name="connsiteY18" fmla="*/ 477597 h 1492328"/>
              <a:gd name="connsiteX19" fmla="*/ 518207 w 642032"/>
              <a:gd name="connsiteY19" fmla="*/ 510934 h 1492328"/>
              <a:gd name="connsiteX20" fmla="*/ 527732 w 642032"/>
              <a:gd name="connsiteY20" fmla="*/ 568084 h 1492328"/>
              <a:gd name="connsiteX21" fmla="*/ 532494 w 642032"/>
              <a:gd name="connsiteY21" fmla="*/ 625234 h 1492328"/>
              <a:gd name="connsiteX22" fmla="*/ 537257 w 642032"/>
              <a:gd name="connsiteY22" fmla="*/ 639522 h 1492328"/>
              <a:gd name="connsiteX23" fmla="*/ 532494 w 642032"/>
              <a:gd name="connsiteY23" fmla="*/ 668097 h 1492328"/>
              <a:gd name="connsiteX24" fmla="*/ 527732 w 642032"/>
              <a:gd name="connsiteY24" fmla="*/ 727628 h 1492328"/>
              <a:gd name="connsiteX25" fmla="*/ 522969 w 642032"/>
              <a:gd name="connsiteY25" fmla="*/ 763347 h 1492328"/>
              <a:gd name="connsiteX26" fmla="*/ 508143 w 642032"/>
              <a:gd name="connsiteY26" fmla="*/ 813580 h 1492328"/>
              <a:gd name="connsiteX27" fmla="*/ 503919 w 642032"/>
              <a:gd name="connsiteY27" fmla="*/ 849072 h 1492328"/>
              <a:gd name="connsiteX28" fmla="*/ 489632 w 642032"/>
              <a:gd name="connsiteY28" fmla="*/ 872884 h 1492328"/>
              <a:gd name="connsiteX29" fmla="*/ 484869 w 642032"/>
              <a:gd name="connsiteY29" fmla="*/ 891934 h 1492328"/>
              <a:gd name="connsiteX30" fmla="*/ 470582 w 642032"/>
              <a:gd name="connsiteY30" fmla="*/ 906222 h 1492328"/>
              <a:gd name="connsiteX31" fmla="*/ 446769 w 642032"/>
              <a:gd name="connsiteY31" fmla="*/ 953847 h 1492328"/>
              <a:gd name="connsiteX32" fmla="*/ 442007 w 642032"/>
              <a:gd name="connsiteY32" fmla="*/ 968134 h 1492328"/>
              <a:gd name="connsiteX33" fmla="*/ 427719 w 642032"/>
              <a:gd name="connsiteY33" fmla="*/ 1006234 h 1492328"/>
              <a:gd name="connsiteX34" fmla="*/ 420575 w 642032"/>
              <a:gd name="connsiteY34" fmla="*/ 1020521 h 1492328"/>
              <a:gd name="connsiteX35" fmla="*/ 408669 w 642032"/>
              <a:gd name="connsiteY35" fmla="*/ 1049097 h 1492328"/>
              <a:gd name="connsiteX36" fmla="*/ 393305 w 642032"/>
              <a:gd name="connsiteY36" fmla="*/ 1057546 h 1492328"/>
              <a:gd name="connsiteX37" fmla="*/ 370569 w 642032"/>
              <a:gd name="connsiteY37" fmla="*/ 1082434 h 1492328"/>
              <a:gd name="connsiteX38" fmla="*/ 356282 w 642032"/>
              <a:gd name="connsiteY38" fmla="*/ 1096722 h 1492328"/>
              <a:gd name="connsiteX39" fmla="*/ 337232 w 642032"/>
              <a:gd name="connsiteY39" fmla="*/ 1139584 h 1492328"/>
              <a:gd name="connsiteX40" fmla="*/ 313958 w 642032"/>
              <a:gd name="connsiteY40" fmla="*/ 1161823 h 1492328"/>
              <a:gd name="connsiteX41" fmla="*/ 284844 w 642032"/>
              <a:gd name="connsiteY41" fmla="*/ 1196734 h 1492328"/>
              <a:gd name="connsiteX42" fmla="*/ 281696 w 642032"/>
              <a:gd name="connsiteY42" fmla="*/ 1201497 h 1492328"/>
              <a:gd name="connsiteX43" fmla="*/ 273788 w 642032"/>
              <a:gd name="connsiteY43" fmla="*/ 1204685 h 1492328"/>
              <a:gd name="connsiteX44" fmla="*/ 256537 w 642032"/>
              <a:gd name="connsiteY44" fmla="*/ 1228498 h 1492328"/>
              <a:gd name="connsiteX45" fmla="*/ 240905 w 642032"/>
              <a:gd name="connsiteY45" fmla="*/ 1242744 h 1492328"/>
              <a:gd name="connsiteX46" fmla="*/ 213407 w 642032"/>
              <a:gd name="connsiteY46" fmla="*/ 1263409 h 1492328"/>
              <a:gd name="connsiteX47" fmla="*/ 180069 w 642032"/>
              <a:gd name="connsiteY47" fmla="*/ 1291984 h 1492328"/>
              <a:gd name="connsiteX48" fmla="*/ 154104 w 642032"/>
              <a:gd name="connsiteY48" fmla="*/ 1305733 h 1492328"/>
              <a:gd name="connsiteX49" fmla="*/ 121842 w 642032"/>
              <a:gd name="connsiteY49" fmla="*/ 1334806 h 1492328"/>
              <a:gd name="connsiteX50" fmla="*/ 84819 w 642032"/>
              <a:gd name="connsiteY50" fmla="*/ 1375329 h 1492328"/>
              <a:gd name="connsiteX51" fmla="*/ 106024 w 642032"/>
              <a:gd name="connsiteY51" fmla="*/ 1357541 h 1492328"/>
              <a:gd name="connsiteX52" fmla="*/ 58356 w 642032"/>
              <a:gd name="connsiteY52" fmla="*/ 1382969 h 1492328"/>
              <a:gd name="connsiteX53" fmla="*/ 27669 w 642032"/>
              <a:gd name="connsiteY53" fmla="*/ 1401522 h 1492328"/>
              <a:gd name="connsiteX54" fmla="*/ 130 w 642032"/>
              <a:gd name="connsiteY54" fmla="*/ 1424797 h 1492328"/>
              <a:gd name="connsiteX55" fmla="*/ 18144 w 642032"/>
              <a:gd name="connsiteY55" fmla="*/ 1482484 h 1492328"/>
              <a:gd name="connsiteX56" fmla="*/ 37194 w 642032"/>
              <a:gd name="connsiteY56" fmla="*/ 1487247 h 1492328"/>
              <a:gd name="connsiteX57" fmla="*/ 84819 w 642032"/>
              <a:gd name="connsiteY57" fmla="*/ 1492009 h 1492328"/>
              <a:gd name="connsiteX58" fmla="*/ 361044 w 642032"/>
              <a:gd name="connsiteY58" fmla="*/ 1477722 h 1492328"/>
              <a:gd name="connsiteX59" fmla="*/ 403907 w 642032"/>
              <a:gd name="connsiteY59" fmla="*/ 1458672 h 1492328"/>
              <a:gd name="connsiteX60" fmla="*/ 437244 w 642032"/>
              <a:gd name="connsiteY60" fmla="*/ 1420572 h 1492328"/>
              <a:gd name="connsiteX61" fmla="*/ 480107 w 642032"/>
              <a:gd name="connsiteY61" fmla="*/ 1382472 h 1492328"/>
              <a:gd name="connsiteX62" fmla="*/ 522969 w 642032"/>
              <a:gd name="connsiteY62" fmla="*/ 1301509 h 1492328"/>
              <a:gd name="connsiteX63" fmla="*/ 594407 w 642032"/>
              <a:gd name="connsiteY63" fmla="*/ 1172922 h 1492328"/>
              <a:gd name="connsiteX64" fmla="*/ 613457 w 642032"/>
              <a:gd name="connsiteY64" fmla="*/ 1006234 h 1492328"/>
              <a:gd name="connsiteX65" fmla="*/ 627744 w 642032"/>
              <a:gd name="connsiteY65" fmla="*/ 906222 h 1492328"/>
              <a:gd name="connsiteX66" fmla="*/ 632507 w 642032"/>
              <a:gd name="connsiteY66" fmla="*/ 691909 h 1492328"/>
              <a:gd name="connsiteX67" fmla="*/ 637269 w 642032"/>
              <a:gd name="connsiteY67" fmla="*/ 625234 h 1492328"/>
              <a:gd name="connsiteX68" fmla="*/ 642032 w 642032"/>
              <a:gd name="connsiteY68" fmla="*/ 539509 h 1492328"/>
              <a:gd name="connsiteX69" fmla="*/ 622982 w 642032"/>
              <a:gd name="connsiteY69" fmla="*/ 363297 h 1492328"/>
              <a:gd name="connsiteX70" fmla="*/ 608694 w 642032"/>
              <a:gd name="connsiteY70" fmla="*/ 325197 h 1492328"/>
              <a:gd name="connsiteX71" fmla="*/ 596601 w 642032"/>
              <a:gd name="connsiteY71" fmla="*/ 246347 h 1492328"/>
              <a:gd name="connsiteX72" fmla="*/ 583349 w 642032"/>
              <a:gd name="connsiteY72" fmla="*/ 213010 h 1492328"/>
              <a:gd name="connsiteX73" fmla="*/ 565915 w 642032"/>
              <a:gd name="connsiteY73" fmla="*/ 190231 h 1492328"/>
              <a:gd name="connsiteX74" fmla="*/ 503919 w 642032"/>
              <a:gd name="connsiteY74" fmla="*/ 144221 h 1492328"/>
              <a:gd name="connsiteX75" fmla="*/ 489631 w 642032"/>
              <a:gd name="connsiteY75" fmla="*/ 110884 h 1492328"/>
              <a:gd name="connsiteX76" fmla="*/ 461057 w 642032"/>
              <a:gd name="connsiteY76" fmla="*/ 96597 h 1492328"/>
              <a:gd name="connsiteX77" fmla="*/ 418195 w 642032"/>
              <a:gd name="connsiteY77" fmla="*/ 53734 h 1492328"/>
              <a:gd name="connsiteX78" fmla="*/ 400759 w 642032"/>
              <a:gd name="connsiteY78" fmla="*/ 39944 h 1492328"/>
              <a:gd name="connsiteX79" fmla="*/ 383821 w 642032"/>
              <a:gd name="connsiteY79" fmla="*/ 20355 h 1492328"/>
              <a:gd name="connsiteX80" fmla="*/ 365806 w 642032"/>
              <a:gd name="connsiteY80" fmla="*/ 6109 h 1492328"/>
              <a:gd name="connsiteX81" fmla="*/ 327707 w 642032"/>
              <a:gd name="connsiteY81" fmla="*/ 1347 h 1492328"/>
              <a:gd name="connsiteX82" fmla="*/ 215788 w 642032"/>
              <a:gd name="connsiteY82" fmla="*/ 20397 h 1492328"/>
              <a:gd name="connsiteX0" fmla="*/ 215788 w 642032"/>
              <a:gd name="connsiteY0" fmla="*/ 20397 h 1492328"/>
              <a:gd name="connsiteX1" fmla="*/ 265794 w 642032"/>
              <a:gd name="connsiteY1" fmla="*/ 63260 h 1492328"/>
              <a:gd name="connsiteX2" fmla="*/ 294369 w 642032"/>
              <a:gd name="connsiteY2" fmla="*/ 96597 h 1492328"/>
              <a:gd name="connsiteX3" fmla="*/ 318182 w 642032"/>
              <a:gd name="connsiteY3" fmla="*/ 125172 h 1492328"/>
              <a:gd name="connsiteX4" fmla="*/ 332469 w 642032"/>
              <a:gd name="connsiteY4" fmla="*/ 129934 h 1492328"/>
              <a:gd name="connsiteX5" fmla="*/ 351519 w 642032"/>
              <a:gd name="connsiteY5" fmla="*/ 158509 h 1492328"/>
              <a:gd name="connsiteX6" fmla="*/ 370569 w 642032"/>
              <a:gd name="connsiteY6" fmla="*/ 182322 h 1492328"/>
              <a:gd name="connsiteX7" fmla="*/ 389619 w 642032"/>
              <a:gd name="connsiteY7" fmla="*/ 220422 h 1492328"/>
              <a:gd name="connsiteX8" fmla="*/ 399144 w 642032"/>
              <a:gd name="connsiteY8" fmla="*/ 234709 h 1492328"/>
              <a:gd name="connsiteX9" fmla="*/ 403907 w 642032"/>
              <a:gd name="connsiteY9" fmla="*/ 248997 h 1492328"/>
              <a:gd name="connsiteX10" fmla="*/ 418194 w 642032"/>
              <a:gd name="connsiteY10" fmla="*/ 258522 h 1492328"/>
              <a:gd name="connsiteX11" fmla="*/ 456294 w 642032"/>
              <a:gd name="connsiteY11" fmla="*/ 315672 h 1492328"/>
              <a:gd name="connsiteX12" fmla="*/ 465819 w 642032"/>
              <a:gd name="connsiteY12" fmla="*/ 358534 h 1492328"/>
              <a:gd name="connsiteX13" fmla="*/ 475344 w 642032"/>
              <a:gd name="connsiteY13" fmla="*/ 391872 h 1492328"/>
              <a:gd name="connsiteX14" fmla="*/ 484869 w 642032"/>
              <a:gd name="connsiteY14" fmla="*/ 410922 h 1492328"/>
              <a:gd name="connsiteX15" fmla="*/ 489632 w 642032"/>
              <a:gd name="connsiteY15" fmla="*/ 429972 h 1492328"/>
              <a:gd name="connsiteX16" fmla="*/ 494394 w 642032"/>
              <a:gd name="connsiteY16" fmla="*/ 444259 h 1492328"/>
              <a:gd name="connsiteX17" fmla="*/ 499157 w 642032"/>
              <a:gd name="connsiteY17" fmla="*/ 463309 h 1492328"/>
              <a:gd name="connsiteX18" fmla="*/ 508682 w 642032"/>
              <a:gd name="connsiteY18" fmla="*/ 477597 h 1492328"/>
              <a:gd name="connsiteX19" fmla="*/ 518207 w 642032"/>
              <a:gd name="connsiteY19" fmla="*/ 510934 h 1492328"/>
              <a:gd name="connsiteX20" fmla="*/ 527732 w 642032"/>
              <a:gd name="connsiteY20" fmla="*/ 568084 h 1492328"/>
              <a:gd name="connsiteX21" fmla="*/ 532494 w 642032"/>
              <a:gd name="connsiteY21" fmla="*/ 625234 h 1492328"/>
              <a:gd name="connsiteX22" fmla="*/ 537257 w 642032"/>
              <a:gd name="connsiteY22" fmla="*/ 639522 h 1492328"/>
              <a:gd name="connsiteX23" fmla="*/ 532494 w 642032"/>
              <a:gd name="connsiteY23" fmla="*/ 668097 h 1492328"/>
              <a:gd name="connsiteX24" fmla="*/ 527732 w 642032"/>
              <a:gd name="connsiteY24" fmla="*/ 727628 h 1492328"/>
              <a:gd name="connsiteX25" fmla="*/ 522969 w 642032"/>
              <a:gd name="connsiteY25" fmla="*/ 763347 h 1492328"/>
              <a:gd name="connsiteX26" fmla="*/ 508143 w 642032"/>
              <a:gd name="connsiteY26" fmla="*/ 813580 h 1492328"/>
              <a:gd name="connsiteX27" fmla="*/ 503919 w 642032"/>
              <a:gd name="connsiteY27" fmla="*/ 849072 h 1492328"/>
              <a:gd name="connsiteX28" fmla="*/ 489632 w 642032"/>
              <a:gd name="connsiteY28" fmla="*/ 872884 h 1492328"/>
              <a:gd name="connsiteX29" fmla="*/ 484869 w 642032"/>
              <a:gd name="connsiteY29" fmla="*/ 891934 h 1492328"/>
              <a:gd name="connsiteX30" fmla="*/ 470582 w 642032"/>
              <a:gd name="connsiteY30" fmla="*/ 906222 h 1492328"/>
              <a:gd name="connsiteX31" fmla="*/ 446769 w 642032"/>
              <a:gd name="connsiteY31" fmla="*/ 953847 h 1492328"/>
              <a:gd name="connsiteX32" fmla="*/ 442007 w 642032"/>
              <a:gd name="connsiteY32" fmla="*/ 968134 h 1492328"/>
              <a:gd name="connsiteX33" fmla="*/ 427719 w 642032"/>
              <a:gd name="connsiteY33" fmla="*/ 1006234 h 1492328"/>
              <a:gd name="connsiteX34" fmla="*/ 420575 w 642032"/>
              <a:gd name="connsiteY34" fmla="*/ 1020521 h 1492328"/>
              <a:gd name="connsiteX35" fmla="*/ 408669 w 642032"/>
              <a:gd name="connsiteY35" fmla="*/ 1049097 h 1492328"/>
              <a:gd name="connsiteX36" fmla="*/ 393305 w 642032"/>
              <a:gd name="connsiteY36" fmla="*/ 1057546 h 1492328"/>
              <a:gd name="connsiteX37" fmla="*/ 370569 w 642032"/>
              <a:gd name="connsiteY37" fmla="*/ 1082434 h 1492328"/>
              <a:gd name="connsiteX38" fmla="*/ 356282 w 642032"/>
              <a:gd name="connsiteY38" fmla="*/ 1096722 h 1492328"/>
              <a:gd name="connsiteX39" fmla="*/ 337232 w 642032"/>
              <a:gd name="connsiteY39" fmla="*/ 1139584 h 1492328"/>
              <a:gd name="connsiteX40" fmla="*/ 313958 w 642032"/>
              <a:gd name="connsiteY40" fmla="*/ 1161823 h 1492328"/>
              <a:gd name="connsiteX41" fmla="*/ 284844 w 642032"/>
              <a:gd name="connsiteY41" fmla="*/ 1196734 h 1492328"/>
              <a:gd name="connsiteX42" fmla="*/ 281696 w 642032"/>
              <a:gd name="connsiteY42" fmla="*/ 1201497 h 1492328"/>
              <a:gd name="connsiteX43" fmla="*/ 273788 w 642032"/>
              <a:gd name="connsiteY43" fmla="*/ 1204685 h 1492328"/>
              <a:gd name="connsiteX44" fmla="*/ 256537 w 642032"/>
              <a:gd name="connsiteY44" fmla="*/ 1228498 h 1492328"/>
              <a:gd name="connsiteX45" fmla="*/ 240905 w 642032"/>
              <a:gd name="connsiteY45" fmla="*/ 1242744 h 1492328"/>
              <a:gd name="connsiteX46" fmla="*/ 213407 w 642032"/>
              <a:gd name="connsiteY46" fmla="*/ 1263409 h 1492328"/>
              <a:gd name="connsiteX47" fmla="*/ 180069 w 642032"/>
              <a:gd name="connsiteY47" fmla="*/ 1291984 h 1492328"/>
              <a:gd name="connsiteX48" fmla="*/ 154104 w 642032"/>
              <a:gd name="connsiteY48" fmla="*/ 1305733 h 1492328"/>
              <a:gd name="connsiteX49" fmla="*/ 121842 w 642032"/>
              <a:gd name="connsiteY49" fmla="*/ 1334806 h 1492328"/>
              <a:gd name="connsiteX50" fmla="*/ 87200 w 642032"/>
              <a:gd name="connsiteY50" fmla="*/ 1365804 h 1492328"/>
              <a:gd name="connsiteX51" fmla="*/ 106024 w 642032"/>
              <a:gd name="connsiteY51" fmla="*/ 1357541 h 1492328"/>
              <a:gd name="connsiteX52" fmla="*/ 58356 w 642032"/>
              <a:gd name="connsiteY52" fmla="*/ 1382969 h 1492328"/>
              <a:gd name="connsiteX53" fmla="*/ 27669 w 642032"/>
              <a:gd name="connsiteY53" fmla="*/ 1401522 h 1492328"/>
              <a:gd name="connsiteX54" fmla="*/ 130 w 642032"/>
              <a:gd name="connsiteY54" fmla="*/ 1424797 h 1492328"/>
              <a:gd name="connsiteX55" fmla="*/ 18144 w 642032"/>
              <a:gd name="connsiteY55" fmla="*/ 1482484 h 1492328"/>
              <a:gd name="connsiteX56" fmla="*/ 37194 w 642032"/>
              <a:gd name="connsiteY56" fmla="*/ 1487247 h 1492328"/>
              <a:gd name="connsiteX57" fmla="*/ 84819 w 642032"/>
              <a:gd name="connsiteY57" fmla="*/ 1492009 h 1492328"/>
              <a:gd name="connsiteX58" fmla="*/ 361044 w 642032"/>
              <a:gd name="connsiteY58" fmla="*/ 1477722 h 1492328"/>
              <a:gd name="connsiteX59" fmla="*/ 403907 w 642032"/>
              <a:gd name="connsiteY59" fmla="*/ 1458672 h 1492328"/>
              <a:gd name="connsiteX60" fmla="*/ 437244 w 642032"/>
              <a:gd name="connsiteY60" fmla="*/ 1420572 h 1492328"/>
              <a:gd name="connsiteX61" fmla="*/ 480107 w 642032"/>
              <a:gd name="connsiteY61" fmla="*/ 1382472 h 1492328"/>
              <a:gd name="connsiteX62" fmla="*/ 522969 w 642032"/>
              <a:gd name="connsiteY62" fmla="*/ 1301509 h 1492328"/>
              <a:gd name="connsiteX63" fmla="*/ 594407 w 642032"/>
              <a:gd name="connsiteY63" fmla="*/ 1172922 h 1492328"/>
              <a:gd name="connsiteX64" fmla="*/ 613457 w 642032"/>
              <a:gd name="connsiteY64" fmla="*/ 1006234 h 1492328"/>
              <a:gd name="connsiteX65" fmla="*/ 627744 w 642032"/>
              <a:gd name="connsiteY65" fmla="*/ 906222 h 1492328"/>
              <a:gd name="connsiteX66" fmla="*/ 632507 w 642032"/>
              <a:gd name="connsiteY66" fmla="*/ 691909 h 1492328"/>
              <a:gd name="connsiteX67" fmla="*/ 637269 w 642032"/>
              <a:gd name="connsiteY67" fmla="*/ 625234 h 1492328"/>
              <a:gd name="connsiteX68" fmla="*/ 642032 w 642032"/>
              <a:gd name="connsiteY68" fmla="*/ 539509 h 1492328"/>
              <a:gd name="connsiteX69" fmla="*/ 622982 w 642032"/>
              <a:gd name="connsiteY69" fmla="*/ 363297 h 1492328"/>
              <a:gd name="connsiteX70" fmla="*/ 608694 w 642032"/>
              <a:gd name="connsiteY70" fmla="*/ 325197 h 1492328"/>
              <a:gd name="connsiteX71" fmla="*/ 596601 w 642032"/>
              <a:gd name="connsiteY71" fmla="*/ 246347 h 1492328"/>
              <a:gd name="connsiteX72" fmla="*/ 583349 w 642032"/>
              <a:gd name="connsiteY72" fmla="*/ 213010 h 1492328"/>
              <a:gd name="connsiteX73" fmla="*/ 565915 w 642032"/>
              <a:gd name="connsiteY73" fmla="*/ 190231 h 1492328"/>
              <a:gd name="connsiteX74" fmla="*/ 503919 w 642032"/>
              <a:gd name="connsiteY74" fmla="*/ 144221 h 1492328"/>
              <a:gd name="connsiteX75" fmla="*/ 489631 w 642032"/>
              <a:gd name="connsiteY75" fmla="*/ 110884 h 1492328"/>
              <a:gd name="connsiteX76" fmla="*/ 461057 w 642032"/>
              <a:gd name="connsiteY76" fmla="*/ 96597 h 1492328"/>
              <a:gd name="connsiteX77" fmla="*/ 418195 w 642032"/>
              <a:gd name="connsiteY77" fmla="*/ 53734 h 1492328"/>
              <a:gd name="connsiteX78" fmla="*/ 400759 w 642032"/>
              <a:gd name="connsiteY78" fmla="*/ 39944 h 1492328"/>
              <a:gd name="connsiteX79" fmla="*/ 383821 w 642032"/>
              <a:gd name="connsiteY79" fmla="*/ 20355 h 1492328"/>
              <a:gd name="connsiteX80" fmla="*/ 365806 w 642032"/>
              <a:gd name="connsiteY80" fmla="*/ 6109 h 1492328"/>
              <a:gd name="connsiteX81" fmla="*/ 327707 w 642032"/>
              <a:gd name="connsiteY81" fmla="*/ 1347 h 1492328"/>
              <a:gd name="connsiteX82" fmla="*/ 215788 w 642032"/>
              <a:gd name="connsiteY82" fmla="*/ 20397 h 1492328"/>
              <a:gd name="connsiteX0" fmla="*/ 215788 w 742045"/>
              <a:gd name="connsiteY0" fmla="*/ 20397 h 1492328"/>
              <a:gd name="connsiteX1" fmla="*/ 265794 w 742045"/>
              <a:gd name="connsiteY1" fmla="*/ 63260 h 1492328"/>
              <a:gd name="connsiteX2" fmla="*/ 294369 w 742045"/>
              <a:gd name="connsiteY2" fmla="*/ 96597 h 1492328"/>
              <a:gd name="connsiteX3" fmla="*/ 318182 w 742045"/>
              <a:gd name="connsiteY3" fmla="*/ 125172 h 1492328"/>
              <a:gd name="connsiteX4" fmla="*/ 332469 w 742045"/>
              <a:gd name="connsiteY4" fmla="*/ 129934 h 1492328"/>
              <a:gd name="connsiteX5" fmla="*/ 351519 w 742045"/>
              <a:gd name="connsiteY5" fmla="*/ 158509 h 1492328"/>
              <a:gd name="connsiteX6" fmla="*/ 370569 w 742045"/>
              <a:gd name="connsiteY6" fmla="*/ 182322 h 1492328"/>
              <a:gd name="connsiteX7" fmla="*/ 389619 w 742045"/>
              <a:gd name="connsiteY7" fmla="*/ 220422 h 1492328"/>
              <a:gd name="connsiteX8" fmla="*/ 399144 w 742045"/>
              <a:gd name="connsiteY8" fmla="*/ 234709 h 1492328"/>
              <a:gd name="connsiteX9" fmla="*/ 403907 w 742045"/>
              <a:gd name="connsiteY9" fmla="*/ 248997 h 1492328"/>
              <a:gd name="connsiteX10" fmla="*/ 418194 w 742045"/>
              <a:gd name="connsiteY10" fmla="*/ 258522 h 1492328"/>
              <a:gd name="connsiteX11" fmla="*/ 456294 w 742045"/>
              <a:gd name="connsiteY11" fmla="*/ 315672 h 1492328"/>
              <a:gd name="connsiteX12" fmla="*/ 465819 w 742045"/>
              <a:gd name="connsiteY12" fmla="*/ 358534 h 1492328"/>
              <a:gd name="connsiteX13" fmla="*/ 475344 w 742045"/>
              <a:gd name="connsiteY13" fmla="*/ 391872 h 1492328"/>
              <a:gd name="connsiteX14" fmla="*/ 484869 w 742045"/>
              <a:gd name="connsiteY14" fmla="*/ 410922 h 1492328"/>
              <a:gd name="connsiteX15" fmla="*/ 489632 w 742045"/>
              <a:gd name="connsiteY15" fmla="*/ 429972 h 1492328"/>
              <a:gd name="connsiteX16" fmla="*/ 494394 w 742045"/>
              <a:gd name="connsiteY16" fmla="*/ 444259 h 1492328"/>
              <a:gd name="connsiteX17" fmla="*/ 499157 w 742045"/>
              <a:gd name="connsiteY17" fmla="*/ 463309 h 1492328"/>
              <a:gd name="connsiteX18" fmla="*/ 508682 w 742045"/>
              <a:gd name="connsiteY18" fmla="*/ 477597 h 1492328"/>
              <a:gd name="connsiteX19" fmla="*/ 518207 w 742045"/>
              <a:gd name="connsiteY19" fmla="*/ 510934 h 1492328"/>
              <a:gd name="connsiteX20" fmla="*/ 527732 w 742045"/>
              <a:gd name="connsiteY20" fmla="*/ 568084 h 1492328"/>
              <a:gd name="connsiteX21" fmla="*/ 532494 w 742045"/>
              <a:gd name="connsiteY21" fmla="*/ 625234 h 1492328"/>
              <a:gd name="connsiteX22" fmla="*/ 537257 w 742045"/>
              <a:gd name="connsiteY22" fmla="*/ 639522 h 1492328"/>
              <a:gd name="connsiteX23" fmla="*/ 532494 w 742045"/>
              <a:gd name="connsiteY23" fmla="*/ 668097 h 1492328"/>
              <a:gd name="connsiteX24" fmla="*/ 527732 w 742045"/>
              <a:gd name="connsiteY24" fmla="*/ 727628 h 1492328"/>
              <a:gd name="connsiteX25" fmla="*/ 522969 w 742045"/>
              <a:gd name="connsiteY25" fmla="*/ 763347 h 1492328"/>
              <a:gd name="connsiteX26" fmla="*/ 508143 w 742045"/>
              <a:gd name="connsiteY26" fmla="*/ 813580 h 1492328"/>
              <a:gd name="connsiteX27" fmla="*/ 503919 w 742045"/>
              <a:gd name="connsiteY27" fmla="*/ 849072 h 1492328"/>
              <a:gd name="connsiteX28" fmla="*/ 489632 w 742045"/>
              <a:gd name="connsiteY28" fmla="*/ 872884 h 1492328"/>
              <a:gd name="connsiteX29" fmla="*/ 484869 w 742045"/>
              <a:gd name="connsiteY29" fmla="*/ 891934 h 1492328"/>
              <a:gd name="connsiteX30" fmla="*/ 470582 w 742045"/>
              <a:gd name="connsiteY30" fmla="*/ 906222 h 1492328"/>
              <a:gd name="connsiteX31" fmla="*/ 446769 w 742045"/>
              <a:gd name="connsiteY31" fmla="*/ 953847 h 1492328"/>
              <a:gd name="connsiteX32" fmla="*/ 442007 w 742045"/>
              <a:gd name="connsiteY32" fmla="*/ 968134 h 1492328"/>
              <a:gd name="connsiteX33" fmla="*/ 427719 w 742045"/>
              <a:gd name="connsiteY33" fmla="*/ 1006234 h 1492328"/>
              <a:gd name="connsiteX34" fmla="*/ 420575 w 742045"/>
              <a:gd name="connsiteY34" fmla="*/ 1020521 h 1492328"/>
              <a:gd name="connsiteX35" fmla="*/ 408669 w 742045"/>
              <a:gd name="connsiteY35" fmla="*/ 1049097 h 1492328"/>
              <a:gd name="connsiteX36" fmla="*/ 393305 w 742045"/>
              <a:gd name="connsiteY36" fmla="*/ 1057546 h 1492328"/>
              <a:gd name="connsiteX37" fmla="*/ 370569 w 742045"/>
              <a:gd name="connsiteY37" fmla="*/ 1082434 h 1492328"/>
              <a:gd name="connsiteX38" fmla="*/ 356282 w 742045"/>
              <a:gd name="connsiteY38" fmla="*/ 1096722 h 1492328"/>
              <a:gd name="connsiteX39" fmla="*/ 337232 w 742045"/>
              <a:gd name="connsiteY39" fmla="*/ 1139584 h 1492328"/>
              <a:gd name="connsiteX40" fmla="*/ 313958 w 742045"/>
              <a:gd name="connsiteY40" fmla="*/ 1161823 h 1492328"/>
              <a:gd name="connsiteX41" fmla="*/ 284844 w 742045"/>
              <a:gd name="connsiteY41" fmla="*/ 1196734 h 1492328"/>
              <a:gd name="connsiteX42" fmla="*/ 281696 w 742045"/>
              <a:gd name="connsiteY42" fmla="*/ 1201497 h 1492328"/>
              <a:gd name="connsiteX43" fmla="*/ 273788 w 742045"/>
              <a:gd name="connsiteY43" fmla="*/ 1204685 h 1492328"/>
              <a:gd name="connsiteX44" fmla="*/ 256537 w 742045"/>
              <a:gd name="connsiteY44" fmla="*/ 1228498 h 1492328"/>
              <a:gd name="connsiteX45" fmla="*/ 240905 w 742045"/>
              <a:gd name="connsiteY45" fmla="*/ 1242744 h 1492328"/>
              <a:gd name="connsiteX46" fmla="*/ 213407 w 742045"/>
              <a:gd name="connsiteY46" fmla="*/ 1263409 h 1492328"/>
              <a:gd name="connsiteX47" fmla="*/ 180069 w 742045"/>
              <a:gd name="connsiteY47" fmla="*/ 1291984 h 1492328"/>
              <a:gd name="connsiteX48" fmla="*/ 154104 w 742045"/>
              <a:gd name="connsiteY48" fmla="*/ 1305733 h 1492328"/>
              <a:gd name="connsiteX49" fmla="*/ 121842 w 742045"/>
              <a:gd name="connsiteY49" fmla="*/ 1334806 h 1492328"/>
              <a:gd name="connsiteX50" fmla="*/ 87200 w 742045"/>
              <a:gd name="connsiteY50" fmla="*/ 1365804 h 1492328"/>
              <a:gd name="connsiteX51" fmla="*/ 106024 w 742045"/>
              <a:gd name="connsiteY51" fmla="*/ 1357541 h 1492328"/>
              <a:gd name="connsiteX52" fmla="*/ 58356 w 742045"/>
              <a:gd name="connsiteY52" fmla="*/ 1382969 h 1492328"/>
              <a:gd name="connsiteX53" fmla="*/ 27669 w 742045"/>
              <a:gd name="connsiteY53" fmla="*/ 1401522 h 1492328"/>
              <a:gd name="connsiteX54" fmla="*/ 130 w 742045"/>
              <a:gd name="connsiteY54" fmla="*/ 1424797 h 1492328"/>
              <a:gd name="connsiteX55" fmla="*/ 18144 w 742045"/>
              <a:gd name="connsiteY55" fmla="*/ 1482484 h 1492328"/>
              <a:gd name="connsiteX56" fmla="*/ 37194 w 742045"/>
              <a:gd name="connsiteY56" fmla="*/ 1487247 h 1492328"/>
              <a:gd name="connsiteX57" fmla="*/ 84819 w 742045"/>
              <a:gd name="connsiteY57" fmla="*/ 1492009 h 1492328"/>
              <a:gd name="connsiteX58" fmla="*/ 361044 w 742045"/>
              <a:gd name="connsiteY58" fmla="*/ 1477722 h 1492328"/>
              <a:gd name="connsiteX59" fmla="*/ 403907 w 742045"/>
              <a:gd name="connsiteY59" fmla="*/ 1458672 h 1492328"/>
              <a:gd name="connsiteX60" fmla="*/ 437244 w 742045"/>
              <a:gd name="connsiteY60" fmla="*/ 1420572 h 1492328"/>
              <a:gd name="connsiteX61" fmla="*/ 480107 w 742045"/>
              <a:gd name="connsiteY61" fmla="*/ 1382472 h 1492328"/>
              <a:gd name="connsiteX62" fmla="*/ 522969 w 742045"/>
              <a:gd name="connsiteY62" fmla="*/ 1301509 h 1492328"/>
              <a:gd name="connsiteX63" fmla="*/ 594407 w 742045"/>
              <a:gd name="connsiteY63" fmla="*/ 1172922 h 1492328"/>
              <a:gd name="connsiteX64" fmla="*/ 613457 w 742045"/>
              <a:gd name="connsiteY64" fmla="*/ 1006234 h 1492328"/>
              <a:gd name="connsiteX65" fmla="*/ 627744 w 742045"/>
              <a:gd name="connsiteY65" fmla="*/ 906222 h 1492328"/>
              <a:gd name="connsiteX66" fmla="*/ 632507 w 742045"/>
              <a:gd name="connsiteY66" fmla="*/ 691909 h 1492328"/>
              <a:gd name="connsiteX67" fmla="*/ 637269 w 742045"/>
              <a:gd name="connsiteY67" fmla="*/ 625234 h 1492328"/>
              <a:gd name="connsiteX68" fmla="*/ 742045 w 742045"/>
              <a:gd name="connsiteY68" fmla="*/ 591897 h 1492328"/>
              <a:gd name="connsiteX69" fmla="*/ 622982 w 742045"/>
              <a:gd name="connsiteY69" fmla="*/ 363297 h 1492328"/>
              <a:gd name="connsiteX70" fmla="*/ 608694 w 742045"/>
              <a:gd name="connsiteY70" fmla="*/ 325197 h 1492328"/>
              <a:gd name="connsiteX71" fmla="*/ 596601 w 742045"/>
              <a:gd name="connsiteY71" fmla="*/ 246347 h 1492328"/>
              <a:gd name="connsiteX72" fmla="*/ 583349 w 742045"/>
              <a:gd name="connsiteY72" fmla="*/ 213010 h 1492328"/>
              <a:gd name="connsiteX73" fmla="*/ 565915 w 742045"/>
              <a:gd name="connsiteY73" fmla="*/ 190231 h 1492328"/>
              <a:gd name="connsiteX74" fmla="*/ 503919 w 742045"/>
              <a:gd name="connsiteY74" fmla="*/ 144221 h 1492328"/>
              <a:gd name="connsiteX75" fmla="*/ 489631 w 742045"/>
              <a:gd name="connsiteY75" fmla="*/ 110884 h 1492328"/>
              <a:gd name="connsiteX76" fmla="*/ 461057 w 742045"/>
              <a:gd name="connsiteY76" fmla="*/ 96597 h 1492328"/>
              <a:gd name="connsiteX77" fmla="*/ 418195 w 742045"/>
              <a:gd name="connsiteY77" fmla="*/ 53734 h 1492328"/>
              <a:gd name="connsiteX78" fmla="*/ 400759 w 742045"/>
              <a:gd name="connsiteY78" fmla="*/ 39944 h 1492328"/>
              <a:gd name="connsiteX79" fmla="*/ 383821 w 742045"/>
              <a:gd name="connsiteY79" fmla="*/ 20355 h 1492328"/>
              <a:gd name="connsiteX80" fmla="*/ 365806 w 742045"/>
              <a:gd name="connsiteY80" fmla="*/ 6109 h 1492328"/>
              <a:gd name="connsiteX81" fmla="*/ 327707 w 742045"/>
              <a:gd name="connsiteY81" fmla="*/ 1347 h 1492328"/>
              <a:gd name="connsiteX82" fmla="*/ 215788 w 742045"/>
              <a:gd name="connsiteY82" fmla="*/ 20397 h 1492328"/>
              <a:gd name="connsiteX0" fmla="*/ 215788 w 742045"/>
              <a:gd name="connsiteY0" fmla="*/ 20397 h 1492328"/>
              <a:gd name="connsiteX1" fmla="*/ 265794 w 742045"/>
              <a:gd name="connsiteY1" fmla="*/ 63260 h 1492328"/>
              <a:gd name="connsiteX2" fmla="*/ 294369 w 742045"/>
              <a:gd name="connsiteY2" fmla="*/ 96597 h 1492328"/>
              <a:gd name="connsiteX3" fmla="*/ 318182 w 742045"/>
              <a:gd name="connsiteY3" fmla="*/ 125172 h 1492328"/>
              <a:gd name="connsiteX4" fmla="*/ 332469 w 742045"/>
              <a:gd name="connsiteY4" fmla="*/ 129934 h 1492328"/>
              <a:gd name="connsiteX5" fmla="*/ 351519 w 742045"/>
              <a:gd name="connsiteY5" fmla="*/ 158509 h 1492328"/>
              <a:gd name="connsiteX6" fmla="*/ 370569 w 742045"/>
              <a:gd name="connsiteY6" fmla="*/ 182322 h 1492328"/>
              <a:gd name="connsiteX7" fmla="*/ 389619 w 742045"/>
              <a:gd name="connsiteY7" fmla="*/ 220422 h 1492328"/>
              <a:gd name="connsiteX8" fmla="*/ 399144 w 742045"/>
              <a:gd name="connsiteY8" fmla="*/ 234709 h 1492328"/>
              <a:gd name="connsiteX9" fmla="*/ 403907 w 742045"/>
              <a:gd name="connsiteY9" fmla="*/ 248997 h 1492328"/>
              <a:gd name="connsiteX10" fmla="*/ 418194 w 742045"/>
              <a:gd name="connsiteY10" fmla="*/ 258522 h 1492328"/>
              <a:gd name="connsiteX11" fmla="*/ 456294 w 742045"/>
              <a:gd name="connsiteY11" fmla="*/ 315672 h 1492328"/>
              <a:gd name="connsiteX12" fmla="*/ 465819 w 742045"/>
              <a:gd name="connsiteY12" fmla="*/ 358534 h 1492328"/>
              <a:gd name="connsiteX13" fmla="*/ 475344 w 742045"/>
              <a:gd name="connsiteY13" fmla="*/ 391872 h 1492328"/>
              <a:gd name="connsiteX14" fmla="*/ 484869 w 742045"/>
              <a:gd name="connsiteY14" fmla="*/ 410922 h 1492328"/>
              <a:gd name="connsiteX15" fmla="*/ 489632 w 742045"/>
              <a:gd name="connsiteY15" fmla="*/ 429972 h 1492328"/>
              <a:gd name="connsiteX16" fmla="*/ 494394 w 742045"/>
              <a:gd name="connsiteY16" fmla="*/ 444259 h 1492328"/>
              <a:gd name="connsiteX17" fmla="*/ 499157 w 742045"/>
              <a:gd name="connsiteY17" fmla="*/ 463309 h 1492328"/>
              <a:gd name="connsiteX18" fmla="*/ 508682 w 742045"/>
              <a:gd name="connsiteY18" fmla="*/ 477597 h 1492328"/>
              <a:gd name="connsiteX19" fmla="*/ 518207 w 742045"/>
              <a:gd name="connsiteY19" fmla="*/ 510934 h 1492328"/>
              <a:gd name="connsiteX20" fmla="*/ 527732 w 742045"/>
              <a:gd name="connsiteY20" fmla="*/ 568084 h 1492328"/>
              <a:gd name="connsiteX21" fmla="*/ 532494 w 742045"/>
              <a:gd name="connsiteY21" fmla="*/ 625234 h 1492328"/>
              <a:gd name="connsiteX22" fmla="*/ 537257 w 742045"/>
              <a:gd name="connsiteY22" fmla="*/ 639522 h 1492328"/>
              <a:gd name="connsiteX23" fmla="*/ 532494 w 742045"/>
              <a:gd name="connsiteY23" fmla="*/ 668097 h 1492328"/>
              <a:gd name="connsiteX24" fmla="*/ 527732 w 742045"/>
              <a:gd name="connsiteY24" fmla="*/ 727628 h 1492328"/>
              <a:gd name="connsiteX25" fmla="*/ 522969 w 742045"/>
              <a:gd name="connsiteY25" fmla="*/ 763347 h 1492328"/>
              <a:gd name="connsiteX26" fmla="*/ 508143 w 742045"/>
              <a:gd name="connsiteY26" fmla="*/ 813580 h 1492328"/>
              <a:gd name="connsiteX27" fmla="*/ 503919 w 742045"/>
              <a:gd name="connsiteY27" fmla="*/ 849072 h 1492328"/>
              <a:gd name="connsiteX28" fmla="*/ 489632 w 742045"/>
              <a:gd name="connsiteY28" fmla="*/ 872884 h 1492328"/>
              <a:gd name="connsiteX29" fmla="*/ 484869 w 742045"/>
              <a:gd name="connsiteY29" fmla="*/ 891934 h 1492328"/>
              <a:gd name="connsiteX30" fmla="*/ 470582 w 742045"/>
              <a:gd name="connsiteY30" fmla="*/ 906222 h 1492328"/>
              <a:gd name="connsiteX31" fmla="*/ 446769 w 742045"/>
              <a:gd name="connsiteY31" fmla="*/ 953847 h 1492328"/>
              <a:gd name="connsiteX32" fmla="*/ 442007 w 742045"/>
              <a:gd name="connsiteY32" fmla="*/ 968134 h 1492328"/>
              <a:gd name="connsiteX33" fmla="*/ 427719 w 742045"/>
              <a:gd name="connsiteY33" fmla="*/ 1006234 h 1492328"/>
              <a:gd name="connsiteX34" fmla="*/ 420575 w 742045"/>
              <a:gd name="connsiteY34" fmla="*/ 1020521 h 1492328"/>
              <a:gd name="connsiteX35" fmla="*/ 408669 w 742045"/>
              <a:gd name="connsiteY35" fmla="*/ 1049097 h 1492328"/>
              <a:gd name="connsiteX36" fmla="*/ 393305 w 742045"/>
              <a:gd name="connsiteY36" fmla="*/ 1057546 h 1492328"/>
              <a:gd name="connsiteX37" fmla="*/ 370569 w 742045"/>
              <a:gd name="connsiteY37" fmla="*/ 1082434 h 1492328"/>
              <a:gd name="connsiteX38" fmla="*/ 356282 w 742045"/>
              <a:gd name="connsiteY38" fmla="*/ 1096722 h 1492328"/>
              <a:gd name="connsiteX39" fmla="*/ 337232 w 742045"/>
              <a:gd name="connsiteY39" fmla="*/ 1139584 h 1492328"/>
              <a:gd name="connsiteX40" fmla="*/ 313958 w 742045"/>
              <a:gd name="connsiteY40" fmla="*/ 1161823 h 1492328"/>
              <a:gd name="connsiteX41" fmla="*/ 284844 w 742045"/>
              <a:gd name="connsiteY41" fmla="*/ 1196734 h 1492328"/>
              <a:gd name="connsiteX42" fmla="*/ 281696 w 742045"/>
              <a:gd name="connsiteY42" fmla="*/ 1201497 h 1492328"/>
              <a:gd name="connsiteX43" fmla="*/ 273788 w 742045"/>
              <a:gd name="connsiteY43" fmla="*/ 1204685 h 1492328"/>
              <a:gd name="connsiteX44" fmla="*/ 256537 w 742045"/>
              <a:gd name="connsiteY44" fmla="*/ 1228498 h 1492328"/>
              <a:gd name="connsiteX45" fmla="*/ 240905 w 742045"/>
              <a:gd name="connsiteY45" fmla="*/ 1242744 h 1492328"/>
              <a:gd name="connsiteX46" fmla="*/ 213407 w 742045"/>
              <a:gd name="connsiteY46" fmla="*/ 1263409 h 1492328"/>
              <a:gd name="connsiteX47" fmla="*/ 180069 w 742045"/>
              <a:gd name="connsiteY47" fmla="*/ 1291984 h 1492328"/>
              <a:gd name="connsiteX48" fmla="*/ 154104 w 742045"/>
              <a:gd name="connsiteY48" fmla="*/ 1305733 h 1492328"/>
              <a:gd name="connsiteX49" fmla="*/ 121842 w 742045"/>
              <a:gd name="connsiteY49" fmla="*/ 1334806 h 1492328"/>
              <a:gd name="connsiteX50" fmla="*/ 87200 w 742045"/>
              <a:gd name="connsiteY50" fmla="*/ 1365804 h 1492328"/>
              <a:gd name="connsiteX51" fmla="*/ 106024 w 742045"/>
              <a:gd name="connsiteY51" fmla="*/ 1357541 h 1492328"/>
              <a:gd name="connsiteX52" fmla="*/ 58356 w 742045"/>
              <a:gd name="connsiteY52" fmla="*/ 1382969 h 1492328"/>
              <a:gd name="connsiteX53" fmla="*/ 27669 w 742045"/>
              <a:gd name="connsiteY53" fmla="*/ 1401522 h 1492328"/>
              <a:gd name="connsiteX54" fmla="*/ 130 w 742045"/>
              <a:gd name="connsiteY54" fmla="*/ 1424797 h 1492328"/>
              <a:gd name="connsiteX55" fmla="*/ 18144 w 742045"/>
              <a:gd name="connsiteY55" fmla="*/ 1482484 h 1492328"/>
              <a:gd name="connsiteX56" fmla="*/ 37194 w 742045"/>
              <a:gd name="connsiteY56" fmla="*/ 1487247 h 1492328"/>
              <a:gd name="connsiteX57" fmla="*/ 84819 w 742045"/>
              <a:gd name="connsiteY57" fmla="*/ 1492009 h 1492328"/>
              <a:gd name="connsiteX58" fmla="*/ 361044 w 742045"/>
              <a:gd name="connsiteY58" fmla="*/ 1477722 h 1492328"/>
              <a:gd name="connsiteX59" fmla="*/ 403907 w 742045"/>
              <a:gd name="connsiteY59" fmla="*/ 1458672 h 1492328"/>
              <a:gd name="connsiteX60" fmla="*/ 437244 w 742045"/>
              <a:gd name="connsiteY60" fmla="*/ 1420572 h 1492328"/>
              <a:gd name="connsiteX61" fmla="*/ 480107 w 742045"/>
              <a:gd name="connsiteY61" fmla="*/ 1382472 h 1492328"/>
              <a:gd name="connsiteX62" fmla="*/ 522969 w 742045"/>
              <a:gd name="connsiteY62" fmla="*/ 1301509 h 1492328"/>
              <a:gd name="connsiteX63" fmla="*/ 594407 w 742045"/>
              <a:gd name="connsiteY63" fmla="*/ 1172922 h 1492328"/>
              <a:gd name="connsiteX64" fmla="*/ 613457 w 742045"/>
              <a:gd name="connsiteY64" fmla="*/ 1006234 h 1492328"/>
              <a:gd name="connsiteX65" fmla="*/ 627744 w 742045"/>
              <a:gd name="connsiteY65" fmla="*/ 906222 h 1492328"/>
              <a:gd name="connsiteX66" fmla="*/ 632507 w 742045"/>
              <a:gd name="connsiteY66" fmla="*/ 691909 h 1492328"/>
              <a:gd name="connsiteX67" fmla="*/ 637269 w 742045"/>
              <a:gd name="connsiteY67" fmla="*/ 625234 h 1492328"/>
              <a:gd name="connsiteX68" fmla="*/ 742045 w 742045"/>
              <a:gd name="connsiteY68" fmla="*/ 591897 h 1492328"/>
              <a:gd name="connsiteX69" fmla="*/ 661082 w 742045"/>
              <a:gd name="connsiteY69" fmla="*/ 358534 h 1492328"/>
              <a:gd name="connsiteX70" fmla="*/ 608694 w 742045"/>
              <a:gd name="connsiteY70" fmla="*/ 325197 h 1492328"/>
              <a:gd name="connsiteX71" fmla="*/ 596601 w 742045"/>
              <a:gd name="connsiteY71" fmla="*/ 246347 h 1492328"/>
              <a:gd name="connsiteX72" fmla="*/ 583349 w 742045"/>
              <a:gd name="connsiteY72" fmla="*/ 213010 h 1492328"/>
              <a:gd name="connsiteX73" fmla="*/ 565915 w 742045"/>
              <a:gd name="connsiteY73" fmla="*/ 190231 h 1492328"/>
              <a:gd name="connsiteX74" fmla="*/ 503919 w 742045"/>
              <a:gd name="connsiteY74" fmla="*/ 144221 h 1492328"/>
              <a:gd name="connsiteX75" fmla="*/ 489631 w 742045"/>
              <a:gd name="connsiteY75" fmla="*/ 110884 h 1492328"/>
              <a:gd name="connsiteX76" fmla="*/ 461057 w 742045"/>
              <a:gd name="connsiteY76" fmla="*/ 96597 h 1492328"/>
              <a:gd name="connsiteX77" fmla="*/ 418195 w 742045"/>
              <a:gd name="connsiteY77" fmla="*/ 53734 h 1492328"/>
              <a:gd name="connsiteX78" fmla="*/ 400759 w 742045"/>
              <a:gd name="connsiteY78" fmla="*/ 39944 h 1492328"/>
              <a:gd name="connsiteX79" fmla="*/ 383821 w 742045"/>
              <a:gd name="connsiteY79" fmla="*/ 20355 h 1492328"/>
              <a:gd name="connsiteX80" fmla="*/ 365806 w 742045"/>
              <a:gd name="connsiteY80" fmla="*/ 6109 h 1492328"/>
              <a:gd name="connsiteX81" fmla="*/ 327707 w 742045"/>
              <a:gd name="connsiteY81" fmla="*/ 1347 h 1492328"/>
              <a:gd name="connsiteX82" fmla="*/ 215788 w 742045"/>
              <a:gd name="connsiteY82" fmla="*/ 20397 h 1492328"/>
              <a:gd name="connsiteX0" fmla="*/ 215788 w 742045"/>
              <a:gd name="connsiteY0" fmla="*/ 20397 h 1492328"/>
              <a:gd name="connsiteX1" fmla="*/ 265794 w 742045"/>
              <a:gd name="connsiteY1" fmla="*/ 63260 h 1492328"/>
              <a:gd name="connsiteX2" fmla="*/ 294369 w 742045"/>
              <a:gd name="connsiteY2" fmla="*/ 96597 h 1492328"/>
              <a:gd name="connsiteX3" fmla="*/ 318182 w 742045"/>
              <a:gd name="connsiteY3" fmla="*/ 125172 h 1492328"/>
              <a:gd name="connsiteX4" fmla="*/ 332469 w 742045"/>
              <a:gd name="connsiteY4" fmla="*/ 129934 h 1492328"/>
              <a:gd name="connsiteX5" fmla="*/ 351519 w 742045"/>
              <a:gd name="connsiteY5" fmla="*/ 158509 h 1492328"/>
              <a:gd name="connsiteX6" fmla="*/ 370569 w 742045"/>
              <a:gd name="connsiteY6" fmla="*/ 182322 h 1492328"/>
              <a:gd name="connsiteX7" fmla="*/ 389619 w 742045"/>
              <a:gd name="connsiteY7" fmla="*/ 220422 h 1492328"/>
              <a:gd name="connsiteX8" fmla="*/ 399144 w 742045"/>
              <a:gd name="connsiteY8" fmla="*/ 234709 h 1492328"/>
              <a:gd name="connsiteX9" fmla="*/ 403907 w 742045"/>
              <a:gd name="connsiteY9" fmla="*/ 248997 h 1492328"/>
              <a:gd name="connsiteX10" fmla="*/ 418194 w 742045"/>
              <a:gd name="connsiteY10" fmla="*/ 258522 h 1492328"/>
              <a:gd name="connsiteX11" fmla="*/ 456294 w 742045"/>
              <a:gd name="connsiteY11" fmla="*/ 315672 h 1492328"/>
              <a:gd name="connsiteX12" fmla="*/ 465819 w 742045"/>
              <a:gd name="connsiteY12" fmla="*/ 358534 h 1492328"/>
              <a:gd name="connsiteX13" fmla="*/ 475344 w 742045"/>
              <a:gd name="connsiteY13" fmla="*/ 391872 h 1492328"/>
              <a:gd name="connsiteX14" fmla="*/ 484869 w 742045"/>
              <a:gd name="connsiteY14" fmla="*/ 410922 h 1492328"/>
              <a:gd name="connsiteX15" fmla="*/ 489632 w 742045"/>
              <a:gd name="connsiteY15" fmla="*/ 429972 h 1492328"/>
              <a:gd name="connsiteX16" fmla="*/ 494394 w 742045"/>
              <a:gd name="connsiteY16" fmla="*/ 444259 h 1492328"/>
              <a:gd name="connsiteX17" fmla="*/ 499157 w 742045"/>
              <a:gd name="connsiteY17" fmla="*/ 463309 h 1492328"/>
              <a:gd name="connsiteX18" fmla="*/ 508682 w 742045"/>
              <a:gd name="connsiteY18" fmla="*/ 477597 h 1492328"/>
              <a:gd name="connsiteX19" fmla="*/ 518207 w 742045"/>
              <a:gd name="connsiteY19" fmla="*/ 510934 h 1492328"/>
              <a:gd name="connsiteX20" fmla="*/ 527732 w 742045"/>
              <a:gd name="connsiteY20" fmla="*/ 568084 h 1492328"/>
              <a:gd name="connsiteX21" fmla="*/ 532494 w 742045"/>
              <a:gd name="connsiteY21" fmla="*/ 625234 h 1492328"/>
              <a:gd name="connsiteX22" fmla="*/ 537257 w 742045"/>
              <a:gd name="connsiteY22" fmla="*/ 639522 h 1492328"/>
              <a:gd name="connsiteX23" fmla="*/ 532494 w 742045"/>
              <a:gd name="connsiteY23" fmla="*/ 668097 h 1492328"/>
              <a:gd name="connsiteX24" fmla="*/ 527732 w 742045"/>
              <a:gd name="connsiteY24" fmla="*/ 727628 h 1492328"/>
              <a:gd name="connsiteX25" fmla="*/ 522969 w 742045"/>
              <a:gd name="connsiteY25" fmla="*/ 763347 h 1492328"/>
              <a:gd name="connsiteX26" fmla="*/ 508143 w 742045"/>
              <a:gd name="connsiteY26" fmla="*/ 813580 h 1492328"/>
              <a:gd name="connsiteX27" fmla="*/ 503919 w 742045"/>
              <a:gd name="connsiteY27" fmla="*/ 849072 h 1492328"/>
              <a:gd name="connsiteX28" fmla="*/ 489632 w 742045"/>
              <a:gd name="connsiteY28" fmla="*/ 872884 h 1492328"/>
              <a:gd name="connsiteX29" fmla="*/ 484869 w 742045"/>
              <a:gd name="connsiteY29" fmla="*/ 891934 h 1492328"/>
              <a:gd name="connsiteX30" fmla="*/ 470582 w 742045"/>
              <a:gd name="connsiteY30" fmla="*/ 906222 h 1492328"/>
              <a:gd name="connsiteX31" fmla="*/ 446769 w 742045"/>
              <a:gd name="connsiteY31" fmla="*/ 953847 h 1492328"/>
              <a:gd name="connsiteX32" fmla="*/ 442007 w 742045"/>
              <a:gd name="connsiteY32" fmla="*/ 968134 h 1492328"/>
              <a:gd name="connsiteX33" fmla="*/ 427719 w 742045"/>
              <a:gd name="connsiteY33" fmla="*/ 1006234 h 1492328"/>
              <a:gd name="connsiteX34" fmla="*/ 420575 w 742045"/>
              <a:gd name="connsiteY34" fmla="*/ 1020521 h 1492328"/>
              <a:gd name="connsiteX35" fmla="*/ 408669 w 742045"/>
              <a:gd name="connsiteY35" fmla="*/ 1049097 h 1492328"/>
              <a:gd name="connsiteX36" fmla="*/ 393305 w 742045"/>
              <a:gd name="connsiteY36" fmla="*/ 1057546 h 1492328"/>
              <a:gd name="connsiteX37" fmla="*/ 370569 w 742045"/>
              <a:gd name="connsiteY37" fmla="*/ 1082434 h 1492328"/>
              <a:gd name="connsiteX38" fmla="*/ 356282 w 742045"/>
              <a:gd name="connsiteY38" fmla="*/ 1096722 h 1492328"/>
              <a:gd name="connsiteX39" fmla="*/ 337232 w 742045"/>
              <a:gd name="connsiteY39" fmla="*/ 1139584 h 1492328"/>
              <a:gd name="connsiteX40" fmla="*/ 313958 w 742045"/>
              <a:gd name="connsiteY40" fmla="*/ 1161823 h 1492328"/>
              <a:gd name="connsiteX41" fmla="*/ 284844 w 742045"/>
              <a:gd name="connsiteY41" fmla="*/ 1196734 h 1492328"/>
              <a:gd name="connsiteX42" fmla="*/ 281696 w 742045"/>
              <a:gd name="connsiteY42" fmla="*/ 1201497 h 1492328"/>
              <a:gd name="connsiteX43" fmla="*/ 273788 w 742045"/>
              <a:gd name="connsiteY43" fmla="*/ 1204685 h 1492328"/>
              <a:gd name="connsiteX44" fmla="*/ 256537 w 742045"/>
              <a:gd name="connsiteY44" fmla="*/ 1228498 h 1492328"/>
              <a:gd name="connsiteX45" fmla="*/ 240905 w 742045"/>
              <a:gd name="connsiteY45" fmla="*/ 1242744 h 1492328"/>
              <a:gd name="connsiteX46" fmla="*/ 213407 w 742045"/>
              <a:gd name="connsiteY46" fmla="*/ 1263409 h 1492328"/>
              <a:gd name="connsiteX47" fmla="*/ 180069 w 742045"/>
              <a:gd name="connsiteY47" fmla="*/ 1291984 h 1492328"/>
              <a:gd name="connsiteX48" fmla="*/ 154104 w 742045"/>
              <a:gd name="connsiteY48" fmla="*/ 1305733 h 1492328"/>
              <a:gd name="connsiteX49" fmla="*/ 121842 w 742045"/>
              <a:gd name="connsiteY49" fmla="*/ 1334806 h 1492328"/>
              <a:gd name="connsiteX50" fmla="*/ 87200 w 742045"/>
              <a:gd name="connsiteY50" fmla="*/ 1365804 h 1492328"/>
              <a:gd name="connsiteX51" fmla="*/ 106024 w 742045"/>
              <a:gd name="connsiteY51" fmla="*/ 1357541 h 1492328"/>
              <a:gd name="connsiteX52" fmla="*/ 58356 w 742045"/>
              <a:gd name="connsiteY52" fmla="*/ 1382969 h 1492328"/>
              <a:gd name="connsiteX53" fmla="*/ 27669 w 742045"/>
              <a:gd name="connsiteY53" fmla="*/ 1401522 h 1492328"/>
              <a:gd name="connsiteX54" fmla="*/ 130 w 742045"/>
              <a:gd name="connsiteY54" fmla="*/ 1424797 h 1492328"/>
              <a:gd name="connsiteX55" fmla="*/ 18144 w 742045"/>
              <a:gd name="connsiteY55" fmla="*/ 1482484 h 1492328"/>
              <a:gd name="connsiteX56" fmla="*/ 37194 w 742045"/>
              <a:gd name="connsiteY56" fmla="*/ 1487247 h 1492328"/>
              <a:gd name="connsiteX57" fmla="*/ 84819 w 742045"/>
              <a:gd name="connsiteY57" fmla="*/ 1492009 h 1492328"/>
              <a:gd name="connsiteX58" fmla="*/ 361044 w 742045"/>
              <a:gd name="connsiteY58" fmla="*/ 1477722 h 1492328"/>
              <a:gd name="connsiteX59" fmla="*/ 403907 w 742045"/>
              <a:gd name="connsiteY59" fmla="*/ 1458672 h 1492328"/>
              <a:gd name="connsiteX60" fmla="*/ 437244 w 742045"/>
              <a:gd name="connsiteY60" fmla="*/ 1420572 h 1492328"/>
              <a:gd name="connsiteX61" fmla="*/ 480107 w 742045"/>
              <a:gd name="connsiteY61" fmla="*/ 1382472 h 1492328"/>
              <a:gd name="connsiteX62" fmla="*/ 522969 w 742045"/>
              <a:gd name="connsiteY62" fmla="*/ 1301509 h 1492328"/>
              <a:gd name="connsiteX63" fmla="*/ 594407 w 742045"/>
              <a:gd name="connsiteY63" fmla="*/ 1172922 h 1492328"/>
              <a:gd name="connsiteX64" fmla="*/ 613457 w 742045"/>
              <a:gd name="connsiteY64" fmla="*/ 1006234 h 1492328"/>
              <a:gd name="connsiteX65" fmla="*/ 627744 w 742045"/>
              <a:gd name="connsiteY65" fmla="*/ 906222 h 1492328"/>
              <a:gd name="connsiteX66" fmla="*/ 632507 w 742045"/>
              <a:gd name="connsiteY66" fmla="*/ 691909 h 1492328"/>
              <a:gd name="connsiteX67" fmla="*/ 637269 w 742045"/>
              <a:gd name="connsiteY67" fmla="*/ 625234 h 1492328"/>
              <a:gd name="connsiteX68" fmla="*/ 742045 w 742045"/>
              <a:gd name="connsiteY68" fmla="*/ 591897 h 1492328"/>
              <a:gd name="connsiteX69" fmla="*/ 661082 w 742045"/>
              <a:gd name="connsiteY69" fmla="*/ 358534 h 1492328"/>
              <a:gd name="connsiteX70" fmla="*/ 646794 w 742045"/>
              <a:gd name="connsiteY70" fmla="*/ 306147 h 1492328"/>
              <a:gd name="connsiteX71" fmla="*/ 596601 w 742045"/>
              <a:gd name="connsiteY71" fmla="*/ 246347 h 1492328"/>
              <a:gd name="connsiteX72" fmla="*/ 583349 w 742045"/>
              <a:gd name="connsiteY72" fmla="*/ 213010 h 1492328"/>
              <a:gd name="connsiteX73" fmla="*/ 565915 w 742045"/>
              <a:gd name="connsiteY73" fmla="*/ 190231 h 1492328"/>
              <a:gd name="connsiteX74" fmla="*/ 503919 w 742045"/>
              <a:gd name="connsiteY74" fmla="*/ 144221 h 1492328"/>
              <a:gd name="connsiteX75" fmla="*/ 489631 w 742045"/>
              <a:gd name="connsiteY75" fmla="*/ 110884 h 1492328"/>
              <a:gd name="connsiteX76" fmla="*/ 461057 w 742045"/>
              <a:gd name="connsiteY76" fmla="*/ 96597 h 1492328"/>
              <a:gd name="connsiteX77" fmla="*/ 418195 w 742045"/>
              <a:gd name="connsiteY77" fmla="*/ 53734 h 1492328"/>
              <a:gd name="connsiteX78" fmla="*/ 400759 w 742045"/>
              <a:gd name="connsiteY78" fmla="*/ 39944 h 1492328"/>
              <a:gd name="connsiteX79" fmla="*/ 383821 w 742045"/>
              <a:gd name="connsiteY79" fmla="*/ 20355 h 1492328"/>
              <a:gd name="connsiteX80" fmla="*/ 365806 w 742045"/>
              <a:gd name="connsiteY80" fmla="*/ 6109 h 1492328"/>
              <a:gd name="connsiteX81" fmla="*/ 327707 w 742045"/>
              <a:gd name="connsiteY81" fmla="*/ 1347 h 1492328"/>
              <a:gd name="connsiteX82" fmla="*/ 215788 w 742045"/>
              <a:gd name="connsiteY82" fmla="*/ 20397 h 1492328"/>
              <a:gd name="connsiteX0" fmla="*/ 215788 w 797391"/>
              <a:gd name="connsiteY0" fmla="*/ 20397 h 1492328"/>
              <a:gd name="connsiteX1" fmla="*/ 265794 w 797391"/>
              <a:gd name="connsiteY1" fmla="*/ 63260 h 1492328"/>
              <a:gd name="connsiteX2" fmla="*/ 294369 w 797391"/>
              <a:gd name="connsiteY2" fmla="*/ 96597 h 1492328"/>
              <a:gd name="connsiteX3" fmla="*/ 318182 w 797391"/>
              <a:gd name="connsiteY3" fmla="*/ 125172 h 1492328"/>
              <a:gd name="connsiteX4" fmla="*/ 332469 w 797391"/>
              <a:gd name="connsiteY4" fmla="*/ 129934 h 1492328"/>
              <a:gd name="connsiteX5" fmla="*/ 351519 w 797391"/>
              <a:gd name="connsiteY5" fmla="*/ 158509 h 1492328"/>
              <a:gd name="connsiteX6" fmla="*/ 370569 w 797391"/>
              <a:gd name="connsiteY6" fmla="*/ 182322 h 1492328"/>
              <a:gd name="connsiteX7" fmla="*/ 389619 w 797391"/>
              <a:gd name="connsiteY7" fmla="*/ 220422 h 1492328"/>
              <a:gd name="connsiteX8" fmla="*/ 399144 w 797391"/>
              <a:gd name="connsiteY8" fmla="*/ 234709 h 1492328"/>
              <a:gd name="connsiteX9" fmla="*/ 403907 w 797391"/>
              <a:gd name="connsiteY9" fmla="*/ 248997 h 1492328"/>
              <a:gd name="connsiteX10" fmla="*/ 418194 w 797391"/>
              <a:gd name="connsiteY10" fmla="*/ 258522 h 1492328"/>
              <a:gd name="connsiteX11" fmla="*/ 456294 w 797391"/>
              <a:gd name="connsiteY11" fmla="*/ 315672 h 1492328"/>
              <a:gd name="connsiteX12" fmla="*/ 465819 w 797391"/>
              <a:gd name="connsiteY12" fmla="*/ 358534 h 1492328"/>
              <a:gd name="connsiteX13" fmla="*/ 475344 w 797391"/>
              <a:gd name="connsiteY13" fmla="*/ 391872 h 1492328"/>
              <a:gd name="connsiteX14" fmla="*/ 484869 w 797391"/>
              <a:gd name="connsiteY14" fmla="*/ 410922 h 1492328"/>
              <a:gd name="connsiteX15" fmla="*/ 489632 w 797391"/>
              <a:gd name="connsiteY15" fmla="*/ 429972 h 1492328"/>
              <a:gd name="connsiteX16" fmla="*/ 494394 w 797391"/>
              <a:gd name="connsiteY16" fmla="*/ 444259 h 1492328"/>
              <a:gd name="connsiteX17" fmla="*/ 499157 w 797391"/>
              <a:gd name="connsiteY17" fmla="*/ 463309 h 1492328"/>
              <a:gd name="connsiteX18" fmla="*/ 508682 w 797391"/>
              <a:gd name="connsiteY18" fmla="*/ 477597 h 1492328"/>
              <a:gd name="connsiteX19" fmla="*/ 518207 w 797391"/>
              <a:gd name="connsiteY19" fmla="*/ 510934 h 1492328"/>
              <a:gd name="connsiteX20" fmla="*/ 527732 w 797391"/>
              <a:gd name="connsiteY20" fmla="*/ 568084 h 1492328"/>
              <a:gd name="connsiteX21" fmla="*/ 532494 w 797391"/>
              <a:gd name="connsiteY21" fmla="*/ 625234 h 1492328"/>
              <a:gd name="connsiteX22" fmla="*/ 537257 w 797391"/>
              <a:gd name="connsiteY22" fmla="*/ 639522 h 1492328"/>
              <a:gd name="connsiteX23" fmla="*/ 532494 w 797391"/>
              <a:gd name="connsiteY23" fmla="*/ 668097 h 1492328"/>
              <a:gd name="connsiteX24" fmla="*/ 527732 w 797391"/>
              <a:gd name="connsiteY24" fmla="*/ 727628 h 1492328"/>
              <a:gd name="connsiteX25" fmla="*/ 522969 w 797391"/>
              <a:gd name="connsiteY25" fmla="*/ 763347 h 1492328"/>
              <a:gd name="connsiteX26" fmla="*/ 508143 w 797391"/>
              <a:gd name="connsiteY26" fmla="*/ 813580 h 1492328"/>
              <a:gd name="connsiteX27" fmla="*/ 503919 w 797391"/>
              <a:gd name="connsiteY27" fmla="*/ 849072 h 1492328"/>
              <a:gd name="connsiteX28" fmla="*/ 489632 w 797391"/>
              <a:gd name="connsiteY28" fmla="*/ 872884 h 1492328"/>
              <a:gd name="connsiteX29" fmla="*/ 484869 w 797391"/>
              <a:gd name="connsiteY29" fmla="*/ 891934 h 1492328"/>
              <a:gd name="connsiteX30" fmla="*/ 470582 w 797391"/>
              <a:gd name="connsiteY30" fmla="*/ 906222 h 1492328"/>
              <a:gd name="connsiteX31" fmla="*/ 446769 w 797391"/>
              <a:gd name="connsiteY31" fmla="*/ 953847 h 1492328"/>
              <a:gd name="connsiteX32" fmla="*/ 442007 w 797391"/>
              <a:gd name="connsiteY32" fmla="*/ 968134 h 1492328"/>
              <a:gd name="connsiteX33" fmla="*/ 427719 w 797391"/>
              <a:gd name="connsiteY33" fmla="*/ 1006234 h 1492328"/>
              <a:gd name="connsiteX34" fmla="*/ 420575 w 797391"/>
              <a:gd name="connsiteY34" fmla="*/ 1020521 h 1492328"/>
              <a:gd name="connsiteX35" fmla="*/ 408669 w 797391"/>
              <a:gd name="connsiteY35" fmla="*/ 1049097 h 1492328"/>
              <a:gd name="connsiteX36" fmla="*/ 393305 w 797391"/>
              <a:gd name="connsiteY36" fmla="*/ 1057546 h 1492328"/>
              <a:gd name="connsiteX37" fmla="*/ 370569 w 797391"/>
              <a:gd name="connsiteY37" fmla="*/ 1082434 h 1492328"/>
              <a:gd name="connsiteX38" fmla="*/ 356282 w 797391"/>
              <a:gd name="connsiteY38" fmla="*/ 1096722 h 1492328"/>
              <a:gd name="connsiteX39" fmla="*/ 337232 w 797391"/>
              <a:gd name="connsiteY39" fmla="*/ 1139584 h 1492328"/>
              <a:gd name="connsiteX40" fmla="*/ 313958 w 797391"/>
              <a:gd name="connsiteY40" fmla="*/ 1161823 h 1492328"/>
              <a:gd name="connsiteX41" fmla="*/ 284844 w 797391"/>
              <a:gd name="connsiteY41" fmla="*/ 1196734 h 1492328"/>
              <a:gd name="connsiteX42" fmla="*/ 281696 w 797391"/>
              <a:gd name="connsiteY42" fmla="*/ 1201497 h 1492328"/>
              <a:gd name="connsiteX43" fmla="*/ 273788 w 797391"/>
              <a:gd name="connsiteY43" fmla="*/ 1204685 h 1492328"/>
              <a:gd name="connsiteX44" fmla="*/ 256537 w 797391"/>
              <a:gd name="connsiteY44" fmla="*/ 1228498 h 1492328"/>
              <a:gd name="connsiteX45" fmla="*/ 240905 w 797391"/>
              <a:gd name="connsiteY45" fmla="*/ 1242744 h 1492328"/>
              <a:gd name="connsiteX46" fmla="*/ 213407 w 797391"/>
              <a:gd name="connsiteY46" fmla="*/ 1263409 h 1492328"/>
              <a:gd name="connsiteX47" fmla="*/ 180069 w 797391"/>
              <a:gd name="connsiteY47" fmla="*/ 1291984 h 1492328"/>
              <a:gd name="connsiteX48" fmla="*/ 154104 w 797391"/>
              <a:gd name="connsiteY48" fmla="*/ 1305733 h 1492328"/>
              <a:gd name="connsiteX49" fmla="*/ 121842 w 797391"/>
              <a:gd name="connsiteY49" fmla="*/ 1334806 h 1492328"/>
              <a:gd name="connsiteX50" fmla="*/ 87200 w 797391"/>
              <a:gd name="connsiteY50" fmla="*/ 1365804 h 1492328"/>
              <a:gd name="connsiteX51" fmla="*/ 106024 w 797391"/>
              <a:gd name="connsiteY51" fmla="*/ 1357541 h 1492328"/>
              <a:gd name="connsiteX52" fmla="*/ 58356 w 797391"/>
              <a:gd name="connsiteY52" fmla="*/ 1382969 h 1492328"/>
              <a:gd name="connsiteX53" fmla="*/ 27669 w 797391"/>
              <a:gd name="connsiteY53" fmla="*/ 1401522 h 1492328"/>
              <a:gd name="connsiteX54" fmla="*/ 130 w 797391"/>
              <a:gd name="connsiteY54" fmla="*/ 1424797 h 1492328"/>
              <a:gd name="connsiteX55" fmla="*/ 18144 w 797391"/>
              <a:gd name="connsiteY55" fmla="*/ 1482484 h 1492328"/>
              <a:gd name="connsiteX56" fmla="*/ 37194 w 797391"/>
              <a:gd name="connsiteY56" fmla="*/ 1487247 h 1492328"/>
              <a:gd name="connsiteX57" fmla="*/ 84819 w 797391"/>
              <a:gd name="connsiteY57" fmla="*/ 1492009 h 1492328"/>
              <a:gd name="connsiteX58" fmla="*/ 361044 w 797391"/>
              <a:gd name="connsiteY58" fmla="*/ 1477722 h 1492328"/>
              <a:gd name="connsiteX59" fmla="*/ 403907 w 797391"/>
              <a:gd name="connsiteY59" fmla="*/ 1458672 h 1492328"/>
              <a:gd name="connsiteX60" fmla="*/ 437244 w 797391"/>
              <a:gd name="connsiteY60" fmla="*/ 1420572 h 1492328"/>
              <a:gd name="connsiteX61" fmla="*/ 480107 w 797391"/>
              <a:gd name="connsiteY61" fmla="*/ 1382472 h 1492328"/>
              <a:gd name="connsiteX62" fmla="*/ 522969 w 797391"/>
              <a:gd name="connsiteY62" fmla="*/ 1301509 h 1492328"/>
              <a:gd name="connsiteX63" fmla="*/ 594407 w 797391"/>
              <a:gd name="connsiteY63" fmla="*/ 1172922 h 1492328"/>
              <a:gd name="connsiteX64" fmla="*/ 613457 w 797391"/>
              <a:gd name="connsiteY64" fmla="*/ 1006234 h 1492328"/>
              <a:gd name="connsiteX65" fmla="*/ 627744 w 797391"/>
              <a:gd name="connsiteY65" fmla="*/ 906222 h 1492328"/>
              <a:gd name="connsiteX66" fmla="*/ 632507 w 797391"/>
              <a:gd name="connsiteY66" fmla="*/ 691909 h 1492328"/>
              <a:gd name="connsiteX67" fmla="*/ 794432 w 797391"/>
              <a:gd name="connsiteY67" fmla="*/ 672859 h 1492328"/>
              <a:gd name="connsiteX68" fmla="*/ 742045 w 797391"/>
              <a:gd name="connsiteY68" fmla="*/ 591897 h 1492328"/>
              <a:gd name="connsiteX69" fmla="*/ 661082 w 797391"/>
              <a:gd name="connsiteY69" fmla="*/ 358534 h 1492328"/>
              <a:gd name="connsiteX70" fmla="*/ 646794 w 797391"/>
              <a:gd name="connsiteY70" fmla="*/ 306147 h 1492328"/>
              <a:gd name="connsiteX71" fmla="*/ 596601 w 797391"/>
              <a:gd name="connsiteY71" fmla="*/ 246347 h 1492328"/>
              <a:gd name="connsiteX72" fmla="*/ 583349 w 797391"/>
              <a:gd name="connsiteY72" fmla="*/ 213010 h 1492328"/>
              <a:gd name="connsiteX73" fmla="*/ 565915 w 797391"/>
              <a:gd name="connsiteY73" fmla="*/ 190231 h 1492328"/>
              <a:gd name="connsiteX74" fmla="*/ 503919 w 797391"/>
              <a:gd name="connsiteY74" fmla="*/ 144221 h 1492328"/>
              <a:gd name="connsiteX75" fmla="*/ 489631 w 797391"/>
              <a:gd name="connsiteY75" fmla="*/ 110884 h 1492328"/>
              <a:gd name="connsiteX76" fmla="*/ 461057 w 797391"/>
              <a:gd name="connsiteY76" fmla="*/ 96597 h 1492328"/>
              <a:gd name="connsiteX77" fmla="*/ 418195 w 797391"/>
              <a:gd name="connsiteY77" fmla="*/ 53734 h 1492328"/>
              <a:gd name="connsiteX78" fmla="*/ 400759 w 797391"/>
              <a:gd name="connsiteY78" fmla="*/ 39944 h 1492328"/>
              <a:gd name="connsiteX79" fmla="*/ 383821 w 797391"/>
              <a:gd name="connsiteY79" fmla="*/ 20355 h 1492328"/>
              <a:gd name="connsiteX80" fmla="*/ 365806 w 797391"/>
              <a:gd name="connsiteY80" fmla="*/ 6109 h 1492328"/>
              <a:gd name="connsiteX81" fmla="*/ 327707 w 797391"/>
              <a:gd name="connsiteY81" fmla="*/ 1347 h 1492328"/>
              <a:gd name="connsiteX82" fmla="*/ 215788 w 797391"/>
              <a:gd name="connsiteY82" fmla="*/ 20397 h 1492328"/>
              <a:gd name="connsiteX0" fmla="*/ 215788 w 849406"/>
              <a:gd name="connsiteY0" fmla="*/ 20397 h 1492328"/>
              <a:gd name="connsiteX1" fmla="*/ 265794 w 849406"/>
              <a:gd name="connsiteY1" fmla="*/ 63260 h 1492328"/>
              <a:gd name="connsiteX2" fmla="*/ 294369 w 849406"/>
              <a:gd name="connsiteY2" fmla="*/ 96597 h 1492328"/>
              <a:gd name="connsiteX3" fmla="*/ 318182 w 849406"/>
              <a:gd name="connsiteY3" fmla="*/ 125172 h 1492328"/>
              <a:gd name="connsiteX4" fmla="*/ 332469 w 849406"/>
              <a:gd name="connsiteY4" fmla="*/ 129934 h 1492328"/>
              <a:gd name="connsiteX5" fmla="*/ 351519 w 849406"/>
              <a:gd name="connsiteY5" fmla="*/ 158509 h 1492328"/>
              <a:gd name="connsiteX6" fmla="*/ 370569 w 849406"/>
              <a:gd name="connsiteY6" fmla="*/ 182322 h 1492328"/>
              <a:gd name="connsiteX7" fmla="*/ 389619 w 849406"/>
              <a:gd name="connsiteY7" fmla="*/ 220422 h 1492328"/>
              <a:gd name="connsiteX8" fmla="*/ 399144 w 849406"/>
              <a:gd name="connsiteY8" fmla="*/ 234709 h 1492328"/>
              <a:gd name="connsiteX9" fmla="*/ 403907 w 849406"/>
              <a:gd name="connsiteY9" fmla="*/ 248997 h 1492328"/>
              <a:gd name="connsiteX10" fmla="*/ 418194 w 849406"/>
              <a:gd name="connsiteY10" fmla="*/ 258522 h 1492328"/>
              <a:gd name="connsiteX11" fmla="*/ 456294 w 849406"/>
              <a:gd name="connsiteY11" fmla="*/ 315672 h 1492328"/>
              <a:gd name="connsiteX12" fmla="*/ 465819 w 849406"/>
              <a:gd name="connsiteY12" fmla="*/ 358534 h 1492328"/>
              <a:gd name="connsiteX13" fmla="*/ 475344 w 849406"/>
              <a:gd name="connsiteY13" fmla="*/ 391872 h 1492328"/>
              <a:gd name="connsiteX14" fmla="*/ 484869 w 849406"/>
              <a:gd name="connsiteY14" fmla="*/ 410922 h 1492328"/>
              <a:gd name="connsiteX15" fmla="*/ 489632 w 849406"/>
              <a:gd name="connsiteY15" fmla="*/ 429972 h 1492328"/>
              <a:gd name="connsiteX16" fmla="*/ 494394 w 849406"/>
              <a:gd name="connsiteY16" fmla="*/ 444259 h 1492328"/>
              <a:gd name="connsiteX17" fmla="*/ 499157 w 849406"/>
              <a:gd name="connsiteY17" fmla="*/ 463309 h 1492328"/>
              <a:gd name="connsiteX18" fmla="*/ 508682 w 849406"/>
              <a:gd name="connsiteY18" fmla="*/ 477597 h 1492328"/>
              <a:gd name="connsiteX19" fmla="*/ 518207 w 849406"/>
              <a:gd name="connsiteY19" fmla="*/ 510934 h 1492328"/>
              <a:gd name="connsiteX20" fmla="*/ 527732 w 849406"/>
              <a:gd name="connsiteY20" fmla="*/ 568084 h 1492328"/>
              <a:gd name="connsiteX21" fmla="*/ 532494 w 849406"/>
              <a:gd name="connsiteY21" fmla="*/ 625234 h 1492328"/>
              <a:gd name="connsiteX22" fmla="*/ 537257 w 849406"/>
              <a:gd name="connsiteY22" fmla="*/ 639522 h 1492328"/>
              <a:gd name="connsiteX23" fmla="*/ 532494 w 849406"/>
              <a:gd name="connsiteY23" fmla="*/ 668097 h 1492328"/>
              <a:gd name="connsiteX24" fmla="*/ 527732 w 849406"/>
              <a:gd name="connsiteY24" fmla="*/ 727628 h 1492328"/>
              <a:gd name="connsiteX25" fmla="*/ 522969 w 849406"/>
              <a:gd name="connsiteY25" fmla="*/ 763347 h 1492328"/>
              <a:gd name="connsiteX26" fmla="*/ 508143 w 849406"/>
              <a:gd name="connsiteY26" fmla="*/ 813580 h 1492328"/>
              <a:gd name="connsiteX27" fmla="*/ 503919 w 849406"/>
              <a:gd name="connsiteY27" fmla="*/ 849072 h 1492328"/>
              <a:gd name="connsiteX28" fmla="*/ 489632 w 849406"/>
              <a:gd name="connsiteY28" fmla="*/ 872884 h 1492328"/>
              <a:gd name="connsiteX29" fmla="*/ 484869 w 849406"/>
              <a:gd name="connsiteY29" fmla="*/ 891934 h 1492328"/>
              <a:gd name="connsiteX30" fmla="*/ 470582 w 849406"/>
              <a:gd name="connsiteY30" fmla="*/ 906222 h 1492328"/>
              <a:gd name="connsiteX31" fmla="*/ 446769 w 849406"/>
              <a:gd name="connsiteY31" fmla="*/ 953847 h 1492328"/>
              <a:gd name="connsiteX32" fmla="*/ 442007 w 849406"/>
              <a:gd name="connsiteY32" fmla="*/ 968134 h 1492328"/>
              <a:gd name="connsiteX33" fmla="*/ 427719 w 849406"/>
              <a:gd name="connsiteY33" fmla="*/ 1006234 h 1492328"/>
              <a:gd name="connsiteX34" fmla="*/ 420575 w 849406"/>
              <a:gd name="connsiteY34" fmla="*/ 1020521 h 1492328"/>
              <a:gd name="connsiteX35" fmla="*/ 408669 w 849406"/>
              <a:gd name="connsiteY35" fmla="*/ 1049097 h 1492328"/>
              <a:gd name="connsiteX36" fmla="*/ 393305 w 849406"/>
              <a:gd name="connsiteY36" fmla="*/ 1057546 h 1492328"/>
              <a:gd name="connsiteX37" fmla="*/ 370569 w 849406"/>
              <a:gd name="connsiteY37" fmla="*/ 1082434 h 1492328"/>
              <a:gd name="connsiteX38" fmla="*/ 356282 w 849406"/>
              <a:gd name="connsiteY38" fmla="*/ 1096722 h 1492328"/>
              <a:gd name="connsiteX39" fmla="*/ 337232 w 849406"/>
              <a:gd name="connsiteY39" fmla="*/ 1139584 h 1492328"/>
              <a:gd name="connsiteX40" fmla="*/ 313958 w 849406"/>
              <a:gd name="connsiteY40" fmla="*/ 1161823 h 1492328"/>
              <a:gd name="connsiteX41" fmla="*/ 284844 w 849406"/>
              <a:gd name="connsiteY41" fmla="*/ 1196734 h 1492328"/>
              <a:gd name="connsiteX42" fmla="*/ 281696 w 849406"/>
              <a:gd name="connsiteY42" fmla="*/ 1201497 h 1492328"/>
              <a:gd name="connsiteX43" fmla="*/ 273788 w 849406"/>
              <a:gd name="connsiteY43" fmla="*/ 1204685 h 1492328"/>
              <a:gd name="connsiteX44" fmla="*/ 256537 w 849406"/>
              <a:gd name="connsiteY44" fmla="*/ 1228498 h 1492328"/>
              <a:gd name="connsiteX45" fmla="*/ 240905 w 849406"/>
              <a:gd name="connsiteY45" fmla="*/ 1242744 h 1492328"/>
              <a:gd name="connsiteX46" fmla="*/ 213407 w 849406"/>
              <a:gd name="connsiteY46" fmla="*/ 1263409 h 1492328"/>
              <a:gd name="connsiteX47" fmla="*/ 180069 w 849406"/>
              <a:gd name="connsiteY47" fmla="*/ 1291984 h 1492328"/>
              <a:gd name="connsiteX48" fmla="*/ 154104 w 849406"/>
              <a:gd name="connsiteY48" fmla="*/ 1305733 h 1492328"/>
              <a:gd name="connsiteX49" fmla="*/ 121842 w 849406"/>
              <a:gd name="connsiteY49" fmla="*/ 1334806 h 1492328"/>
              <a:gd name="connsiteX50" fmla="*/ 87200 w 849406"/>
              <a:gd name="connsiteY50" fmla="*/ 1365804 h 1492328"/>
              <a:gd name="connsiteX51" fmla="*/ 106024 w 849406"/>
              <a:gd name="connsiteY51" fmla="*/ 1357541 h 1492328"/>
              <a:gd name="connsiteX52" fmla="*/ 58356 w 849406"/>
              <a:gd name="connsiteY52" fmla="*/ 1382969 h 1492328"/>
              <a:gd name="connsiteX53" fmla="*/ 27669 w 849406"/>
              <a:gd name="connsiteY53" fmla="*/ 1401522 h 1492328"/>
              <a:gd name="connsiteX54" fmla="*/ 130 w 849406"/>
              <a:gd name="connsiteY54" fmla="*/ 1424797 h 1492328"/>
              <a:gd name="connsiteX55" fmla="*/ 18144 w 849406"/>
              <a:gd name="connsiteY55" fmla="*/ 1482484 h 1492328"/>
              <a:gd name="connsiteX56" fmla="*/ 37194 w 849406"/>
              <a:gd name="connsiteY56" fmla="*/ 1487247 h 1492328"/>
              <a:gd name="connsiteX57" fmla="*/ 84819 w 849406"/>
              <a:gd name="connsiteY57" fmla="*/ 1492009 h 1492328"/>
              <a:gd name="connsiteX58" fmla="*/ 361044 w 849406"/>
              <a:gd name="connsiteY58" fmla="*/ 1477722 h 1492328"/>
              <a:gd name="connsiteX59" fmla="*/ 403907 w 849406"/>
              <a:gd name="connsiteY59" fmla="*/ 1458672 h 1492328"/>
              <a:gd name="connsiteX60" fmla="*/ 437244 w 849406"/>
              <a:gd name="connsiteY60" fmla="*/ 1420572 h 1492328"/>
              <a:gd name="connsiteX61" fmla="*/ 480107 w 849406"/>
              <a:gd name="connsiteY61" fmla="*/ 1382472 h 1492328"/>
              <a:gd name="connsiteX62" fmla="*/ 522969 w 849406"/>
              <a:gd name="connsiteY62" fmla="*/ 1301509 h 1492328"/>
              <a:gd name="connsiteX63" fmla="*/ 594407 w 849406"/>
              <a:gd name="connsiteY63" fmla="*/ 1172922 h 1492328"/>
              <a:gd name="connsiteX64" fmla="*/ 613457 w 849406"/>
              <a:gd name="connsiteY64" fmla="*/ 1006234 h 1492328"/>
              <a:gd name="connsiteX65" fmla="*/ 627744 w 849406"/>
              <a:gd name="connsiteY65" fmla="*/ 906222 h 1492328"/>
              <a:gd name="connsiteX66" fmla="*/ 842057 w 849406"/>
              <a:gd name="connsiteY66" fmla="*/ 810971 h 1492328"/>
              <a:gd name="connsiteX67" fmla="*/ 794432 w 849406"/>
              <a:gd name="connsiteY67" fmla="*/ 672859 h 1492328"/>
              <a:gd name="connsiteX68" fmla="*/ 742045 w 849406"/>
              <a:gd name="connsiteY68" fmla="*/ 591897 h 1492328"/>
              <a:gd name="connsiteX69" fmla="*/ 661082 w 849406"/>
              <a:gd name="connsiteY69" fmla="*/ 358534 h 1492328"/>
              <a:gd name="connsiteX70" fmla="*/ 646794 w 849406"/>
              <a:gd name="connsiteY70" fmla="*/ 306147 h 1492328"/>
              <a:gd name="connsiteX71" fmla="*/ 596601 w 849406"/>
              <a:gd name="connsiteY71" fmla="*/ 246347 h 1492328"/>
              <a:gd name="connsiteX72" fmla="*/ 583349 w 849406"/>
              <a:gd name="connsiteY72" fmla="*/ 213010 h 1492328"/>
              <a:gd name="connsiteX73" fmla="*/ 565915 w 849406"/>
              <a:gd name="connsiteY73" fmla="*/ 190231 h 1492328"/>
              <a:gd name="connsiteX74" fmla="*/ 503919 w 849406"/>
              <a:gd name="connsiteY74" fmla="*/ 144221 h 1492328"/>
              <a:gd name="connsiteX75" fmla="*/ 489631 w 849406"/>
              <a:gd name="connsiteY75" fmla="*/ 110884 h 1492328"/>
              <a:gd name="connsiteX76" fmla="*/ 461057 w 849406"/>
              <a:gd name="connsiteY76" fmla="*/ 96597 h 1492328"/>
              <a:gd name="connsiteX77" fmla="*/ 418195 w 849406"/>
              <a:gd name="connsiteY77" fmla="*/ 53734 h 1492328"/>
              <a:gd name="connsiteX78" fmla="*/ 400759 w 849406"/>
              <a:gd name="connsiteY78" fmla="*/ 39944 h 1492328"/>
              <a:gd name="connsiteX79" fmla="*/ 383821 w 849406"/>
              <a:gd name="connsiteY79" fmla="*/ 20355 h 1492328"/>
              <a:gd name="connsiteX80" fmla="*/ 365806 w 849406"/>
              <a:gd name="connsiteY80" fmla="*/ 6109 h 1492328"/>
              <a:gd name="connsiteX81" fmla="*/ 327707 w 849406"/>
              <a:gd name="connsiteY81" fmla="*/ 1347 h 1492328"/>
              <a:gd name="connsiteX82" fmla="*/ 215788 w 849406"/>
              <a:gd name="connsiteY82" fmla="*/ 20397 h 1492328"/>
              <a:gd name="connsiteX0" fmla="*/ 215788 w 975423"/>
              <a:gd name="connsiteY0" fmla="*/ 20397 h 1492328"/>
              <a:gd name="connsiteX1" fmla="*/ 265794 w 975423"/>
              <a:gd name="connsiteY1" fmla="*/ 63260 h 1492328"/>
              <a:gd name="connsiteX2" fmla="*/ 294369 w 975423"/>
              <a:gd name="connsiteY2" fmla="*/ 96597 h 1492328"/>
              <a:gd name="connsiteX3" fmla="*/ 318182 w 975423"/>
              <a:gd name="connsiteY3" fmla="*/ 125172 h 1492328"/>
              <a:gd name="connsiteX4" fmla="*/ 332469 w 975423"/>
              <a:gd name="connsiteY4" fmla="*/ 129934 h 1492328"/>
              <a:gd name="connsiteX5" fmla="*/ 351519 w 975423"/>
              <a:gd name="connsiteY5" fmla="*/ 158509 h 1492328"/>
              <a:gd name="connsiteX6" fmla="*/ 370569 w 975423"/>
              <a:gd name="connsiteY6" fmla="*/ 182322 h 1492328"/>
              <a:gd name="connsiteX7" fmla="*/ 389619 w 975423"/>
              <a:gd name="connsiteY7" fmla="*/ 220422 h 1492328"/>
              <a:gd name="connsiteX8" fmla="*/ 399144 w 975423"/>
              <a:gd name="connsiteY8" fmla="*/ 234709 h 1492328"/>
              <a:gd name="connsiteX9" fmla="*/ 403907 w 975423"/>
              <a:gd name="connsiteY9" fmla="*/ 248997 h 1492328"/>
              <a:gd name="connsiteX10" fmla="*/ 418194 w 975423"/>
              <a:gd name="connsiteY10" fmla="*/ 258522 h 1492328"/>
              <a:gd name="connsiteX11" fmla="*/ 456294 w 975423"/>
              <a:gd name="connsiteY11" fmla="*/ 315672 h 1492328"/>
              <a:gd name="connsiteX12" fmla="*/ 465819 w 975423"/>
              <a:gd name="connsiteY12" fmla="*/ 358534 h 1492328"/>
              <a:gd name="connsiteX13" fmla="*/ 475344 w 975423"/>
              <a:gd name="connsiteY13" fmla="*/ 391872 h 1492328"/>
              <a:gd name="connsiteX14" fmla="*/ 484869 w 975423"/>
              <a:gd name="connsiteY14" fmla="*/ 410922 h 1492328"/>
              <a:gd name="connsiteX15" fmla="*/ 489632 w 975423"/>
              <a:gd name="connsiteY15" fmla="*/ 429972 h 1492328"/>
              <a:gd name="connsiteX16" fmla="*/ 494394 w 975423"/>
              <a:gd name="connsiteY16" fmla="*/ 444259 h 1492328"/>
              <a:gd name="connsiteX17" fmla="*/ 499157 w 975423"/>
              <a:gd name="connsiteY17" fmla="*/ 463309 h 1492328"/>
              <a:gd name="connsiteX18" fmla="*/ 508682 w 975423"/>
              <a:gd name="connsiteY18" fmla="*/ 477597 h 1492328"/>
              <a:gd name="connsiteX19" fmla="*/ 518207 w 975423"/>
              <a:gd name="connsiteY19" fmla="*/ 510934 h 1492328"/>
              <a:gd name="connsiteX20" fmla="*/ 527732 w 975423"/>
              <a:gd name="connsiteY20" fmla="*/ 568084 h 1492328"/>
              <a:gd name="connsiteX21" fmla="*/ 532494 w 975423"/>
              <a:gd name="connsiteY21" fmla="*/ 625234 h 1492328"/>
              <a:gd name="connsiteX22" fmla="*/ 537257 w 975423"/>
              <a:gd name="connsiteY22" fmla="*/ 639522 h 1492328"/>
              <a:gd name="connsiteX23" fmla="*/ 532494 w 975423"/>
              <a:gd name="connsiteY23" fmla="*/ 668097 h 1492328"/>
              <a:gd name="connsiteX24" fmla="*/ 527732 w 975423"/>
              <a:gd name="connsiteY24" fmla="*/ 727628 h 1492328"/>
              <a:gd name="connsiteX25" fmla="*/ 522969 w 975423"/>
              <a:gd name="connsiteY25" fmla="*/ 763347 h 1492328"/>
              <a:gd name="connsiteX26" fmla="*/ 508143 w 975423"/>
              <a:gd name="connsiteY26" fmla="*/ 813580 h 1492328"/>
              <a:gd name="connsiteX27" fmla="*/ 503919 w 975423"/>
              <a:gd name="connsiteY27" fmla="*/ 849072 h 1492328"/>
              <a:gd name="connsiteX28" fmla="*/ 489632 w 975423"/>
              <a:gd name="connsiteY28" fmla="*/ 872884 h 1492328"/>
              <a:gd name="connsiteX29" fmla="*/ 484869 w 975423"/>
              <a:gd name="connsiteY29" fmla="*/ 891934 h 1492328"/>
              <a:gd name="connsiteX30" fmla="*/ 470582 w 975423"/>
              <a:gd name="connsiteY30" fmla="*/ 906222 h 1492328"/>
              <a:gd name="connsiteX31" fmla="*/ 446769 w 975423"/>
              <a:gd name="connsiteY31" fmla="*/ 953847 h 1492328"/>
              <a:gd name="connsiteX32" fmla="*/ 442007 w 975423"/>
              <a:gd name="connsiteY32" fmla="*/ 968134 h 1492328"/>
              <a:gd name="connsiteX33" fmla="*/ 427719 w 975423"/>
              <a:gd name="connsiteY33" fmla="*/ 1006234 h 1492328"/>
              <a:gd name="connsiteX34" fmla="*/ 420575 w 975423"/>
              <a:gd name="connsiteY34" fmla="*/ 1020521 h 1492328"/>
              <a:gd name="connsiteX35" fmla="*/ 408669 w 975423"/>
              <a:gd name="connsiteY35" fmla="*/ 1049097 h 1492328"/>
              <a:gd name="connsiteX36" fmla="*/ 393305 w 975423"/>
              <a:gd name="connsiteY36" fmla="*/ 1057546 h 1492328"/>
              <a:gd name="connsiteX37" fmla="*/ 370569 w 975423"/>
              <a:gd name="connsiteY37" fmla="*/ 1082434 h 1492328"/>
              <a:gd name="connsiteX38" fmla="*/ 356282 w 975423"/>
              <a:gd name="connsiteY38" fmla="*/ 1096722 h 1492328"/>
              <a:gd name="connsiteX39" fmla="*/ 337232 w 975423"/>
              <a:gd name="connsiteY39" fmla="*/ 1139584 h 1492328"/>
              <a:gd name="connsiteX40" fmla="*/ 313958 w 975423"/>
              <a:gd name="connsiteY40" fmla="*/ 1161823 h 1492328"/>
              <a:gd name="connsiteX41" fmla="*/ 284844 w 975423"/>
              <a:gd name="connsiteY41" fmla="*/ 1196734 h 1492328"/>
              <a:gd name="connsiteX42" fmla="*/ 281696 w 975423"/>
              <a:gd name="connsiteY42" fmla="*/ 1201497 h 1492328"/>
              <a:gd name="connsiteX43" fmla="*/ 273788 w 975423"/>
              <a:gd name="connsiteY43" fmla="*/ 1204685 h 1492328"/>
              <a:gd name="connsiteX44" fmla="*/ 256537 w 975423"/>
              <a:gd name="connsiteY44" fmla="*/ 1228498 h 1492328"/>
              <a:gd name="connsiteX45" fmla="*/ 240905 w 975423"/>
              <a:gd name="connsiteY45" fmla="*/ 1242744 h 1492328"/>
              <a:gd name="connsiteX46" fmla="*/ 213407 w 975423"/>
              <a:gd name="connsiteY46" fmla="*/ 1263409 h 1492328"/>
              <a:gd name="connsiteX47" fmla="*/ 180069 w 975423"/>
              <a:gd name="connsiteY47" fmla="*/ 1291984 h 1492328"/>
              <a:gd name="connsiteX48" fmla="*/ 154104 w 975423"/>
              <a:gd name="connsiteY48" fmla="*/ 1305733 h 1492328"/>
              <a:gd name="connsiteX49" fmla="*/ 121842 w 975423"/>
              <a:gd name="connsiteY49" fmla="*/ 1334806 h 1492328"/>
              <a:gd name="connsiteX50" fmla="*/ 87200 w 975423"/>
              <a:gd name="connsiteY50" fmla="*/ 1365804 h 1492328"/>
              <a:gd name="connsiteX51" fmla="*/ 106024 w 975423"/>
              <a:gd name="connsiteY51" fmla="*/ 1357541 h 1492328"/>
              <a:gd name="connsiteX52" fmla="*/ 58356 w 975423"/>
              <a:gd name="connsiteY52" fmla="*/ 1382969 h 1492328"/>
              <a:gd name="connsiteX53" fmla="*/ 27669 w 975423"/>
              <a:gd name="connsiteY53" fmla="*/ 1401522 h 1492328"/>
              <a:gd name="connsiteX54" fmla="*/ 130 w 975423"/>
              <a:gd name="connsiteY54" fmla="*/ 1424797 h 1492328"/>
              <a:gd name="connsiteX55" fmla="*/ 18144 w 975423"/>
              <a:gd name="connsiteY55" fmla="*/ 1482484 h 1492328"/>
              <a:gd name="connsiteX56" fmla="*/ 37194 w 975423"/>
              <a:gd name="connsiteY56" fmla="*/ 1487247 h 1492328"/>
              <a:gd name="connsiteX57" fmla="*/ 84819 w 975423"/>
              <a:gd name="connsiteY57" fmla="*/ 1492009 h 1492328"/>
              <a:gd name="connsiteX58" fmla="*/ 361044 w 975423"/>
              <a:gd name="connsiteY58" fmla="*/ 1477722 h 1492328"/>
              <a:gd name="connsiteX59" fmla="*/ 403907 w 975423"/>
              <a:gd name="connsiteY59" fmla="*/ 1458672 h 1492328"/>
              <a:gd name="connsiteX60" fmla="*/ 437244 w 975423"/>
              <a:gd name="connsiteY60" fmla="*/ 1420572 h 1492328"/>
              <a:gd name="connsiteX61" fmla="*/ 480107 w 975423"/>
              <a:gd name="connsiteY61" fmla="*/ 1382472 h 1492328"/>
              <a:gd name="connsiteX62" fmla="*/ 522969 w 975423"/>
              <a:gd name="connsiteY62" fmla="*/ 1301509 h 1492328"/>
              <a:gd name="connsiteX63" fmla="*/ 594407 w 975423"/>
              <a:gd name="connsiteY63" fmla="*/ 1172922 h 1492328"/>
              <a:gd name="connsiteX64" fmla="*/ 613457 w 975423"/>
              <a:gd name="connsiteY64" fmla="*/ 1006234 h 1492328"/>
              <a:gd name="connsiteX65" fmla="*/ 975406 w 975423"/>
              <a:gd name="connsiteY65" fmla="*/ 910985 h 1492328"/>
              <a:gd name="connsiteX66" fmla="*/ 842057 w 975423"/>
              <a:gd name="connsiteY66" fmla="*/ 810971 h 1492328"/>
              <a:gd name="connsiteX67" fmla="*/ 794432 w 975423"/>
              <a:gd name="connsiteY67" fmla="*/ 672859 h 1492328"/>
              <a:gd name="connsiteX68" fmla="*/ 742045 w 975423"/>
              <a:gd name="connsiteY68" fmla="*/ 591897 h 1492328"/>
              <a:gd name="connsiteX69" fmla="*/ 661082 w 975423"/>
              <a:gd name="connsiteY69" fmla="*/ 358534 h 1492328"/>
              <a:gd name="connsiteX70" fmla="*/ 646794 w 975423"/>
              <a:gd name="connsiteY70" fmla="*/ 306147 h 1492328"/>
              <a:gd name="connsiteX71" fmla="*/ 596601 w 975423"/>
              <a:gd name="connsiteY71" fmla="*/ 246347 h 1492328"/>
              <a:gd name="connsiteX72" fmla="*/ 583349 w 975423"/>
              <a:gd name="connsiteY72" fmla="*/ 213010 h 1492328"/>
              <a:gd name="connsiteX73" fmla="*/ 565915 w 975423"/>
              <a:gd name="connsiteY73" fmla="*/ 190231 h 1492328"/>
              <a:gd name="connsiteX74" fmla="*/ 503919 w 975423"/>
              <a:gd name="connsiteY74" fmla="*/ 144221 h 1492328"/>
              <a:gd name="connsiteX75" fmla="*/ 489631 w 975423"/>
              <a:gd name="connsiteY75" fmla="*/ 110884 h 1492328"/>
              <a:gd name="connsiteX76" fmla="*/ 461057 w 975423"/>
              <a:gd name="connsiteY76" fmla="*/ 96597 h 1492328"/>
              <a:gd name="connsiteX77" fmla="*/ 418195 w 975423"/>
              <a:gd name="connsiteY77" fmla="*/ 53734 h 1492328"/>
              <a:gd name="connsiteX78" fmla="*/ 400759 w 975423"/>
              <a:gd name="connsiteY78" fmla="*/ 39944 h 1492328"/>
              <a:gd name="connsiteX79" fmla="*/ 383821 w 975423"/>
              <a:gd name="connsiteY79" fmla="*/ 20355 h 1492328"/>
              <a:gd name="connsiteX80" fmla="*/ 365806 w 975423"/>
              <a:gd name="connsiteY80" fmla="*/ 6109 h 1492328"/>
              <a:gd name="connsiteX81" fmla="*/ 327707 w 975423"/>
              <a:gd name="connsiteY81" fmla="*/ 1347 h 1492328"/>
              <a:gd name="connsiteX82" fmla="*/ 215788 w 975423"/>
              <a:gd name="connsiteY82" fmla="*/ 20397 h 1492328"/>
              <a:gd name="connsiteX0" fmla="*/ 215788 w 1021635"/>
              <a:gd name="connsiteY0" fmla="*/ 20397 h 1492328"/>
              <a:gd name="connsiteX1" fmla="*/ 265794 w 1021635"/>
              <a:gd name="connsiteY1" fmla="*/ 63260 h 1492328"/>
              <a:gd name="connsiteX2" fmla="*/ 294369 w 1021635"/>
              <a:gd name="connsiteY2" fmla="*/ 96597 h 1492328"/>
              <a:gd name="connsiteX3" fmla="*/ 318182 w 1021635"/>
              <a:gd name="connsiteY3" fmla="*/ 125172 h 1492328"/>
              <a:gd name="connsiteX4" fmla="*/ 332469 w 1021635"/>
              <a:gd name="connsiteY4" fmla="*/ 129934 h 1492328"/>
              <a:gd name="connsiteX5" fmla="*/ 351519 w 1021635"/>
              <a:gd name="connsiteY5" fmla="*/ 158509 h 1492328"/>
              <a:gd name="connsiteX6" fmla="*/ 370569 w 1021635"/>
              <a:gd name="connsiteY6" fmla="*/ 182322 h 1492328"/>
              <a:gd name="connsiteX7" fmla="*/ 389619 w 1021635"/>
              <a:gd name="connsiteY7" fmla="*/ 220422 h 1492328"/>
              <a:gd name="connsiteX8" fmla="*/ 399144 w 1021635"/>
              <a:gd name="connsiteY8" fmla="*/ 234709 h 1492328"/>
              <a:gd name="connsiteX9" fmla="*/ 403907 w 1021635"/>
              <a:gd name="connsiteY9" fmla="*/ 248997 h 1492328"/>
              <a:gd name="connsiteX10" fmla="*/ 418194 w 1021635"/>
              <a:gd name="connsiteY10" fmla="*/ 258522 h 1492328"/>
              <a:gd name="connsiteX11" fmla="*/ 456294 w 1021635"/>
              <a:gd name="connsiteY11" fmla="*/ 315672 h 1492328"/>
              <a:gd name="connsiteX12" fmla="*/ 465819 w 1021635"/>
              <a:gd name="connsiteY12" fmla="*/ 358534 h 1492328"/>
              <a:gd name="connsiteX13" fmla="*/ 475344 w 1021635"/>
              <a:gd name="connsiteY13" fmla="*/ 391872 h 1492328"/>
              <a:gd name="connsiteX14" fmla="*/ 484869 w 1021635"/>
              <a:gd name="connsiteY14" fmla="*/ 410922 h 1492328"/>
              <a:gd name="connsiteX15" fmla="*/ 489632 w 1021635"/>
              <a:gd name="connsiteY15" fmla="*/ 429972 h 1492328"/>
              <a:gd name="connsiteX16" fmla="*/ 494394 w 1021635"/>
              <a:gd name="connsiteY16" fmla="*/ 444259 h 1492328"/>
              <a:gd name="connsiteX17" fmla="*/ 499157 w 1021635"/>
              <a:gd name="connsiteY17" fmla="*/ 463309 h 1492328"/>
              <a:gd name="connsiteX18" fmla="*/ 508682 w 1021635"/>
              <a:gd name="connsiteY18" fmla="*/ 477597 h 1492328"/>
              <a:gd name="connsiteX19" fmla="*/ 518207 w 1021635"/>
              <a:gd name="connsiteY19" fmla="*/ 510934 h 1492328"/>
              <a:gd name="connsiteX20" fmla="*/ 527732 w 1021635"/>
              <a:gd name="connsiteY20" fmla="*/ 568084 h 1492328"/>
              <a:gd name="connsiteX21" fmla="*/ 532494 w 1021635"/>
              <a:gd name="connsiteY21" fmla="*/ 625234 h 1492328"/>
              <a:gd name="connsiteX22" fmla="*/ 537257 w 1021635"/>
              <a:gd name="connsiteY22" fmla="*/ 639522 h 1492328"/>
              <a:gd name="connsiteX23" fmla="*/ 532494 w 1021635"/>
              <a:gd name="connsiteY23" fmla="*/ 668097 h 1492328"/>
              <a:gd name="connsiteX24" fmla="*/ 527732 w 1021635"/>
              <a:gd name="connsiteY24" fmla="*/ 727628 h 1492328"/>
              <a:gd name="connsiteX25" fmla="*/ 522969 w 1021635"/>
              <a:gd name="connsiteY25" fmla="*/ 763347 h 1492328"/>
              <a:gd name="connsiteX26" fmla="*/ 508143 w 1021635"/>
              <a:gd name="connsiteY26" fmla="*/ 813580 h 1492328"/>
              <a:gd name="connsiteX27" fmla="*/ 503919 w 1021635"/>
              <a:gd name="connsiteY27" fmla="*/ 849072 h 1492328"/>
              <a:gd name="connsiteX28" fmla="*/ 489632 w 1021635"/>
              <a:gd name="connsiteY28" fmla="*/ 872884 h 1492328"/>
              <a:gd name="connsiteX29" fmla="*/ 484869 w 1021635"/>
              <a:gd name="connsiteY29" fmla="*/ 891934 h 1492328"/>
              <a:gd name="connsiteX30" fmla="*/ 470582 w 1021635"/>
              <a:gd name="connsiteY30" fmla="*/ 906222 h 1492328"/>
              <a:gd name="connsiteX31" fmla="*/ 446769 w 1021635"/>
              <a:gd name="connsiteY31" fmla="*/ 953847 h 1492328"/>
              <a:gd name="connsiteX32" fmla="*/ 442007 w 1021635"/>
              <a:gd name="connsiteY32" fmla="*/ 968134 h 1492328"/>
              <a:gd name="connsiteX33" fmla="*/ 427719 w 1021635"/>
              <a:gd name="connsiteY33" fmla="*/ 1006234 h 1492328"/>
              <a:gd name="connsiteX34" fmla="*/ 420575 w 1021635"/>
              <a:gd name="connsiteY34" fmla="*/ 1020521 h 1492328"/>
              <a:gd name="connsiteX35" fmla="*/ 408669 w 1021635"/>
              <a:gd name="connsiteY35" fmla="*/ 1049097 h 1492328"/>
              <a:gd name="connsiteX36" fmla="*/ 393305 w 1021635"/>
              <a:gd name="connsiteY36" fmla="*/ 1057546 h 1492328"/>
              <a:gd name="connsiteX37" fmla="*/ 370569 w 1021635"/>
              <a:gd name="connsiteY37" fmla="*/ 1082434 h 1492328"/>
              <a:gd name="connsiteX38" fmla="*/ 356282 w 1021635"/>
              <a:gd name="connsiteY38" fmla="*/ 1096722 h 1492328"/>
              <a:gd name="connsiteX39" fmla="*/ 337232 w 1021635"/>
              <a:gd name="connsiteY39" fmla="*/ 1139584 h 1492328"/>
              <a:gd name="connsiteX40" fmla="*/ 313958 w 1021635"/>
              <a:gd name="connsiteY40" fmla="*/ 1161823 h 1492328"/>
              <a:gd name="connsiteX41" fmla="*/ 284844 w 1021635"/>
              <a:gd name="connsiteY41" fmla="*/ 1196734 h 1492328"/>
              <a:gd name="connsiteX42" fmla="*/ 281696 w 1021635"/>
              <a:gd name="connsiteY42" fmla="*/ 1201497 h 1492328"/>
              <a:gd name="connsiteX43" fmla="*/ 273788 w 1021635"/>
              <a:gd name="connsiteY43" fmla="*/ 1204685 h 1492328"/>
              <a:gd name="connsiteX44" fmla="*/ 256537 w 1021635"/>
              <a:gd name="connsiteY44" fmla="*/ 1228498 h 1492328"/>
              <a:gd name="connsiteX45" fmla="*/ 240905 w 1021635"/>
              <a:gd name="connsiteY45" fmla="*/ 1242744 h 1492328"/>
              <a:gd name="connsiteX46" fmla="*/ 213407 w 1021635"/>
              <a:gd name="connsiteY46" fmla="*/ 1263409 h 1492328"/>
              <a:gd name="connsiteX47" fmla="*/ 180069 w 1021635"/>
              <a:gd name="connsiteY47" fmla="*/ 1291984 h 1492328"/>
              <a:gd name="connsiteX48" fmla="*/ 154104 w 1021635"/>
              <a:gd name="connsiteY48" fmla="*/ 1305733 h 1492328"/>
              <a:gd name="connsiteX49" fmla="*/ 121842 w 1021635"/>
              <a:gd name="connsiteY49" fmla="*/ 1334806 h 1492328"/>
              <a:gd name="connsiteX50" fmla="*/ 87200 w 1021635"/>
              <a:gd name="connsiteY50" fmla="*/ 1365804 h 1492328"/>
              <a:gd name="connsiteX51" fmla="*/ 106024 w 1021635"/>
              <a:gd name="connsiteY51" fmla="*/ 1357541 h 1492328"/>
              <a:gd name="connsiteX52" fmla="*/ 58356 w 1021635"/>
              <a:gd name="connsiteY52" fmla="*/ 1382969 h 1492328"/>
              <a:gd name="connsiteX53" fmla="*/ 27669 w 1021635"/>
              <a:gd name="connsiteY53" fmla="*/ 1401522 h 1492328"/>
              <a:gd name="connsiteX54" fmla="*/ 130 w 1021635"/>
              <a:gd name="connsiteY54" fmla="*/ 1424797 h 1492328"/>
              <a:gd name="connsiteX55" fmla="*/ 18144 w 1021635"/>
              <a:gd name="connsiteY55" fmla="*/ 1482484 h 1492328"/>
              <a:gd name="connsiteX56" fmla="*/ 37194 w 1021635"/>
              <a:gd name="connsiteY56" fmla="*/ 1487247 h 1492328"/>
              <a:gd name="connsiteX57" fmla="*/ 84819 w 1021635"/>
              <a:gd name="connsiteY57" fmla="*/ 1492009 h 1492328"/>
              <a:gd name="connsiteX58" fmla="*/ 361044 w 1021635"/>
              <a:gd name="connsiteY58" fmla="*/ 1477722 h 1492328"/>
              <a:gd name="connsiteX59" fmla="*/ 403907 w 1021635"/>
              <a:gd name="connsiteY59" fmla="*/ 1458672 h 1492328"/>
              <a:gd name="connsiteX60" fmla="*/ 437244 w 1021635"/>
              <a:gd name="connsiteY60" fmla="*/ 1420572 h 1492328"/>
              <a:gd name="connsiteX61" fmla="*/ 480107 w 1021635"/>
              <a:gd name="connsiteY61" fmla="*/ 1382472 h 1492328"/>
              <a:gd name="connsiteX62" fmla="*/ 522969 w 1021635"/>
              <a:gd name="connsiteY62" fmla="*/ 1301509 h 1492328"/>
              <a:gd name="connsiteX63" fmla="*/ 594407 w 1021635"/>
              <a:gd name="connsiteY63" fmla="*/ 1172922 h 1492328"/>
              <a:gd name="connsiteX64" fmla="*/ 999219 w 1021635"/>
              <a:gd name="connsiteY64" fmla="*/ 1163396 h 1492328"/>
              <a:gd name="connsiteX65" fmla="*/ 975406 w 1021635"/>
              <a:gd name="connsiteY65" fmla="*/ 910985 h 1492328"/>
              <a:gd name="connsiteX66" fmla="*/ 842057 w 1021635"/>
              <a:gd name="connsiteY66" fmla="*/ 810971 h 1492328"/>
              <a:gd name="connsiteX67" fmla="*/ 794432 w 1021635"/>
              <a:gd name="connsiteY67" fmla="*/ 672859 h 1492328"/>
              <a:gd name="connsiteX68" fmla="*/ 742045 w 1021635"/>
              <a:gd name="connsiteY68" fmla="*/ 591897 h 1492328"/>
              <a:gd name="connsiteX69" fmla="*/ 661082 w 1021635"/>
              <a:gd name="connsiteY69" fmla="*/ 358534 h 1492328"/>
              <a:gd name="connsiteX70" fmla="*/ 646794 w 1021635"/>
              <a:gd name="connsiteY70" fmla="*/ 306147 h 1492328"/>
              <a:gd name="connsiteX71" fmla="*/ 596601 w 1021635"/>
              <a:gd name="connsiteY71" fmla="*/ 246347 h 1492328"/>
              <a:gd name="connsiteX72" fmla="*/ 583349 w 1021635"/>
              <a:gd name="connsiteY72" fmla="*/ 213010 h 1492328"/>
              <a:gd name="connsiteX73" fmla="*/ 565915 w 1021635"/>
              <a:gd name="connsiteY73" fmla="*/ 190231 h 1492328"/>
              <a:gd name="connsiteX74" fmla="*/ 503919 w 1021635"/>
              <a:gd name="connsiteY74" fmla="*/ 144221 h 1492328"/>
              <a:gd name="connsiteX75" fmla="*/ 489631 w 1021635"/>
              <a:gd name="connsiteY75" fmla="*/ 110884 h 1492328"/>
              <a:gd name="connsiteX76" fmla="*/ 461057 w 1021635"/>
              <a:gd name="connsiteY76" fmla="*/ 96597 h 1492328"/>
              <a:gd name="connsiteX77" fmla="*/ 418195 w 1021635"/>
              <a:gd name="connsiteY77" fmla="*/ 53734 h 1492328"/>
              <a:gd name="connsiteX78" fmla="*/ 400759 w 1021635"/>
              <a:gd name="connsiteY78" fmla="*/ 39944 h 1492328"/>
              <a:gd name="connsiteX79" fmla="*/ 383821 w 1021635"/>
              <a:gd name="connsiteY79" fmla="*/ 20355 h 1492328"/>
              <a:gd name="connsiteX80" fmla="*/ 365806 w 1021635"/>
              <a:gd name="connsiteY80" fmla="*/ 6109 h 1492328"/>
              <a:gd name="connsiteX81" fmla="*/ 327707 w 1021635"/>
              <a:gd name="connsiteY81" fmla="*/ 1347 h 1492328"/>
              <a:gd name="connsiteX82" fmla="*/ 215788 w 1021635"/>
              <a:gd name="connsiteY82" fmla="*/ 20397 h 1492328"/>
              <a:gd name="connsiteX0" fmla="*/ 215788 w 1017266"/>
              <a:gd name="connsiteY0" fmla="*/ 20397 h 1492328"/>
              <a:gd name="connsiteX1" fmla="*/ 265794 w 1017266"/>
              <a:gd name="connsiteY1" fmla="*/ 63260 h 1492328"/>
              <a:gd name="connsiteX2" fmla="*/ 294369 w 1017266"/>
              <a:gd name="connsiteY2" fmla="*/ 96597 h 1492328"/>
              <a:gd name="connsiteX3" fmla="*/ 318182 w 1017266"/>
              <a:gd name="connsiteY3" fmla="*/ 125172 h 1492328"/>
              <a:gd name="connsiteX4" fmla="*/ 332469 w 1017266"/>
              <a:gd name="connsiteY4" fmla="*/ 129934 h 1492328"/>
              <a:gd name="connsiteX5" fmla="*/ 351519 w 1017266"/>
              <a:gd name="connsiteY5" fmla="*/ 158509 h 1492328"/>
              <a:gd name="connsiteX6" fmla="*/ 370569 w 1017266"/>
              <a:gd name="connsiteY6" fmla="*/ 182322 h 1492328"/>
              <a:gd name="connsiteX7" fmla="*/ 389619 w 1017266"/>
              <a:gd name="connsiteY7" fmla="*/ 220422 h 1492328"/>
              <a:gd name="connsiteX8" fmla="*/ 399144 w 1017266"/>
              <a:gd name="connsiteY8" fmla="*/ 234709 h 1492328"/>
              <a:gd name="connsiteX9" fmla="*/ 403907 w 1017266"/>
              <a:gd name="connsiteY9" fmla="*/ 248997 h 1492328"/>
              <a:gd name="connsiteX10" fmla="*/ 418194 w 1017266"/>
              <a:gd name="connsiteY10" fmla="*/ 258522 h 1492328"/>
              <a:gd name="connsiteX11" fmla="*/ 456294 w 1017266"/>
              <a:gd name="connsiteY11" fmla="*/ 315672 h 1492328"/>
              <a:gd name="connsiteX12" fmla="*/ 465819 w 1017266"/>
              <a:gd name="connsiteY12" fmla="*/ 358534 h 1492328"/>
              <a:gd name="connsiteX13" fmla="*/ 475344 w 1017266"/>
              <a:gd name="connsiteY13" fmla="*/ 391872 h 1492328"/>
              <a:gd name="connsiteX14" fmla="*/ 484869 w 1017266"/>
              <a:gd name="connsiteY14" fmla="*/ 410922 h 1492328"/>
              <a:gd name="connsiteX15" fmla="*/ 489632 w 1017266"/>
              <a:gd name="connsiteY15" fmla="*/ 429972 h 1492328"/>
              <a:gd name="connsiteX16" fmla="*/ 494394 w 1017266"/>
              <a:gd name="connsiteY16" fmla="*/ 444259 h 1492328"/>
              <a:gd name="connsiteX17" fmla="*/ 499157 w 1017266"/>
              <a:gd name="connsiteY17" fmla="*/ 463309 h 1492328"/>
              <a:gd name="connsiteX18" fmla="*/ 508682 w 1017266"/>
              <a:gd name="connsiteY18" fmla="*/ 477597 h 1492328"/>
              <a:gd name="connsiteX19" fmla="*/ 518207 w 1017266"/>
              <a:gd name="connsiteY19" fmla="*/ 510934 h 1492328"/>
              <a:gd name="connsiteX20" fmla="*/ 527732 w 1017266"/>
              <a:gd name="connsiteY20" fmla="*/ 568084 h 1492328"/>
              <a:gd name="connsiteX21" fmla="*/ 532494 w 1017266"/>
              <a:gd name="connsiteY21" fmla="*/ 625234 h 1492328"/>
              <a:gd name="connsiteX22" fmla="*/ 537257 w 1017266"/>
              <a:gd name="connsiteY22" fmla="*/ 639522 h 1492328"/>
              <a:gd name="connsiteX23" fmla="*/ 532494 w 1017266"/>
              <a:gd name="connsiteY23" fmla="*/ 668097 h 1492328"/>
              <a:gd name="connsiteX24" fmla="*/ 527732 w 1017266"/>
              <a:gd name="connsiteY24" fmla="*/ 727628 h 1492328"/>
              <a:gd name="connsiteX25" fmla="*/ 522969 w 1017266"/>
              <a:gd name="connsiteY25" fmla="*/ 763347 h 1492328"/>
              <a:gd name="connsiteX26" fmla="*/ 508143 w 1017266"/>
              <a:gd name="connsiteY26" fmla="*/ 813580 h 1492328"/>
              <a:gd name="connsiteX27" fmla="*/ 503919 w 1017266"/>
              <a:gd name="connsiteY27" fmla="*/ 849072 h 1492328"/>
              <a:gd name="connsiteX28" fmla="*/ 489632 w 1017266"/>
              <a:gd name="connsiteY28" fmla="*/ 872884 h 1492328"/>
              <a:gd name="connsiteX29" fmla="*/ 484869 w 1017266"/>
              <a:gd name="connsiteY29" fmla="*/ 891934 h 1492328"/>
              <a:gd name="connsiteX30" fmla="*/ 470582 w 1017266"/>
              <a:gd name="connsiteY30" fmla="*/ 906222 h 1492328"/>
              <a:gd name="connsiteX31" fmla="*/ 446769 w 1017266"/>
              <a:gd name="connsiteY31" fmla="*/ 953847 h 1492328"/>
              <a:gd name="connsiteX32" fmla="*/ 442007 w 1017266"/>
              <a:gd name="connsiteY32" fmla="*/ 968134 h 1492328"/>
              <a:gd name="connsiteX33" fmla="*/ 427719 w 1017266"/>
              <a:gd name="connsiteY33" fmla="*/ 1006234 h 1492328"/>
              <a:gd name="connsiteX34" fmla="*/ 420575 w 1017266"/>
              <a:gd name="connsiteY34" fmla="*/ 1020521 h 1492328"/>
              <a:gd name="connsiteX35" fmla="*/ 408669 w 1017266"/>
              <a:gd name="connsiteY35" fmla="*/ 1049097 h 1492328"/>
              <a:gd name="connsiteX36" fmla="*/ 393305 w 1017266"/>
              <a:gd name="connsiteY36" fmla="*/ 1057546 h 1492328"/>
              <a:gd name="connsiteX37" fmla="*/ 370569 w 1017266"/>
              <a:gd name="connsiteY37" fmla="*/ 1082434 h 1492328"/>
              <a:gd name="connsiteX38" fmla="*/ 356282 w 1017266"/>
              <a:gd name="connsiteY38" fmla="*/ 1096722 h 1492328"/>
              <a:gd name="connsiteX39" fmla="*/ 337232 w 1017266"/>
              <a:gd name="connsiteY39" fmla="*/ 1139584 h 1492328"/>
              <a:gd name="connsiteX40" fmla="*/ 313958 w 1017266"/>
              <a:gd name="connsiteY40" fmla="*/ 1161823 h 1492328"/>
              <a:gd name="connsiteX41" fmla="*/ 284844 w 1017266"/>
              <a:gd name="connsiteY41" fmla="*/ 1196734 h 1492328"/>
              <a:gd name="connsiteX42" fmla="*/ 281696 w 1017266"/>
              <a:gd name="connsiteY42" fmla="*/ 1201497 h 1492328"/>
              <a:gd name="connsiteX43" fmla="*/ 273788 w 1017266"/>
              <a:gd name="connsiteY43" fmla="*/ 1204685 h 1492328"/>
              <a:gd name="connsiteX44" fmla="*/ 256537 w 1017266"/>
              <a:gd name="connsiteY44" fmla="*/ 1228498 h 1492328"/>
              <a:gd name="connsiteX45" fmla="*/ 240905 w 1017266"/>
              <a:gd name="connsiteY45" fmla="*/ 1242744 h 1492328"/>
              <a:gd name="connsiteX46" fmla="*/ 213407 w 1017266"/>
              <a:gd name="connsiteY46" fmla="*/ 1263409 h 1492328"/>
              <a:gd name="connsiteX47" fmla="*/ 180069 w 1017266"/>
              <a:gd name="connsiteY47" fmla="*/ 1291984 h 1492328"/>
              <a:gd name="connsiteX48" fmla="*/ 154104 w 1017266"/>
              <a:gd name="connsiteY48" fmla="*/ 1305733 h 1492328"/>
              <a:gd name="connsiteX49" fmla="*/ 121842 w 1017266"/>
              <a:gd name="connsiteY49" fmla="*/ 1334806 h 1492328"/>
              <a:gd name="connsiteX50" fmla="*/ 87200 w 1017266"/>
              <a:gd name="connsiteY50" fmla="*/ 1365804 h 1492328"/>
              <a:gd name="connsiteX51" fmla="*/ 106024 w 1017266"/>
              <a:gd name="connsiteY51" fmla="*/ 1357541 h 1492328"/>
              <a:gd name="connsiteX52" fmla="*/ 58356 w 1017266"/>
              <a:gd name="connsiteY52" fmla="*/ 1382969 h 1492328"/>
              <a:gd name="connsiteX53" fmla="*/ 27669 w 1017266"/>
              <a:gd name="connsiteY53" fmla="*/ 1401522 h 1492328"/>
              <a:gd name="connsiteX54" fmla="*/ 130 w 1017266"/>
              <a:gd name="connsiteY54" fmla="*/ 1424797 h 1492328"/>
              <a:gd name="connsiteX55" fmla="*/ 18144 w 1017266"/>
              <a:gd name="connsiteY55" fmla="*/ 1482484 h 1492328"/>
              <a:gd name="connsiteX56" fmla="*/ 37194 w 1017266"/>
              <a:gd name="connsiteY56" fmla="*/ 1487247 h 1492328"/>
              <a:gd name="connsiteX57" fmla="*/ 84819 w 1017266"/>
              <a:gd name="connsiteY57" fmla="*/ 1492009 h 1492328"/>
              <a:gd name="connsiteX58" fmla="*/ 361044 w 1017266"/>
              <a:gd name="connsiteY58" fmla="*/ 1477722 h 1492328"/>
              <a:gd name="connsiteX59" fmla="*/ 403907 w 1017266"/>
              <a:gd name="connsiteY59" fmla="*/ 1458672 h 1492328"/>
              <a:gd name="connsiteX60" fmla="*/ 437244 w 1017266"/>
              <a:gd name="connsiteY60" fmla="*/ 1420572 h 1492328"/>
              <a:gd name="connsiteX61" fmla="*/ 480107 w 1017266"/>
              <a:gd name="connsiteY61" fmla="*/ 1382472 h 1492328"/>
              <a:gd name="connsiteX62" fmla="*/ 522969 w 1017266"/>
              <a:gd name="connsiteY62" fmla="*/ 1301509 h 1492328"/>
              <a:gd name="connsiteX63" fmla="*/ 656319 w 1017266"/>
              <a:gd name="connsiteY63" fmla="*/ 1225309 h 1492328"/>
              <a:gd name="connsiteX64" fmla="*/ 999219 w 1017266"/>
              <a:gd name="connsiteY64" fmla="*/ 1163396 h 1492328"/>
              <a:gd name="connsiteX65" fmla="*/ 975406 w 1017266"/>
              <a:gd name="connsiteY65" fmla="*/ 910985 h 1492328"/>
              <a:gd name="connsiteX66" fmla="*/ 842057 w 1017266"/>
              <a:gd name="connsiteY66" fmla="*/ 810971 h 1492328"/>
              <a:gd name="connsiteX67" fmla="*/ 794432 w 1017266"/>
              <a:gd name="connsiteY67" fmla="*/ 672859 h 1492328"/>
              <a:gd name="connsiteX68" fmla="*/ 742045 w 1017266"/>
              <a:gd name="connsiteY68" fmla="*/ 591897 h 1492328"/>
              <a:gd name="connsiteX69" fmla="*/ 661082 w 1017266"/>
              <a:gd name="connsiteY69" fmla="*/ 358534 h 1492328"/>
              <a:gd name="connsiteX70" fmla="*/ 646794 w 1017266"/>
              <a:gd name="connsiteY70" fmla="*/ 306147 h 1492328"/>
              <a:gd name="connsiteX71" fmla="*/ 596601 w 1017266"/>
              <a:gd name="connsiteY71" fmla="*/ 246347 h 1492328"/>
              <a:gd name="connsiteX72" fmla="*/ 583349 w 1017266"/>
              <a:gd name="connsiteY72" fmla="*/ 213010 h 1492328"/>
              <a:gd name="connsiteX73" fmla="*/ 565915 w 1017266"/>
              <a:gd name="connsiteY73" fmla="*/ 190231 h 1492328"/>
              <a:gd name="connsiteX74" fmla="*/ 503919 w 1017266"/>
              <a:gd name="connsiteY74" fmla="*/ 144221 h 1492328"/>
              <a:gd name="connsiteX75" fmla="*/ 489631 w 1017266"/>
              <a:gd name="connsiteY75" fmla="*/ 110884 h 1492328"/>
              <a:gd name="connsiteX76" fmla="*/ 461057 w 1017266"/>
              <a:gd name="connsiteY76" fmla="*/ 96597 h 1492328"/>
              <a:gd name="connsiteX77" fmla="*/ 418195 w 1017266"/>
              <a:gd name="connsiteY77" fmla="*/ 53734 h 1492328"/>
              <a:gd name="connsiteX78" fmla="*/ 400759 w 1017266"/>
              <a:gd name="connsiteY78" fmla="*/ 39944 h 1492328"/>
              <a:gd name="connsiteX79" fmla="*/ 383821 w 1017266"/>
              <a:gd name="connsiteY79" fmla="*/ 20355 h 1492328"/>
              <a:gd name="connsiteX80" fmla="*/ 365806 w 1017266"/>
              <a:gd name="connsiteY80" fmla="*/ 6109 h 1492328"/>
              <a:gd name="connsiteX81" fmla="*/ 327707 w 1017266"/>
              <a:gd name="connsiteY81" fmla="*/ 1347 h 1492328"/>
              <a:gd name="connsiteX82" fmla="*/ 215788 w 1017266"/>
              <a:gd name="connsiteY82" fmla="*/ 20397 h 1492328"/>
              <a:gd name="connsiteX0" fmla="*/ 215788 w 1011031"/>
              <a:gd name="connsiteY0" fmla="*/ 20397 h 1492328"/>
              <a:gd name="connsiteX1" fmla="*/ 265794 w 1011031"/>
              <a:gd name="connsiteY1" fmla="*/ 63260 h 1492328"/>
              <a:gd name="connsiteX2" fmla="*/ 294369 w 1011031"/>
              <a:gd name="connsiteY2" fmla="*/ 96597 h 1492328"/>
              <a:gd name="connsiteX3" fmla="*/ 318182 w 1011031"/>
              <a:gd name="connsiteY3" fmla="*/ 125172 h 1492328"/>
              <a:gd name="connsiteX4" fmla="*/ 332469 w 1011031"/>
              <a:gd name="connsiteY4" fmla="*/ 129934 h 1492328"/>
              <a:gd name="connsiteX5" fmla="*/ 351519 w 1011031"/>
              <a:gd name="connsiteY5" fmla="*/ 158509 h 1492328"/>
              <a:gd name="connsiteX6" fmla="*/ 370569 w 1011031"/>
              <a:gd name="connsiteY6" fmla="*/ 182322 h 1492328"/>
              <a:gd name="connsiteX7" fmla="*/ 389619 w 1011031"/>
              <a:gd name="connsiteY7" fmla="*/ 220422 h 1492328"/>
              <a:gd name="connsiteX8" fmla="*/ 399144 w 1011031"/>
              <a:gd name="connsiteY8" fmla="*/ 234709 h 1492328"/>
              <a:gd name="connsiteX9" fmla="*/ 403907 w 1011031"/>
              <a:gd name="connsiteY9" fmla="*/ 248997 h 1492328"/>
              <a:gd name="connsiteX10" fmla="*/ 418194 w 1011031"/>
              <a:gd name="connsiteY10" fmla="*/ 258522 h 1492328"/>
              <a:gd name="connsiteX11" fmla="*/ 456294 w 1011031"/>
              <a:gd name="connsiteY11" fmla="*/ 315672 h 1492328"/>
              <a:gd name="connsiteX12" fmla="*/ 465819 w 1011031"/>
              <a:gd name="connsiteY12" fmla="*/ 358534 h 1492328"/>
              <a:gd name="connsiteX13" fmla="*/ 475344 w 1011031"/>
              <a:gd name="connsiteY13" fmla="*/ 391872 h 1492328"/>
              <a:gd name="connsiteX14" fmla="*/ 484869 w 1011031"/>
              <a:gd name="connsiteY14" fmla="*/ 410922 h 1492328"/>
              <a:gd name="connsiteX15" fmla="*/ 489632 w 1011031"/>
              <a:gd name="connsiteY15" fmla="*/ 429972 h 1492328"/>
              <a:gd name="connsiteX16" fmla="*/ 494394 w 1011031"/>
              <a:gd name="connsiteY16" fmla="*/ 444259 h 1492328"/>
              <a:gd name="connsiteX17" fmla="*/ 499157 w 1011031"/>
              <a:gd name="connsiteY17" fmla="*/ 463309 h 1492328"/>
              <a:gd name="connsiteX18" fmla="*/ 508682 w 1011031"/>
              <a:gd name="connsiteY18" fmla="*/ 477597 h 1492328"/>
              <a:gd name="connsiteX19" fmla="*/ 518207 w 1011031"/>
              <a:gd name="connsiteY19" fmla="*/ 510934 h 1492328"/>
              <a:gd name="connsiteX20" fmla="*/ 527732 w 1011031"/>
              <a:gd name="connsiteY20" fmla="*/ 568084 h 1492328"/>
              <a:gd name="connsiteX21" fmla="*/ 532494 w 1011031"/>
              <a:gd name="connsiteY21" fmla="*/ 625234 h 1492328"/>
              <a:gd name="connsiteX22" fmla="*/ 537257 w 1011031"/>
              <a:gd name="connsiteY22" fmla="*/ 639522 h 1492328"/>
              <a:gd name="connsiteX23" fmla="*/ 532494 w 1011031"/>
              <a:gd name="connsiteY23" fmla="*/ 668097 h 1492328"/>
              <a:gd name="connsiteX24" fmla="*/ 527732 w 1011031"/>
              <a:gd name="connsiteY24" fmla="*/ 727628 h 1492328"/>
              <a:gd name="connsiteX25" fmla="*/ 522969 w 1011031"/>
              <a:gd name="connsiteY25" fmla="*/ 763347 h 1492328"/>
              <a:gd name="connsiteX26" fmla="*/ 508143 w 1011031"/>
              <a:gd name="connsiteY26" fmla="*/ 813580 h 1492328"/>
              <a:gd name="connsiteX27" fmla="*/ 503919 w 1011031"/>
              <a:gd name="connsiteY27" fmla="*/ 849072 h 1492328"/>
              <a:gd name="connsiteX28" fmla="*/ 489632 w 1011031"/>
              <a:gd name="connsiteY28" fmla="*/ 872884 h 1492328"/>
              <a:gd name="connsiteX29" fmla="*/ 484869 w 1011031"/>
              <a:gd name="connsiteY29" fmla="*/ 891934 h 1492328"/>
              <a:gd name="connsiteX30" fmla="*/ 470582 w 1011031"/>
              <a:gd name="connsiteY30" fmla="*/ 906222 h 1492328"/>
              <a:gd name="connsiteX31" fmla="*/ 446769 w 1011031"/>
              <a:gd name="connsiteY31" fmla="*/ 953847 h 1492328"/>
              <a:gd name="connsiteX32" fmla="*/ 442007 w 1011031"/>
              <a:gd name="connsiteY32" fmla="*/ 968134 h 1492328"/>
              <a:gd name="connsiteX33" fmla="*/ 427719 w 1011031"/>
              <a:gd name="connsiteY33" fmla="*/ 1006234 h 1492328"/>
              <a:gd name="connsiteX34" fmla="*/ 420575 w 1011031"/>
              <a:gd name="connsiteY34" fmla="*/ 1020521 h 1492328"/>
              <a:gd name="connsiteX35" fmla="*/ 408669 w 1011031"/>
              <a:gd name="connsiteY35" fmla="*/ 1049097 h 1492328"/>
              <a:gd name="connsiteX36" fmla="*/ 393305 w 1011031"/>
              <a:gd name="connsiteY36" fmla="*/ 1057546 h 1492328"/>
              <a:gd name="connsiteX37" fmla="*/ 370569 w 1011031"/>
              <a:gd name="connsiteY37" fmla="*/ 1082434 h 1492328"/>
              <a:gd name="connsiteX38" fmla="*/ 356282 w 1011031"/>
              <a:gd name="connsiteY38" fmla="*/ 1096722 h 1492328"/>
              <a:gd name="connsiteX39" fmla="*/ 337232 w 1011031"/>
              <a:gd name="connsiteY39" fmla="*/ 1139584 h 1492328"/>
              <a:gd name="connsiteX40" fmla="*/ 313958 w 1011031"/>
              <a:gd name="connsiteY40" fmla="*/ 1161823 h 1492328"/>
              <a:gd name="connsiteX41" fmla="*/ 284844 w 1011031"/>
              <a:gd name="connsiteY41" fmla="*/ 1196734 h 1492328"/>
              <a:gd name="connsiteX42" fmla="*/ 281696 w 1011031"/>
              <a:gd name="connsiteY42" fmla="*/ 1201497 h 1492328"/>
              <a:gd name="connsiteX43" fmla="*/ 273788 w 1011031"/>
              <a:gd name="connsiteY43" fmla="*/ 1204685 h 1492328"/>
              <a:gd name="connsiteX44" fmla="*/ 256537 w 1011031"/>
              <a:gd name="connsiteY44" fmla="*/ 1228498 h 1492328"/>
              <a:gd name="connsiteX45" fmla="*/ 240905 w 1011031"/>
              <a:gd name="connsiteY45" fmla="*/ 1242744 h 1492328"/>
              <a:gd name="connsiteX46" fmla="*/ 213407 w 1011031"/>
              <a:gd name="connsiteY46" fmla="*/ 1263409 h 1492328"/>
              <a:gd name="connsiteX47" fmla="*/ 180069 w 1011031"/>
              <a:gd name="connsiteY47" fmla="*/ 1291984 h 1492328"/>
              <a:gd name="connsiteX48" fmla="*/ 154104 w 1011031"/>
              <a:gd name="connsiteY48" fmla="*/ 1305733 h 1492328"/>
              <a:gd name="connsiteX49" fmla="*/ 121842 w 1011031"/>
              <a:gd name="connsiteY49" fmla="*/ 1334806 h 1492328"/>
              <a:gd name="connsiteX50" fmla="*/ 87200 w 1011031"/>
              <a:gd name="connsiteY50" fmla="*/ 1365804 h 1492328"/>
              <a:gd name="connsiteX51" fmla="*/ 106024 w 1011031"/>
              <a:gd name="connsiteY51" fmla="*/ 1357541 h 1492328"/>
              <a:gd name="connsiteX52" fmla="*/ 58356 w 1011031"/>
              <a:gd name="connsiteY52" fmla="*/ 1382969 h 1492328"/>
              <a:gd name="connsiteX53" fmla="*/ 27669 w 1011031"/>
              <a:gd name="connsiteY53" fmla="*/ 1401522 h 1492328"/>
              <a:gd name="connsiteX54" fmla="*/ 130 w 1011031"/>
              <a:gd name="connsiteY54" fmla="*/ 1424797 h 1492328"/>
              <a:gd name="connsiteX55" fmla="*/ 18144 w 1011031"/>
              <a:gd name="connsiteY55" fmla="*/ 1482484 h 1492328"/>
              <a:gd name="connsiteX56" fmla="*/ 37194 w 1011031"/>
              <a:gd name="connsiteY56" fmla="*/ 1487247 h 1492328"/>
              <a:gd name="connsiteX57" fmla="*/ 84819 w 1011031"/>
              <a:gd name="connsiteY57" fmla="*/ 1492009 h 1492328"/>
              <a:gd name="connsiteX58" fmla="*/ 361044 w 1011031"/>
              <a:gd name="connsiteY58" fmla="*/ 1477722 h 1492328"/>
              <a:gd name="connsiteX59" fmla="*/ 403907 w 1011031"/>
              <a:gd name="connsiteY59" fmla="*/ 1458672 h 1492328"/>
              <a:gd name="connsiteX60" fmla="*/ 437244 w 1011031"/>
              <a:gd name="connsiteY60" fmla="*/ 1420572 h 1492328"/>
              <a:gd name="connsiteX61" fmla="*/ 480107 w 1011031"/>
              <a:gd name="connsiteY61" fmla="*/ 1382472 h 1492328"/>
              <a:gd name="connsiteX62" fmla="*/ 522969 w 1011031"/>
              <a:gd name="connsiteY62" fmla="*/ 1301509 h 1492328"/>
              <a:gd name="connsiteX63" fmla="*/ 656319 w 1011031"/>
              <a:gd name="connsiteY63" fmla="*/ 1225309 h 1492328"/>
              <a:gd name="connsiteX64" fmla="*/ 746805 w 1011031"/>
              <a:gd name="connsiteY64" fmla="*/ 1191972 h 1492328"/>
              <a:gd name="connsiteX65" fmla="*/ 999219 w 1011031"/>
              <a:gd name="connsiteY65" fmla="*/ 1163396 h 1492328"/>
              <a:gd name="connsiteX66" fmla="*/ 975406 w 1011031"/>
              <a:gd name="connsiteY66" fmla="*/ 910985 h 1492328"/>
              <a:gd name="connsiteX67" fmla="*/ 842057 w 1011031"/>
              <a:gd name="connsiteY67" fmla="*/ 810971 h 1492328"/>
              <a:gd name="connsiteX68" fmla="*/ 794432 w 1011031"/>
              <a:gd name="connsiteY68" fmla="*/ 672859 h 1492328"/>
              <a:gd name="connsiteX69" fmla="*/ 742045 w 1011031"/>
              <a:gd name="connsiteY69" fmla="*/ 591897 h 1492328"/>
              <a:gd name="connsiteX70" fmla="*/ 661082 w 1011031"/>
              <a:gd name="connsiteY70" fmla="*/ 358534 h 1492328"/>
              <a:gd name="connsiteX71" fmla="*/ 646794 w 1011031"/>
              <a:gd name="connsiteY71" fmla="*/ 306147 h 1492328"/>
              <a:gd name="connsiteX72" fmla="*/ 596601 w 1011031"/>
              <a:gd name="connsiteY72" fmla="*/ 246347 h 1492328"/>
              <a:gd name="connsiteX73" fmla="*/ 583349 w 1011031"/>
              <a:gd name="connsiteY73" fmla="*/ 213010 h 1492328"/>
              <a:gd name="connsiteX74" fmla="*/ 565915 w 1011031"/>
              <a:gd name="connsiteY74" fmla="*/ 190231 h 1492328"/>
              <a:gd name="connsiteX75" fmla="*/ 503919 w 1011031"/>
              <a:gd name="connsiteY75" fmla="*/ 144221 h 1492328"/>
              <a:gd name="connsiteX76" fmla="*/ 489631 w 1011031"/>
              <a:gd name="connsiteY76" fmla="*/ 110884 h 1492328"/>
              <a:gd name="connsiteX77" fmla="*/ 461057 w 1011031"/>
              <a:gd name="connsiteY77" fmla="*/ 96597 h 1492328"/>
              <a:gd name="connsiteX78" fmla="*/ 418195 w 1011031"/>
              <a:gd name="connsiteY78" fmla="*/ 53734 h 1492328"/>
              <a:gd name="connsiteX79" fmla="*/ 400759 w 1011031"/>
              <a:gd name="connsiteY79" fmla="*/ 39944 h 1492328"/>
              <a:gd name="connsiteX80" fmla="*/ 383821 w 1011031"/>
              <a:gd name="connsiteY80" fmla="*/ 20355 h 1492328"/>
              <a:gd name="connsiteX81" fmla="*/ 365806 w 1011031"/>
              <a:gd name="connsiteY81" fmla="*/ 6109 h 1492328"/>
              <a:gd name="connsiteX82" fmla="*/ 327707 w 1011031"/>
              <a:gd name="connsiteY82" fmla="*/ 1347 h 1492328"/>
              <a:gd name="connsiteX83" fmla="*/ 215788 w 1011031"/>
              <a:gd name="connsiteY83" fmla="*/ 20397 h 1492328"/>
              <a:gd name="connsiteX0" fmla="*/ 215788 w 1011031"/>
              <a:gd name="connsiteY0" fmla="*/ 20397 h 1492328"/>
              <a:gd name="connsiteX1" fmla="*/ 265794 w 1011031"/>
              <a:gd name="connsiteY1" fmla="*/ 63260 h 1492328"/>
              <a:gd name="connsiteX2" fmla="*/ 294369 w 1011031"/>
              <a:gd name="connsiteY2" fmla="*/ 96597 h 1492328"/>
              <a:gd name="connsiteX3" fmla="*/ 318182 w 1011031"/>
              <a:gd name="connsiteY3" fmla="*/ 125172 h 1492328"/>
              <a:gd name="connsiteX4" fmla="*/ 332469 w 1011031"/>
              <a:gd name="connsiteY4" fmla="*/ 129934 h 1492328"/>
              <a:gd name="connsiteX5" fmla="*/ 351519 w 1011031"/>
              <a:gd name="connsiteY5" fmla="*/ 158509 h 1492328"/>
              <a:gd name="connsiteX6" fmla="*/ 370569 w 1011031"/>
              <a:gd name="connsiteY6" fmla="*/ 182322 h 1492328"/>
              <a:gd name="connsiteX7" fmla="*/ 389619 w 1011031"/>
              <a:gd name="connsiteY7" fmla="*/ 220422 h 1492328"/>
              <a:gd name="connsiteX8" fmla="*/ 399144 w 1011031"/>
              <a:gd name="connsiteY8" fmla="*/ 234709 h 1492328"/>
              <a:gd name="connsiteX9" fmla="*/ 403907 w 1011031"/>
              <a:gd name="connsiteY9" fmla="*/ 248997 h 1492328"/>
              <a:gd name="connsiteX10" fmla="*/ 418194 w 1011031"/>
              <a:gd name="connsiteY10" fmla="*/ 258522 h 1492328"/>
              <a:gd name="connsiteX11" fmla="*/ 456294 w 1011031"/>
              <a:gd name="connsiteY11" fmla="*/ 315672 h 1492328"/>
              <a:gd name="connsiteX12" fmla="*/ 465819 w 1011031"/>
              <a:gd name="connsiteY12" fmla="*/ 358534 h 1492328"/>
              <a:gd name="connsiteX13" fmla="*/ 475344 w 1011031"/>
              <a:gd name="connsiteY13" fmla="*/ 391872 h 1492328"/>
              <a:gd name="connsiteX14" fmla="*/ 484869 w 1011031"/>
              <a:gd name="connsiteY14" fmla="*/ 410922 h 1492328"/>
              <a:gd name="connsiteX15" fmla="*/ 489632 w 1011031"/>
              <a:gd name="connsiteY15" fmla="*/ 429972 h 1492328"/>
              <a:gd name="connsiteX16" fmla="*/ 494394 w 1011031"/>
              <a:gd name="connsiteY16" fmla="*/ 444259 h 1492328"/>
              <a:gd name="connsiteX17" fmla="*/ 499157 w 1011031"/>
              <a:gd name="connsiteY17" fmla="*/ 463309 h 1492328"/>
              <a:gd name="connsiteX18" fmla="*/ 508682 w 1011031"/>
              <a:gd name="connsiteY18" fmla="*/ 477597 h 1492328"/>
              <a:gd name="connsiteX19" fmla="*/ 518207 w 1011031"/>
              <a:gd name="connsiteY19" fmla="*/ 510934 h 1492328"/>
              <a:gd name="connsiteX20" fmla="*/ 527732 w 1011031"/>
              <a:gd name="connsiteY20" fmla="*/ 568084 h 1492328"/>
              <a:gd name="connsiteX21" fmla="*/ 532494 w 1011031"/>
              <a:gd name="connsiteY21" fmla="*/ 625234 h 1492328"/>
              <a:gd name="connsiteX22" fmla="*/ 537257 w 1011031"/>
              <a:gd name="connsiteY22" fmla="*/ 639522 h 1492328"/>
              <a:gd name="connsiteX23" fmla="*/ 532494 w 1011031"/>
              <a:gd name="connsiteY23" fmla="*/ 668097 h 1492328"/>
              <a:gd name="connsiteX24" fmla="*/ 527732 w 1011031"/>
              <a:gd name="connsiteY24" fmla="*/ 727628 h 1492328"/>
              <a:gd name="connsiteX25" fmla="*/ 522969 w 1011031"/>
              <a:gd name="connsiteY25" fmla="*/ 763347 h 1492328"/>
              <a:gd name="connsiteX26" fmla="*/ 508143 w 1011031"/>
              <a:gd name="connsiteY26" fmla="*/ 813580 h 1492328"/>
              <a:gd name="connsiteX27" fmla="*/ 503919 w 1011031"/>
              <a:gd name="connsiteY27" fmla="*/ 849072 h 1492328"/>
              <a:gd name="connsiteX28" fmla="*/ 489632 w 1011031"/>
              <a:gd name="connsiteY28" fmla="*/ 872884 h 1492328"/>
              <a:gd name="connsiteX29" fmla="*/ 484869 w 1011031"/>
              <a:gd name="connsiteY29" fmla="*/ 891934 h 1492328"/>
              <a:gd name="connsiteX30" fmla="*/ 470582 w 1011031"/>
              <a:gd name="connsiteY30" fmla="*/ 906222 h 1492328"/>
              <a:gd name="connsiteX31" fmla="*/ 446769 w 1011031"/>
              <a:gd name="connsiteY31" fmla="*/ 953847 h 1492328"/>
              <a:gd name="connsiteX32" fmla="*/ 442007 w 1011031"/>
              <a:gd name="connsiteY32" fmla="*/ 968134 h 1492328"/>
              <a:gd name="connsiteX33" fmla="*/ 427719 w 1011031"/>
              <a:gd name="connsiteY33" fmla="*/ 1006234 h 1492328"/>
              <a:gd name="connsiteX34" fmla="*/ 420575 w 1011031"/>
              <a:gd name="connsiteY34" fmla="*/ 1020521 h 1492328"/>
              <a:gd name="connsiteX35" fmla="*/ 408669 w 1011031"/>
              <a:gd name="connsiteY35" fmla="*/ 1049097 h 1492328"/>
              <a:gd name="connsiteX36" fmla="*/ 393305 w 1011031"/>
              <a:gd name="connsiteY36" fmla="*/ 1057546 h 1492328"/>
              <a:gd name="connsiteX37" fmla="*/ 370569 w 1011031"/>
              <a:gd name="connsiteY37" fmla="*/ 1082434 h 1492328"/>
              <a:gd name="connsiteX38" fmla="*/ 356282 w 1011031"/>
              <a:gd name="connsiteY38" fmla="*/ 1096722 h 1492328"/>
              <a:gd name="connsiteX39" fmla="*/ 337232 w 1011031"/>
              <a:gd name="connsiteY39" fmla="*/ 1139584 h 1492328"/>
              <a:gd name="connsiteX40" fmla="*/ 313958 w 1011031"/>
              <a:gd name="connsiteY40" fmla="*/ 1161823 h 1492328"/>
              <a:gd name="connsiteX41" fmla="*/ 284844 w 1011031"/>
              <a:gd name="connsiteY41" fmla="*/ 1196734 h 1492328"/>
              <a:gd name="connsiteX42" fmla="*/ 281696 w 1011031"/>
              <a:gd name="connsiteY42" fmla="*/ 1201497 h 1492328"/>
              <a:gd name="connsiteX43" fmla="*/ 273788 w 1011031"/>
              <a:gd name="connsiteY43" fmla="*/ 1204685 h 1492328"/>
              <a:gd name="connsiteX44" fmla="*/ 256537 w 1011031"/>
              <a:gd name="connsiteY44" fmla="*/ 1228498 h 1492328"/>
              <a:gd name="connsiteX45" fmla="*/ 240905 w 1011031"/>
              <a:gd name="connsiteY45" fmla="*/ 1242744 h 1492328"/>
              <a:gd name="connsiteX46" fmla="*/ 213407 w 1011031"/>
              <a:gd name="connsiteY46" fmla="*/ 1263409 h 1492328"/>
              <a:gd name="connsiteX47" fmla="*/ 180069 w 1011031"/>
              <a:gd name="connsiteY47" fmla="*/ 1291984 h 1492328"/>
              <a:gd name="connsiteX48" fmla="*/ 154104 w 1011031"/>
              <a:gd name="connsiteY48" fmla="*/ 1305733 h 1492328"/>
              <a:gd name="connsiteX49" fmla="*/ 121842 w 1011031"/>
              <a:gd name="connsiteY49" fmla="*/ 1334806 h 1492328"/>
              <a:gd name="connsiteX50" fmla="*/ 87200 w 1011031"/>
              <a:gd name="connsiteY50" fmla="*/ 1365804 h 1492328"/>
              <a:gd name="connsiteX51" fmla="*/ 106024 w 1011031"/>
              <a:gd name="connsiteY51" fmla="*/ 1357541 h 1492328"/>
              <a:gd name="connsiteX52" fmla="*/ 58356 w 1011031"/>
              <a:gd name="connsiteY52" fmla="*/ 1382969 h 1492328"/>
              <a:gd name="connsiteX53" fmla="*/ 27669 w 1011031"/>
              <a:gd name="connsiteY53" fmla="*/ 1401522 h 1492328"/>
              <a:gd name="connsiteX54" fmla="*/ 130 w 1011031"/>
              <a:gd name="connsiteY54" fmla="*/ 1424797 h 1492328"/>
              <a:gd name="connsiteX55" fmla="*/ 18144 w 1011031"/>
              <a:gd name="connsiteY55" fmla="*/ 1482484 h 1492328"/>
              <a:gd name="connsiteX56" fmla="*/ 37194 w 1011031"/>
              <a:gd name="connsiteY56" fmla="*/ 1487247 h 1492328"/>
              <a:gd name="connsiteX57" fmla="*/ 84819 w 1011031"/>
              <a:gd name="connsiteY57" fmla="*/ 1492009 h 1492328"/>
              <a:gd name="connsiteX58" fmla="*/ 361044 w 1011031"/>
              <a:gd name="connsiteY58" fmla="*/ 1477722 h 1492328"/>
              <a:gd name="connsiteX59" fmla="*/ 403907 w 1011031"/>
              <a:gd name="connsiteY59" fmla="*/ 1458672 h 1492328"/>
              <a:gd name="connsiteX60" fmla="*/ 437244 w 1011031"/>
              <a:gd name="connsiteY60" fmla="*/ 1420572 h 1492328"/>
              <a:gd name="connsiteX61" fmla="*/ 480107 w 1011031"/>
              <a:gd name="connsiteY61" fmla="*/ 1382472 h 1492328"/>
              <a:gd name="connsiteX62" fmla="*/ 522969 w 1011031"/>
              <a:gd name="connsiteY62" fmla="*/ 1301509 h 1492328"/>
              <a:gd name="connsiteX63" fmla="*/ 656319 w 1011031"/>
              <a:gd name="connsiteY63" fmla="*/ 1225309 h 1492328"/>
              <a:gd name="connsiteX64" fmla="*/ 746805 w 1011031"/>
              <a:gd name="connsiteY64" fmla="*/ 1191972 h 1492328"/>
              <a:gd name="connsiteX65" fmla="*/ 999219 w 1011031"/>
              <a:gd name="connsiteY65" fmla="*/ 1163396 h 1492328"/>
              <a:gd name="connsiteX66" fmla="*/ 975406 w 1011031"/>
              <a:gd name="connsiteY66" fmla="*/ 910985 h 1492328"/>
              <a:gd name="connsiteX67" fmla="*/ 875395 w 1011031"/>
              <a:gd name="connsiteY67" fmla="*/ 791921 h 1492328"/>
              <a:gd name="connsiteX68" fmla="*/ 794432 w 1011031"/>
              <a:gd name="connsiteY68" fmla="*/ 672859 h 1492328"/>
              <a:gd name="connsiteX69" fmla="*/ 742045 w 1011031"/>
              <a:gd name="connsiteY69" fmla="*/ 591897 h 1492328"/>
              <a:gd name="connsiteX70" fmla="*/ 661082 w 1011031"/>
              <a:gd name="connsiteY70" fmla="*/ 358534 h 1492328"/>
              <a:gd name="connsiteX71" fmla="*/ 646794 w 1011031"/>
              <a:gd name="connsiteY71" fmla="*/ 306147 h 1492328"/>
              <a:gd name="connsiteX72" fmla="*/ 596601 w 1011031"/>
              <a:gd name="connsiteY72" fmla="*/ 246347 h 1492328"/>
              <a:gd name="connsiteX73" fmla="*/ 583349 w 1011031"/>
              <a:gd name="connsiteY73" fmla="*/ 213010 h 1492328"/>
              <a:gd name="connsiteX74" fmla="*/ 565915 w 1011031"/>
              <a:gd name="connsiteY74" fmla="*/ 190231 h 1492328"/>
              <a:gd name="connsiteX75" fmla="*/ 503919 w 1011031"/>
              <a:gd name="connsiteY75" fmla="*/ 144221 h 1492328"/>
              <a:gd name="connsiteX76" fmla="*/ 489631 w 1011031"/>
              <a:gd name="connsiteY76" fmla="*/ 110884 h 1492328"/>
              <a:gd name="connsiteX77" fmla="*/ 461057 w 1011031"/>
              <a:gd name="connsiteY77" fmla="*/ 96597 h 1492328"/>
              <a:gd name="connsiteX78" fmla="*/ 418195 w 1011031"/>
              <a:gd name="connsiteY78" fmla="*/ 53734 h 1492328"/>
              <a:gd name="connsiteX79" fmla="*/ 400759 w 1011031"/>
              <a:gd name="connsiteY79" fmla="*/ 39944 h 1492328"/>
              <a:gd name="connsiteX80" fmla="*/ 383821 w 1011031"/>
              <a:gd name="connsiteY80" fmla="*/ 20355 h 1492328"/>
              <a:gd name="connsiteX81" fmla="*/ 365806 w 1011031"/>
              <a:gd name="connsiteY81" fmla="*/ 6109 h 1492328"/>
              <a:gd name="connsiteX82" fmla="*/ 327707 w 1011031"/>
              <a:gd name="connsiteY82" fmla="*/ 1347 h 1492328"/>
              <a:gd name="connsiteX83" fmla="*/ 215788 w 1011031"/>
              <a:gd name="connsiteY83" fmla="*/ 20397 h 1492328"/>
              <a:gd name="connsiteX0" fmla="*/ 215788 w 1011031"/>
              <a:gd name="connsiteY0" fmla="*/ 20397 h 1492328"/>
              <a:gd name="connsiteX1" fmla="*/ 265794 w 1011031"/>
              <a:gd name="connsiteY1" fmla="*/ 63260 h 1492328"/>
              <a:gd name="connsiteX2" fmla="*/ 294369 w 1011031"/>
              <a:gd name="connsiteY2" fmla="*/ 96597 h 1492328"/>
              <a:gd name="connsiteX3" fmla="*/ 318182 w 1011031"/>
              <a:gd name="connsiteY3" fmla="*/ 125172 h 1492328"/>
              <a:gd name="connsiteX4" fmla="*/ 332469 w 1011031"/>
              <a:gd name="connsiteY4" fmla="*/ 129934 h 1492328"/>
              <a:gd name="connsiteX5" fmla="*/ 351519 w 1011031"/>
              <a:gd name="connsiteY5" fmla="*/ 158509 h 1492328"/>
              <a:gd name="connsiteX6" fmla="*/ 370569 w 1011031"/>
              <a:gd name="connsiteY6" fmla="*/ 182322 h 1492328"/>
              <a:gd name="connsiteX7" fmla="*/ 389619 w 1011031"/>
              <a:gd name="connsiteY7" fmla="*/ 220422 h 1492328"/>
              <a:gd name="connsiteX8" fmla="*/ 399144 w 1011031"/>
              <a:gd name="connsiteY8" fmla="*/ 234709 h 1492328"/>
              <a:gd name="connsiteX9" fmla="*/ 403907 w 1011031"/>
              <a:gd name="connsiteY9" fmla="*/ 248997 h 1492328"/>
              <a:gd name="connsiteX10" fmla="*/ 418194 w 1011031"/>
              <a:gd name="connsiteY10" fmla="*/ 258522 h 1492328"/>
              <a:gd name="connsiteX11" fmla="*/ 456294 w 1011031"/>
              <a:gd name="connsiteY11" fmla="*/ 315672 h 1492328"/>
              <a:gd name="connsiteX12" fmla="*/ 465819 w 1011031"/>
              <a:gd name="connsiteY12" fmla="*/ 358534 h 1492328"/>
              <a:gd name="connsiteX13" fmla="*/ 475344 w 1011031"/>
              <a:gd name="connsiteY13" fmla="*/ 391872 h 1492328"/>
              <a:gd name="connsiteX14" fmla="*/ 484869 w 1011031"/>
              <a:gd name="connsiteY14" fmla="*/ 410922 h 1492328"/>
              <a:gd name="connsiteX15" fmla="*/ 489632 w 1011031"/>
              <a:gd name="connsiteY15" fmla="*/ 429972 h 1492328"/>
              <a:gd name="connsiteX16" fmla="*/ 494394 w 1011031"/>
              <a:gd name="connsiteY16" fmla="*/ 444259 h 1492328"/>
              <a:gd name="connsiteX17" fmla="*/ 499157 w 1011031"/>
              <a:gd name="connsiteY17" fmla="*/ 463309 h 1492328"/>
              <a:gd name="connsiteX18" fmla="*/ 508682 w 1011031"/>
              <a:gd name="connsiteY18" fmla="*/ 477597 h 1492328"/>
              <a:gd name="connsiteX19" fmla="*/ 518207 w 1011031"/>
              <a:gd name="connsiteY19" fmla="*/ 510934 h 1492328"/>
              <a:gd name="connsiteX20" fmla="*/ 527732 w 1011031"/>
              <a:gd name="connsiteY20" fmla="*/ 568084 h 1492328"/>
              <a:gd name="connsiteX21" fmla="*/ 532494 w 1011031"/>
              <a:gd name="connsiteY21" fmla="*/ 625234 h 1492328"/>
              <a:gd name="connsiteX22" fmla="*/ 537257 w 1011031"/>
              <a:gd name="connsiteY22" fmla="*/ 639522 h 1492328"/>
              <a:gd name="connsiteX23" fmla="*/ 532494 w 1011031"/>
              <a:gd name="connsiteY23" fmla="*/ 668097 h 1492328"/>
              <a:gd name="connsiteX24" fmla="*/ 527732 w 1011031"/>
              <a:gd name="connsiteY24" fmla="*/ 727628 h 1492328"/>
              <a:gd name="connsiteX25" fmla="*/ 522969 w 1011031"/>
              <a:gd name="connsiteY25" fmla="*/ 763347 h 1492328"/>
              <a:gd name="connsiteX26" fmla="*/ 508143 w 1011031"/>
              <a:gd name="connsiteY26" fmla="*/ 813580 h 1492328"/>
              <a:gd name="connsiteX27" fmla="*/ 503919 w 1011031"/>
              <a:gd name="connsiteY27" fmla="*/ 849072 h 1492328"/>
              <a:gd name="connsiteX28" fmla="*/ 489632 w 1011031"/>
              <a:gd name="connsiteY28" fmla="*/ 872884 h 1492328"/>
              <a:gd name="connsiteX29" fmla="*/ 484869 w 1011031"/>
              <a:gd name="connsiteY29" fmla="*/ 891934 h 1492328"/>
              <a:gd name="connsiteX30" fmla="*/ 470582 w 1011031"/>
              <a:gd name="connsiteY30" fmla="*/ 906222 h 1492328"/>
              <a:gd name="connsiteX31" fmla="*/ 446769 w 1011031"/>
              <a:gd name="connsiteY31" fmla="*/ 953847 h 1492328"/>
              <a:gd name="connsiteX32" fmla="*/ 442007 w 1011031"/>
              <a:gd name="connsiteY32" fmla="*/ 968134 h 1492328"/>
              <a:gd name="connsiteX33" fmla="*/ 427719 w 1011031"/>
              <a:gd name="connsiteY33" fmla="*/ 1006234 h 1492328"/>
              <a:gd name="connsiteX34" fmla="*/ 420575 w 1011031"/>
              <a:gd name="connsiteY34" fmla="*/ 1020521 h 1492328"/>
              <a:gd name="connsiteX35" fmla="*/ 408669 w 1011031"/>
              <a:gd name="connsiteY35" fmla="*/ 1049097 h 1492328"/>
              <a:gd name="connsiteX36" fmla="*/ 393305 w 1011031"/>
              <a:gd name="connsiteY36" fmla="*/ 1057546 h 1492328"/>
              <a:gd name="connsiteX37" fmla="*/ 370569 w 1011031"/>
              <a:gd name="connsiteY37" fmla="*/ 1082434 h 1492328"/>
              <a:gd name="connsiteX38" fmla="*/ 356282 w 1011031"/>
              <a:gd name="connsiteY38" fmla="*/ 1096722 h 1492328"/>
              <a:gd name="connsiteX39" fmla="*/ 337232 w 1011031"/>
              <a:gd name="connsiteY39" fmla="*/ 1139584 h 1492328"/>
              <a:gd name="connsiteX40" fmla="*/ 313958 w 1011031"/>
              <a:gd name="connsiteY40" fmla="*/ 1161823 h 1492328"/>
              <a:gd name="connsiteX41" fmla="*/ 284844 w 1011031"/>
              <a:gd name="connsiteY41" fmla="*/ 1196734 h 1492328"/>
              <a:gd name="connsiteX42" fmla="*/ 281696 w 1011031"/>
              <a:gd name="connsiteY42" fmla="*/ 1201497 h 1492328"/>
              <a:gd name="connsiteX43" fmla="*/ 273788 w 1011031"/>
              <a:gd name="connsiteY43" fmla="*/ 1204685 h 1492328"/>
              <a:gd name="connsiteX44" fmla="*/ 256537 w 1011031"/>
              <a:gd name="connsiteY44" fmla="*/ 1228498 h 1492328"/>
              <a:gd name="connsiteX45" fmla="*/ 240905 w 1011031"/>
              <a:gd name="connsiteY45" fmla="*/ 1242744 h 1492328"/>
              <a:gd name="connsiteX46" fmla="*/ 213407 w 1011031"/>
              <a:gd name="connsiteY46" fmla="*/ 1263409 h 1492328"/>
              <a:gd name="connsiteX47" fmla="*/ 180069 w 1011031"/>
              <a:gd name="connsiteY47" fmla="*/ 1291984 h 1492328"/>
              <a:gd name="connsiteX48" fmla="*/ 154104 w 1011031"/>
              <a:gd name="connsiteY48" fmla="*/ 1305733 h 1492328"/>
              <a:gd name="connsiteX49" fmla="*/ 121842 w 1011031"/>
              <a:gd name="connsiteY49" fmla="*/ 1334806 h 1492328"/>
              <a:gd name="connsiteX50" fmla="*/ 87200 w 1011031"/>
              <a:gd name="connsiteY50" fmla="*/ 1365804 h 1492328"/>
              <a:gd name="connsiteX51" fmla="*/ 106024 w 1011031"/>
              <a:gd name="connsiteY51" fmla="*/ 1357541 h 1492328"/>
              <a:gd name="connsiteX52" fmla="*/ 58356 w 1011031"/>
              <a:gd name="connsiteY52" fmla="*/ 1382969 h 1492328"/>
              <a:gd name="connsiteX53" fmla="*/ 27669 w 1011031"/>
              <a:gd name="connsiteY53" fmla="*/ 1401522 h 1492328"/>
              <a:gd name="connsiteX54" fmla="*/ 130 w 1011031"/>
              <a:gd name="connsiteY54" fmla="*/ 1424797 h 1492328"/>
              <a:gd name="connsiteX55" fmla="*/ 18144 w 1011031"/>
              <a:gd name="connsiteY55" fmla="*/ 1482484 h 1492328"/>
              <a:gd name="connsiteX56" fmla="*/ 37194 w 1011031"/>
              <a:gd name="connsiteY56" fmla="*/ 1487247 h 1492328"/>
              <a:gd name="connsiteX57" fmla="*/ 84819 w 1011031"/>
              <a:gd name="connsiteY57" fmla="*/ 1492009 h 1492328"/>
              <a:gd name="connsiteX58" fmla="*/ 361044 w 1011031"/>
              <a:gd name="connsiteY58" fmla="*/ 1477722 h 1492328"/>
              <a:gd name="connsiteX59" fmla="*/ 403907 w 1011031"/>
              <a:gd name="connsiteY59" fmla="*/ 1458672 h 1492328"/>
              <a:gd name="connsiteX60" fmla="*/ 437244 w 1011031"/>
              <a:gd name="connsiteY60" fmla="*/ 1420572 h 1492328"/>
              <a:gd name="connsiteX61" fmla="*/ 480107 w 1011031"/>
              <a:gd name="connsiteY61" fmla="*/ 1382472 h 1492328"/>
              <a:gd name="connsiteX62" fmla="*/ 522969 w 1011031"/>
              <a:gd name="connsiteY62" fmla="*/ 1301509 h 1492328"/>
              <a:gd name="connsiteX63" fmla="*/ 656319 w 1011031"/>
              <a:gd name="connsiteY63" fmla="*/ 1225309 h 1492328"/>
              <a:gd name="connsiteX64" fmla="*/ 746805 w 1011031"/>
              <a:gd name="connsiteY64" fmla="*/ 1191972 h 1492328"/>
              <a:gd name="connsiteX65" fmla="*/ 999219 w 1011031"/>
              <a:gd name="connsiteY65" fmla="*/ 1163396 h 1492328"/>
              <a:gd name="connsiteX66" fmla="*/ 975406 w 1011031"/>
              <a:gd name="connsiteY66" fmla="*/ 910985 h 1492328"/>
              <a:gd name="connsiteX67" fmla="*/ 875395 w 1011031"/>
              <a:gd name="connsiteY67" fmla="*/ 791921 h 1492328"/>
              <a:gd name="connsiteX68" fmla="*/ 794432 w 1011031"/>
              <a:gd name="connsiteY68" fmla="*/ 672859 h 1492328"/>
              <a:gd name="connsiteX69" fmla="*/ 742045 w 1011031"/>
              <a:gd name="connsiteY69" fmla="*/ 591897 h 1492328"/>
              <a:gd name="connsiteX70" fmla="*/ 661082 w 1011031"/>
              <a:gd name="connsiteY70" fmla="*/ 358534 h 1492328"/>
              <a:gd name="connsiteX71" fmla="*/ 646794 w 1011031"/>
              <a:gd name="connsiteY71" fmla="*/ 306147 h 1492328"/>
              <a:gd name="connsiteX72" fmla="*/ 596601 w 1011031"/>
              <a:gd name="connsiteY72" fmla="*/ 246347 h 1492328"/>
              <a:gd name="connsiteX73" fmla="*/ 583349 w 1011031"/>
              <a:gd name="connsiteY73" fmla="*/ 213010 h 1492328"/>
              <a:gd name="connsiteX74" fmla="*/ 565915 w 1011031"/>
              <a:gd name="connsiteY74" fmla="*/ 190231 h 1492328"/>
              <a:gd name="connsiteX75" fmla="*/ 503919 w 1011031"/>
              <a:gd name="connsiteY75" fmla="*/ 144221 h 1492328"/>
              <a:gd name="connsiteX76" fmla="*/ 489631 w 1011031"/>
              <a:gd name="connsiteY76" fmla="*/ 110884 h 1492328"/>
              <a:gd name="connsiteX77" fmla="*/ 461057 w 1011031"/>
              <a:gd name="connsiteY77" fmla="*/ 96597 h 1492328"/>
              <a:gd name="connsiteX78" fmla="*/ 418195 w 1011031"/>
              <a:gd name="connsiteY78" fmla="*/ 53734 h 1492328"/>
              <a:gd name="connsiteX79" fmla="*/ 400759 w 1011031"/>
              <a:gd name="connsiteY79" fmla="*/ 39944 h 1492328"/>
              <a:gd name="connsiteX80" fmla="*/ 383821 w 1011031"/>
              <a:gd name="connsiteY80" fmla="*/ 20355 h 1492328"/>
              <a:gd name="connsiteX81" fmla="*/ 384856 w 1011031"/>
              <a:gd name="connsiteY81" fmla="*/ 6109 h 1492328"/>
              <a:gd name="connsiteX82" fmla="*/ 327707 w 1011031"/>
              <a:gd name="connsiteY82" fmla="*/ 1347 h 1492328"/>
              <a:gd name="connsiteX83" fmla="*/ 215788 w 1011031"/>
              <a:gd name="connsiteY83" fmla="*/ 20397 h 1492328"/>
              <a:gd name="connsiteX0" fmla="*/ 215788 w 1011031"/>
              <a:gd name="connsiteY0" fmla="*/ 20397 h 1492328"/>
              <a:gd name="connsiteX1" fmla="*/ 265794 w 1011031"/>
              <a:gd name="connsiteY1" fmla="*/ 63260 h 1492328"/>
              <a:gd name="connsiteX2" fmla="*/ 294369 w 1011031"/>
              <a:gd name="connsiteY2" fmla="*/ 96597 h 1492328"/>
              <a:gd name="connsiteX3" fmla="*/ 318182 w 1011031"/>
              <a:gd name="connsiteY3" fmla="*/ 125172 h 1492328"/>
              <a:gd name="connsiteX4" fmla="*/ 332469 w 1011031"/>
              <a:gd name="connsiteY4" fmla="*/ 129934 h 1492328"/>
              <a:gd name="connsiteX5" fmla="*/ 351519 w 1011031"/>
              <a:gd name="connsiteY5" fmla="*/ 158509 h 1492328"/>
              <a:gd name="connsiteX6" fmla="*/ 370569 w 1011031"/>
              <a:gd name="connsiteY6" fmla="*/ 182322 h 1492328"/>
              <a:gd name="connsiteX7" fmla="*/ 389619 w 1011031"/>
              <a:gd name="connsiteY7" fmla="*/ 220422 h 1492328"/>
              <a:gd name="connsiteX8" fmla="*/ 399144 w 1011031"/>
              <a:gd name="connsiteY8" fmla="*/ 234709 h 1492328"/>
              <a:gd name="connsiteX9" fmla="*/ 403907 w 1011031"/>
              <a:gd name="connsiteY9" fmla="*/ 248997 h 1492328"/>
              <a:gd name="connsiteX10" fmla="*/ 418194 w 1011031"/>
              <a:gd name="connsiteY10" fmla="*/ 258522 h 1492328"/>
              <a:gd name="connsiteX11" fmla="*/ 456294 w 1011031"/>
              <a:gd name="connsiteY11" fmla="*/ 315672 h 1492328"/>
              <a:gd name="connsiteX12" fmla="*/ 465819 w 1011031"/>
              <a:gd name="connsiteY12" fmla="*/ 358534 h 1492328"/>
              <a:gd name="connsiteX13" fmla="*/ 475344 w 1011031"/>
              <a:gd name="connsiteY13" fmla="*/ 391872 h 1492328"/>
              <a:gd name="connsiteX14" fmla="*/ 484869 w 1011031"/>
              <a:gd name="connsiteY14" fmla="*/ 410922 h 1492328"/>
              <a:gd name="connsiteX15" fmla="*/ 489632 w 1011031"/>
              <a:gd name="connsiteY15" fmla="*/ 429972 h 1492328"/>
              <a:gd name="connsiteX16" fmla="*/ 494394 w 1011031"/>
              <a:gd name="connsiteY16" fmla="*/ 444259 h 1492328"/>
              <a:gd name="connsiteX17" fmla="*/ 499157 w 1011031"/>
              <a:gd name="connsiteY17" fmla="*/ 463309 h 1492328"/>
              <a:gd name="connsiteX18" fmla="*/ 508682 w 1011031"/>
              <a:gd name="connsiteY18" fmla="*/ 477597 h 1492328"/>
              <a:gd name="connsiteX19" fmla="*/ 518207 w 1011031"/>
              <a:gd name="connsiteY19" fmla="*/ 510934 h 1492328"/>
              <a:gd name="connsiteX20" fmla="*/ 527732 w 1011031"/>
              <a:gd name="connsiteY20" fmla="*/ 568084 h 1492328"/>
              <a:gd name="connsiteX21" fmla="*/ 532494 w 1011031"/>
              <a:gd name="connsiteY21" fmla="*/ 625234 h 1492328"/>
              <a:gd name="connsiteX22" fmla="*/ 537257 w 1011031"/>
              <a:gd name="connsiteY22" fmla="*/ 639522 h 1492328"/>
              <a:gd name="connsiteX23" fmla="*/ 532494 w 1011031"/>
              <a:gd name="connsiteY23" fmla="*/ 668097 h 1492328"/>
              <a:gd name="connsiteX24" fmla="*/ 527732 w 1011031"/>
              <a:gd name="connsiteY24" fmla="*/ 727628 h 1492328"/>
              <a:gd name="connsiteX25" fmla="*/ 522969 w 1011031"/>
              <a:gd name="connsiteY25" fmla="*/ 763347 h 1492328"/>
              <a:gd name="connsiteX26" fmla="*/ 508143 w 1011031"/>
              <a:gd name="connsiteY26" fmla="*/ 813580 h 1492328"/>
              <a:gd name="connsiteX27" fmla="*/ 503919 w 1011031"/>
              <a:gd name="connsiteY27" fmla="*/ 849072 h 1492328"/>
              <a:gd name="connsiteX28" fmla="*/ 489632 w 1011031"/>
              <a:gd name="connsiteY28" fmla="*/ 872884 h 1492328"/>
              <a:gd name="connsiteX29" fmla="*/ 484869 w 1011031"/>
              <a:gd name="connsiteY29" fmla="*/ 891934 h 1492328"/>
              <a:gd name="connsiteX30" fmla="*/ 470582 w 1011031"/>
              <a:gd name="connsiteY30" fmla="*/ 906222 h 1492328"/>
              <a:gd name="connsiteX31" fmla="*/ 446769 w 1011031"/>
              <a:gd name="connsiteY31" fmla="*/ 953847 h 1492328"/>
              <a:gd name="connsiteX32" fmla="*/ 442007 w 1011031"/>
              <a:gd name="connsiteY32" fmla="*/ 968134 h 1492328"/>
              <a:gd name="connsiteX33" fmla="*/ 427719 w 1011031"/>
              <a:gd name="connsiteY33" fmla="*/ 1006234 h 1492328"/>
              <a:gd name="connsiteX34" fmla="*/ 420575 w 1011031"/>
              <a:gd name="connsiteY34" fmla="*/ 1020521 h 1492328"/>
              <a:gd name="connsiteX35" fmla="*/ 408669 w 1011031"/>
              <a:gd name="connsiteY35" fmla="*/ 1049097 h 1492328"/>
              <a:gd name="connsiteX36" fmla="*/ 393305 w 1011031"/>
              <a:gd name="connsiteY36" fmla="*/ 1057546 h 1492328"/>
              <a:gd name="connsiteX37" fmla="*/ 370569 w 1011031"/>
              <a:gd name="connsiteY37" fmla="*/ 1082434 h 1492328"/>
              <a:gd name="connsiteX38" fmla="*/ 356282 w 1011031"/>
              <a:gd name="connsiteY38" fmla="*/ 1096722 h 1492328"/>
              <a:gd name="connsiteX39" fmla="*/ 337232 w 1011031"/>
              <a:gd name="connsiteY39" fmla="*/ 1139584 h 1492328"/>
              <a:gd name="connsiteX40" fmla="*/ 313958 w 1011031"/>
              <a:gd name="connsiteY40" fmla="*/ 1161823 h 1492328"/>
              <a:gd name="connsiteX41" fmla="*/ 284844 w 1011031"/>
              <a:gd name="connsiteY41" fmla="*/ 1196734 h 1492328"/>
              <a:gd name="connsiteX42" fmla="*/ 281696 w 1011031"/>
              <a:gd name="connsiteY42" fmla="*/ 1201497 h 1492328"/>
              <a:gd name="connsiteX43" fmla="*/ 273788 w 1011031"/>
              <a:gd name="connsiteY43" fmla="*/ 1204685 h 1492328"/>
              <a:gd name="connsiteX44" fmla="*/ 256537 w 1011031"/>
              <a:gd name="connsiteY44" fmla="*/ 1228498 h 1492328"/>
              <a:gd name="connsiteX45" fmla="*/ 240905 w 1011031"/>
              <a:gd name="connsiteY45" fmla="*/ 1242744 h 1492328"/>
              <a:gd name="connsiteX46" fmla="*/ 213407 w 1011031"/>
              <a:gd name="connsiteY46" fmla="*/ 1263409 h 1492328"/>
              <a:gd name="connsiteX47" fmla="*/ 180069 w 1011031"/>
              <a:gd name="connsiteY47" fmla="*/ 1291984 h 1492328"/>
              <a:gd name="connsiteX48" fmla="*/ 154104 w 1011031"/>
              <a:gd name="connsiteY48" fmla="*/ 1305733 h 1492328"/>
              <a:gd name="connsiteX49" fmla="*/ 121842 w 1011031"/>
              <a:gd name="connsiteY49" fmla="*/ 1334806 h 1492328"/>
              <a:gd name="connsiteX50" fmla="*/ 87200 w 1011031"/>
              <a:gd name="connsiteY50" fmla="*/ 1365804 h 1492328"/>
              <a:gd name="connsiteX51" fmla="*/ 106024 w 1011031"/>
              <a:gd name="connsiteY51" fmla="*/ 1357541 h 1492328"/>
              <a:gd name="connsiteX52" fmla="*/ 58356 w 1011031"/>
              <a:gd name="connsiteY52" fmla="*/ 1382969 h 1492328"/>
              <a:gd name="connsiteX53" fmla="*/ 27669 w 1011031"/>
              <a:gd name="connsiteY53" fmla="*/ 1401522 h 1492328"/>
              <a:gd name="connsiteX54" fmla="*/ 130 w 1011031"/>
              <a:gd name="connsiteY54" fmla="*/ 1424797 h 1492328"/>
              <a:gd name="connsiteX55" fmla="*/ 18144 w 1011031"/>
              <a:gd name="connsiteY55" fmla="*/ 1482484 h 1492328"/>
              <a:gd name="connsiteX56" fmla="*/ 37194 w 1011031"/>
              <a:gd name="connsiteY56" fmla="*/ 1487247 h 1492328"/>
              <a:gd name="connsiteX57" fmla="*/ 84819 w 1011031"/>
              <a:gd name="connsiteY57" fmla="*/ 1492009 h 1492328"/>
              <a:gd name="connsiteX58" fmla="*/ 361044 w 1011031"/>
              <a:gd name="connsiteY58" fmla="*/ 1477722 h 1492328"/>
              <a:gd name="connsiteX59" fmla="*/ 403907 w 1011031"/>
              <a:gd name="connsiteY59" fmla="*/ 1458672 h 1492328"/>
              <a:gd name="connsiteX60" fmla="*/ 437244 w 1011031"/>
              <a:gd name="connsiteY60" fmla="*/ 1420572 h 1492328"/>
              <a:gd name="connsiteX61" fmla="*/ 480107 w 1011031"/>
              <a:gd name="connsiteY61" fmla="*/ 1382472 h 1492328"/>
              <a:gd name="connsiteX62" fmla="*/ 522969 w 1011031"/>
              <a:gd name="connsiteY62" fmla="*/ 1301509 h 1492328"/>
              <a:gd name="connsiteX63" fmla="*/ 656319 w 1011031"/>
              <a:gd name="connsiteY63" fmla="*/ 1225309 h 1492328"/>
              <a:gd name="connsiteX64" fmla="*/ 746805 w 1011031"/>
              <a:gd name="connsiteY64" fmla="*/ 1191972 h 1492328"/>
              <a:gd name="connsiteX65" fmla="*/ 999219 w 1011031"/>
              <a:gd name="connsiteY65" fmla="*/ 1163396 h 1492328"/>
              <a:gd name="connsiteX66" fmla="*/ 975406 w 1011031"/>
              <a:gd name="connsiteY66" fmla="*/ 910985 h 1492328"/>
              <a:gd name="connsiteX67" fmla="*/ 875395 w 1011031"/>
              <a:gd name="connsiteY67" fmla="*/ 791921 h 1492328"/>
              <a:gd name="connsiteX68" fmla="*/ 794432 w 1011031"/>
              <a:gd name="connsiteY68" fmla="*/ 672859 h 1492328"/>
              <a:gd name="connsiteX69" fmla="*/ 742045 w 1011031"/>
              <a:gd name="connsiteY69" fmla="*/ 591897 h 1492328"/>
              <a:gd name="connsiteX70" fmla="*/ 661082 w 1011031"/>
              <a:gd name="connsiteY70" fmla="*/ 358534 h 1492328"/>
              <a:gd name="connsiteX71" fmla="*/ 646794 w 1011031"/>
              <a:gd name="connsiteY71" fmla="*/ 306147 h 1492328"/>
              <a:gd name="connsiteX72" fmla="*/ 596601 w 1011031"/>
              <a:gd name="connsiteY72" fmla="*/ 246347 h 1492328"/>
              <a:gd name="connsiteX73" fmla="*/ 583349 w 1011031"/>
              <a:gd name="connsiteY73" fmla="*/ 213010 h 1492328"/>
              <a:gd name="connsiteX74" fmla="*/ 565915 w 1011031"/>
              <a:gd name="connsiteY74" fmla="*/ 190231 h 1492328"/>
              <a:gd name="connsiteX75" fmla="*/ 503919 w 1011031"/>
              <a:gd name="connsiteY75" fmla="*/ 144221 h 1492328"/>
              <a:gd name="connsiteX76" fmla="*/ 489631 w 1011031"/>
              <a:gd name="connsiteY76" fmla="*/ 110884 h 1492328"/>
              <a:gd name="connsiteX77" fmla="*/ 461057 w 1011031"/>
              <a:gd name="connsiteY77" fmla="*/ 96597 h 1492328"/>
              <a:gd name="connsiteX78" fmla="*/ 437245 w 1011031"/>
              <a:gd name="connsiteY78" fmla="*/ 60084 h 1492328"/>
              <a:gd name="connsiteX79" fmla="*/ 400759 w 1011031"/>
              <a:gd name="connsiteY79" fmla="*/ 39944 h 1492328"/>
              <a:gd name="connsiteX80" fmla="*/ 383821 w 1011031"/>
              <a:gd name="connsiteY80" fmla="*/ 20355 h 1492328"/>
              <a:gd name="connsiteX81" fmla="*/ 384856 w 1011031"/>
              <a:gd name="connsiteY81" fmla="*/ 6109 h 1492328"/>
              <a:gd name="connsiteX82" fmla="*/ 327707 w 1011031"/>
              <a:gd name="connsiteY82" fmla="*/ 1347 h 1492328"/>
              <a:gd name="connsiteX83" fmla="*/ 215788 w 1011031"/>
              <a:gd name="connsiteY83" fmla="*/ 20397 h 1492328"/>
              <a:gd name="connsiteX0" fmla="*/ 215788 w 1011031"/>
              <a:gd name="connsiteY0" fmla="*/ 20397 h 1492328"/>
              <a:gd name="connsiteX1" fmla="*/ 265794 w 1011031"/>
              <a:gd name="connsiteY1" fmla="*/ 63260 h 1492328"/>
              <a:gd name="connsiteX2" fmla="*/ 294369 w 1011031"/>
              <a:gd name="connsiteY2" fmla="*/ 96597 h 1492328"/>
              <a:gd name="connsiteX3" fmla="*/ 318182 w 1011031"/>
              <a:gd name="connsiteY3" fmla="*/ 125172 h 1492328"/>
              <a:gd name="connsiteX4" fmla="*/ 332469 w 1011031"/>
              <a:gd name="connsiteY4" fmla="*/ 129934 h 1492328"/>
              <a:gd name="connsiteX5" fmla="*/ 351519 w 1011031"/>
              <a:gd name="connsiteY5" fmla="*/ 158509 h 1492328"/>
              <a:gd name="connsiteX6" fmla="*/ 370569 w 1011031"/>
              <a:gd name="connsiteY6" fmla="*/ 182322 h 1492328"/>
              <a:gd name="connsiteX7" fmla="*/ 389619 w 1011031"/>
              <a:gd name="connsiteY7" fmla="*/ 220422 h 1492328"/>
              <a:gd name="connsiteX8" fmla="*/ 399144 w 1011031"/>
              <a:gd name="connsiteY8" fmla="*/ 234709 h 1492328"/>
              <a:gd name="connsiteX9" fmla="*/ 403907 w 1011031"/>
              <a:gd name="connsiteY9" fmla="*/ 248997 h 1492328"/>
              <a:gd name="connsiteX10" fmla="*/ 418194 w 1011031"/>
              <a:gd name="connsiteY10" fmla="*/ 258522 h 1492328"/>
              <a:gd name="connsiteX11" fmla="*/ 456294 w 1011031"/>
              <a:gd name="connsiteY11" fmla="*/ 315672 h 1492328"/>
              <a:gd name="connsiteX12" fmla="*/ 465819 w 1011031"/>
              <a:gd name="connsiteY12" fmla="*/ 358534 h 1492328"/>
              <a:gd name="connsiteX13" fmla="*/ 475344 w 1011031"/>
              <a:gd name="connsiteY13" fmla="*/ 391872 h 1492328"/>
              <a:gd name="connsiteX14" fmla="*/ 484869 w 1011031"/>
              <a:gd name="connsiteY14" fmla="*/ 410922 h 1492328"/>
              <a:gd name="connsiteX15" fmla="*/ 489632 w 1011031"/>
              <a:gd name="connsiteY15" fmla="*/ 429972 h 1492328"/>
              <a:gd name="connsiteX16" fmla="*/ 494394 w 1011031"/>
              <a:gd name="connsiteY16" fmla="*/ 444259 h 1492328"/>
              <a:gd name="connsiteX17" fmla="*/ 499157 w 1011031"/>
              <a:gd name="connsiteY17" fmla="*/ 463309 h 1492328"/>
              <a:gd name="connsiteX18" fmla="*/ 508682 w 1011031"/>
              <a:gd name="connsiteY18" fmla="*/ 477597 h 1492328"/>
              <a:gd name="connsiteX19" fmla="*/ 518207 w 1011031"/>
              <a:gd name="connsiteY19" fmla="*/ 510934 h 1492328"/>
              <a:gd name="connsiteX20" fmla="*/ 527732 w 1011031"/>
              <a:gd name="connsiteY20" fmla="*/ 568084 h 1492328"/>
              <a:gd name="connsiteX21" fmla="*/ 532494 w 1011031"/>
              <a:gd name="connsiteY21" fmla="*/ 625234 h 1492328"/>
              <a:gd name="connsiteX22" fmla="*/ 537257 w 1011031"/>
              <a:gd name="connsiteY22" fmla="*/ 639522 h 1492328"/>
              <a:gd name="connsiteX23" fmla="*/ 532494 w 1011031"/>
              <a:gd name="connsiteY23" fmla="*/ 668097 h 1492328"/>
              <a:gd name="connsiteX24" fmla="*/ 527732 w 1011031"/>
              <a:gd name="connsiteY24" fmla="*/ 727628 h 1492328"/>
              <a:gd name="connsiteX25" fmla="*/ 522969 w 1011031"/>
              <a:gd name="connsiteY25" fmla="*/ 763347 h 1492328"/>
              <a:gd name="connsiteX26" fmla="*/ 508143 w 1011031"/>
              <a:gd name="connsiteY26" fmla="*/ 813580 h 1492328"/>
              <a:gd name="connsiteX27" fmla="*/ 503919 w 1011031"/>
              <a:gd name="connsiteY27" fmla="*/ 849072 h 1492328"/>
              <a:gd name="connsiteX28" fmla="*/ 489632 w 1011031"/>
              <a:gd name="connsiteY28" fmla="*/ 872884 h 1492328"/>
              <a:gd name="connsiteX29" fmla="*/ 484869 w 1011031"/>
              <a:gd name="connsiteY29" fmla="*/ 891934 h 1492328"/>
              <a:gd name="connsiteX30" fmla="*/ 470582 w 1011031"/>
              <a:gd name="connsiteY30" fmla="*/ 906222 h 1492328"/>
              <a:gd name="connsiteX31" fmla="*/ 446769 w 1011031"/>
              <a:gd name="connsiteY31" fmla="*/ 953847 h 1492328"/>
              <a:gd name="connsiteX32" fmla="*/ 442007 w 1011031"/>
              <a:gd name="connsiteY32" fmla="*/ 968134 h 1492328"/>
              <a:gd name="connsiteX33" fmla="*/ 427719 w 1011031"/>
              <a:gd name="connsiteY33" fmla="*/ 1006234 h 1492328"/>
              <a:gd name="connsiteX34" fmla="*/ 420575 w 1011031"/>
              <a:gd name="connsiteY34" fmla="*/ 1020521 h 1492328"/>
              <a:gd name="connsiteX35" fmla="*/ 408669 w 1011031"/>
              <a:gd name="connsiteY35" fmla="*/ 1049097 h 1492328"/>
              <a:gd name="connsiteX36" fmla="*/ 393305 w 1011031"/>
              <a:gd name="connsiteY36" fmla="*/ 1057546 h 1492328"/>
              <a:gd name="connsiteX37" fmla="*/ 370569 w 1011031"/>
              <a:gd name="connsiteY37" fmla="*/ 1082434 h 1492328"/>
              <a:gd name="connsiteX38" fmla="*/ 356282 w 1011031"/>
              <a:gd name="connsiteY38" fmla="*/ 1096722 h 1492328"/>
              <a:gd name="connsiteX39" fmla="*/ 337232 w 1011031"/>
              <a:gd name="connsiteY39" fmla="*/ 1139584 h 1492328"/>
              <a:gd name="connsiteX40" fmla="*/ 313958 w 1011031"/>
              <a:gd name="connsiteY40" fmla="*/ 1161823 h 1492328"/>
              <a:gd name="connsiteX41" fmla="*/ 284844 w 1011031"/>
              <a:gd name="connsiteY41" fmla="*/ 1196734 h 1492328"/>
              <a:gd name="connsiteX42" fmla="*/ 281696 w 1011031"/>
              <a:gd name="connsiteY42" fmla="*/ 1201497 h 1492328"/>
              <a:gd name="connsiteX43" fmla="*/ 273788 w 1011031"/>
              <a:gd name="connsiteY43" fmla="*/ 1204685 h 1492328"/>
              <a:gd name="connsiteX44" fmla="*/ 256537 w 1011031"/>
              <a:gd name="connsiteY44" fmla="*/ 1228498 h 1492328"/>
              <a:gd name="connsiteX45" fmla="*/ 240905 w 1011031"/>
              <a:gd name="connsiteY45" fmla="*/ 1242744 h 1492328"/>
              <a:gd name="connsiteX46" fmla="*/ 213407 w 1011031"/>
              <a:gd name="connsiteY46" fmla="*/ 1263409 h 1492328"/>
              <a:gd name="connsiteX47" fmla="*/ 180069 w 1011031"/>
              <a:gd name="connsiteY47" fmla="*/ 1291984 h 1492328"/>
              <a:gd name="connsiteX48" fmla="*/ 154104 w 1011031"/>
              <a:gd name="connsiteY48" fmla="*/ 1305733 h 1492328"/>
              <a:gd name="connsiteX49" fmla="*/ 121842 w 1011031"/>
              <a:gd name="connsiteY49" fmla="*/ 1334806 h 1492328"/>
              <a:gd name="connsiteX50" fmla="*/ 87200 w 1011031"/>
              <a:gd name="connsiteY50" fmla="*/ 1365804 h 1492328"/>
              <a:gd name="connsiteX51" fmla="*/ 106024 w 1011031"/>
              <a:gd name="connsiteY51" fmla="*/ 1357541 h 1492328"/>
              <a:gd name="connsiteX52" fmla="*/ 58356 w 1011031"/>
              <a:gd name="connsiteY52" fmla="*/ 1382969 h 1492328"/>
              <a:gd name="connsiteX53" fmla="*/ 27669 w 1011031"/>
              <a:gd name="connsiteY53" fmla="*/ 1401522 h 1492328"/>
              <a:gd name="connsiteX54" fmla="*/ 130 w 1011031"/>
              <a:gd name="connsiteY54" fmla="*/ 1424797 h 1492328"/>
              <a:gd name="connsiteX55" fmla="*/ 18144 w 1011031"/>
              <a:gd name="connsiteY55" fmla="*/ 1482484 h 1492328"/>
              <a:gd name="connsiteX56" fmla="*/ 37194 w 1011031"/>
              <a:gd name="connsiteY56" fmla="*/ 1487247 h 1492328"/>
              <a:gd name="connsiteX57" fmla="*/ 84819 w 1011031"/>
              <a:gd name="connsiteY57" fmla="*/ 1492009 h 1492328"/>
              <a:gd name="connsiteX58" fmla="*/ 361044 w 1011031"/>
              <a:gd name="connsiteY58" fmla="*/ 1477722 h 1492328"/>
              <a:gd name="connsiteX59" fmla="*/ 403907 w 1011031"/>
              <a:gd name="connsiteY59" fmla="*/ 1458672 h 1492328"/>
              <a:gd name="connsiteX60" fmla="*/ 437244 w 1011031"/>
              <a:gd name="connsiteY60" fmla="*/ 1420572 h 1492328"/>
              <a:gd name="connsiteX61" fmla="*/ 480107 w 1011031"/>
              <a:gd name="connsiteY61" fmla="*/ 1382472 h 1492328"/>
              <a:gd name="connsiteX62" fmla="*/ 522969 w 1011031"/>
              <a:gd name="connsiteY62" fmla="*/ 1301509 h 1492328"/>
              <a:gd name="connsiteX63" fmla="*/ 656319 w 1011031"/>
              <a:gd name="connsiteY63" fmla="*/ 1225309 h 1492328"/>
              <a:gd name="connsiteX64" fmla="*/ 746805 w 1011031"/>
              <a:gd name="connsiteY64" fmla="*/ 1191972 h 1492328"/>
              <a:gd name="connsiteX65" fmla="*/ 999219 w 1011031"/>
              <a:gd name="connsiteY65" fmla="*/ 1163396 h 1492328"/>
              <a:gd name="connsiteX66" fmla="*/ 975406 w 1011031"/>
              <a:gd name="connsiteY66" fmla="*/ 910985 h 1492328"/>
              <a:gd name="connsiteX67" fmla="*/ 875395 w 1011031"/>
              <a:gd name="connsiteY67" fmla="*/ 791921 h 1492328"/>
              <a:gd name="connsiteX68" fmla="*/ 794432 w 1011031"/>
              <a:gd name="connsiteY68" fmla="*/ 672859 h 1492328"/>
              <a:gd name="connsiteX69" fmla="*/ 742045 w 1011031"/>
              <a:gd name="connsiteY69" fmla="*/ 591897 h 1492328"/>
              <a:gd name="connsiteX70" fmla="*/ 661082 w 1011031"/>
              <a:gd name="connsiteY70" fmla="*/ 358534 h 1492328"/>
              <a:gd name="connsiteX71" fmla="*/ 646794 w 1011031"/>
              <a:gd name="connsiteY71" fmla="*/ 306147 h 1492328"/>
              <a:gd name="connsiteX72" fmla="*/ 596601 w 1011031"/>
              <a:gd name="connsiteY72" fmla="*/ 246347 h 1492328"/>
              <a:gd name="connsiteX73" fmla="*/ 583349 w 1011031"/>
              <a:gd name="connsiteY73" fmla="*/ 213010 h 1492328"/>
              <a:gd name="connsiteX74" fmla="*/ 565915 w 1011031"/>
              <a:gd name="connsiteY74" fmla="*/ 190231 h 1492328"/>
              <a:gd name="connsiteX75" fmla="*/ 503919 w 1011031"/>
              <a:gd name="connsiteY75" fmla="*/ 144221 h 1492328"/>
              <a:gd name="connsiteX76" fmla="*/ 489631 w 1011031"/>
              <a:gd name="connsiteY76" fmla="*/ 110884 h 1492328"/>
              <a:gd name="connsiteX77" fmla="*/ 461057 w 1011031"/>
              <a:gd name="connsiteY77" fmla="*/ 96597 h 1492328"/>
              <a:gd name="connsiteX78" fmla="*/ 456295 w 1011031"/>
              <a:gd name="connsiteY78" fmla="*/ 60084 h 1492328"/>
              <a:gd name="connsiteX79" fmla="*/ 400759 w 1011031"/>
              <a:gd name="connsiteY79" fmla="*/ 39944 h 1492328"/>
              <a:gd name="connsiteX80" fmla="*/ 383821 w 1011031"/>
              <a:gd name="connsiteY80" fmla="*/ 20355 h 1492328"/>
              <a:gd name="connsiteX81" fmla="*/ 384856 w 1011031"/>
              <a:gd name="connsiteY81" fmla="*/ 6109 h 1492328"/>
              <a:gd name="connsiteX82" fmla="*/ 327707 w 1011031"/>
              <a:gd name="connsiteY82" fmla="*/ 1347 h 1492328"/>
              <a:gd name="connsiteX83" fmla="*/ 215788 w 1011031"/>
              <a:gd name="connsiteY83" fmla="*/ 20397 h 1492328"/>
              <a:gd name="connsiteX0" fmla="*/ 215788 w 1011031"/>
              <a:gd name="connsiteY0" fmla="*/ 20397 h 1492328"/>
              <a:gd name="connsiteX1" fmla="*/ 265794 w 1011031"/>
              <a:gd name="connsiteY1" fmla="*/ 63260 h 1492328"/>
              <a:gd name="connsiteX2" fmla="*/ 294369 w 1011031"/>
              <a:gd name="connsiteY2" fmla="*/ 96597 h 1492328"/>
              <a:gd name="connsiteX3" fmla="*/ 318182 w 1011031"/>
              <a:gd name="connsiteY3" fmla="*/ 125172 h 1492328"/>
              <a:gd name="connsiteX4" fmla="*/ 332469 w 1011031"/>
              <a:gd name="connsiteY4" fmla="*/ 129934 h 1492328"/>
              <a:gd name="connsiteX5" fmla="*/ 351519 w 1011031"/>
              <a:gd name="connsiteY5" fmla="*/ 158509 h 1492328"/>
              <a:gd name="connsiteX6" fmla="*/ 370569 w 1011031"/>
              <a:gd name="connsiteY6" fmla="*/ 182322 h 1492328"/>
              <a:gd name="connsiteX7" fmla="*/ 389619 w 1011031"/>
              <a:gd name="connsiteY7" fmla="*/ 220422 h 1492328"/>
              <a:gd name="connsiteX8" fmla="*/ 399144 w 1011031"/>
              <a:gd name="connsiteY8" fmla="*/ 234709 h 1492328"/>
              <a:gd name="connsiteX9" fmla="*/ 403907 w 1011031"/>
              <a:gd name="connsiteY9" fmla="*/ 248997 h 1492328"/>
              <a:gd name="connsiteX10" fmla="*/ 418194 w 1011031"/>
              <a:gd name="connsiteY10" fmla="*/ 258522 h 1492328"/>
              <a:gd name="connsiteX11" fmla="*/ 456294 w 1011031"/>
              <a:gd name="connsiteY11" fmla="*/ 315672 h 1492328"/>
              <a:gd name="connsiteX12" fmla="*/ 465819 w 1011031"/>
              <a:gd name="connsiteY12" fmla="*/ 358534 h 1492328"/>
              <a:gd name="connsiteX13" fmla="*/ 475344 w 1011031"/>
              <a:gd name="connsiteY13" fmla="*/ 391872 h 1492328"/>
              <a:gd name="connsiteX14" fmla="*/ 484869 w 1011031"/>
              <a:gd name="connsiteY14" fmla="*/ 410922 h 1492328"/>
              <a:gd name="connsiteX15" fmla="*/ 489632 w 1011031"/>
              <a:gd name="connsiteY15" fmla="*/ 429972 h 1492328"/>
              <a:gd name="connsiteX16" fmla="*/ 494394 w 1011031"/>
              <a:gd name="connsiteY16" fmla="*/ 444259 h 1492328"/>
              <a:gd name="connsiteX17" fmla="*/ 499157 w 1011031"/>
              <a:gd name="connsiteY17" fmla="*/ 463309 h 1492328"/>
              <a:gd name="connsiteX18" fmla="*/ 508682 w 1011031"/>
              <a:gd name="connsiteY18" fmla="*/ 477597 h 1492328"/>
              <a:gd name="connsiteX19" fmla="*/ 518207 w 1011031"/>
              <a:gd name="connsiteY19" fmla="*/ 510934 h 1492328"/>
              <a:gd name="connsiteX20" fmla="*/ 527732 w 1011031"/>
              <a:gd name="connsiteY20" fmla="*/ 568084 h 1492328"/>
              <a:gd name="connsiteX21" fmla="*/ 532494 w 1011031"/>
              <a:gd name="connsiteY21" fmla="*/ 625234 h 1492328"/>
              <a:gd name="connsiteX22" fmla="*/ 537257 w 1011031"/>
              <a:gd name="connsiteY22" fmla="*/ 639522 h 1492328"/>
              <a:gd name="connsiteX23" fmla="*/ 532494 w 1011031"/>
              <a:gd name="connsiteY23" fmla="*/ 668097 h 1492328"/>
              <a:gd name="connsiteX24" fmla="*/ 527732 w 1011031"/>
              <a:gd name="connsiteY24" fmla="*/ 727628 h 1492328"/>
              <a:gd name="connsiteX25" fmla="*/ 522969 w 1011031"/>
              <a:gd name="connsiteY25" fmla="*/ 763347 h 1492328"/>
              <a:gd name="connsiteX26" fmla="*/ 508143 w 1011031"/>
              <a:gd name="connsiteY26" fmla="*/ 813580 h 1492328"/>
              <a:gd name="connsiteX27" fmla="*/ 503919 w 1011031"/>
              <a:gd name="connsiteY27" fmla="*/ 849072 h 1492328"/>
              <a:gd name="connsiteX28" fmla="*/ 489632 w 1011031"/>
              <a:gd name="connsiteY28" fmla="*/ 872884 h 1492328"/>
              <a:gd name="connsiteX29" fmla="*/ 484869 w 1011031"/>
              <a:gd name="connsiteY29" fmla="*/ 891934 h 1492328"/>
              <a:gd name="connsiteX30" fmla="*/ 470582 w 1011031"/>
              <a:gd name="connsiteY30" fmla="*/ 906222 h 1492328"/>
              <a:gd name="connsiteX31" fmla="*/ 446769 w 1011031"/>
              <a:gd name="connsiteY31" fmla="*/ 953847 h 1492328"/>
              <a:gd name="connsiteX32" fmla="*/ 442007 w 1011031"/>
              <a:gd name="connsiteY32" fmla="*/ 968134 h 1492328"/>
              <a:gd name="connsiteX33" fmla="*/ 427719 w 1011031"/>
              <a:gd name="connsiteY33" fmla="*/ 1006234 h 1492328"/>
              <a:gd name="connsiteX34" fmla="*/ 420575 w 1011031"/>
              <a:gd name="connsiteY34" fmla="*/ 1020521 h 1492328"/>
              <a:gd name="connsiteX35" fmla="*/ 408669 w 1011031"/>
              <a:gd name="connsiteY35" fmla="*/ 1049097 h 1492328"/>
              <a:gd name="connsiteX36" fmla="*/ 393305 w 1011031"/>
              <a:gd name="connsiteY36" fmla="*/ 1057546 h 1492328"/>
              <a:gd name="connsiteX37" fmla="*/ 370569 w 1011031"/>
              <a:gd name="connsiteY37" fmla="*/ 1082434 h 1492328"/>
              <a:gd name="connsiteX38" fmla="*/ 356282 w 1011031"/>
              <a:gd name="connsiteY38" fmla="*/ 1096722 h 1492328"/>
              <a:gd name="connsiteX39" fmla="*/ 337232 w 1011031"/>
              <a:gd name="connsiteY39" fmla="*/ 1139584 h 1492328"/>
              <a:gd name="connsiteX40" fmla="*/ 313958 w 1011031"/>
              <a:gd name="connsiteY40" fmla="*/ 1161823 h 1492328"/>
              <a:gd name="connsiteX41" fmla="*/ 284844 w 1011031"/>
              <a:gd name="connsiteY41" fmla="*/ 1196734 h 1492328"/>
              <a:gd name="connsiteX42" fmla="*/ 281696 w 1011031"/>
              <a:gd name="connsiteY42" fmla="*/ 1201497 h 1492328"/>
              <a:gd name="connsiteX43" fmla="*/ 273788 w 1011031"/>
              <a:gd name="connsiteY43" fmla="*/ 1204685 h 1492328"/>
              <a:gd name="connsiteX44" fmla="*/ 256537 w 1011031"/>
              <a:gd name="connsiteY44" fmla="*/ 1228498 h 1492328"/>
              <a:gd name="connsiteX45" fmla="*/ 240905 w 1011031"/>
              <a:gd name="connsiteY45" fmla="*/ 1242744 h 1492328"/>
              <a:gd name="connsiteX46" fmla="*/ 213407 w 1011031"/>
              <a:gd name="connsiteY46" fmla="*/ 1263409 h 1492328"/>
              <a:gd name="connsiteX47" fmla="*/ 180069 w 1011031"/>
              <a:gd name="connsiteY47" fmla="*/ 1291984 h 1492328"/>
              <a:gd name="connsiteX48" fmla="*/ 154104 w 1011031"/>
              <a:gd name="connsiteY48" fmla="*/ 1305733 h 1492328"/>
              <a:gd name="connsiteX49" fmla="*/ 121842 w 1011031"/>
              <a:gd name="connsiteY49" fmla="*/ 1334806 h 1492328"/>
              <a:gd name="connsiteX50" fmla="*/ 87200 w 1011031"/>
              <a:gd name="connsiteY50" fmla="*/ 1365804 h 1492328"/>
              <a:gd name="connsiteX51" fmla="*/ 106024 w 1011031"/>
              <a:gd name="connsiteY51" fmla="*/ 1357541 h 1492328"/>
              <a:gd name="connsiteX52" fmla="*/ 58356 w 1011031"/>
              <a:gd name="connsiteY52" fmla="*/ 1382969 h 1492328"/>
              <a:gd name="connsiteX53" fmla="*/ 27669 w 1011031"/>
              <a:gd name="connsiteY53" fmla="*/ 1401522 h 1492328"/>
              <a:gd name="connsiteX54" fmla="*/ 130 w 1011031"/>
              <a:gd name="connsiteY54" fmla="*/ 1424797 h 1492328"/>
              <a:gd name="connsiteX55" fmla="*/ 18144 w 1011031"/>
              <a:gd name="connsiteY55" fmla="*/ 1482484 h 1492328"/>
              <a:gd name="connsiteX56" fmla="*/ 37194 w 1011031"/>
              <a:gd name="connsiteY56" fmla="*/ 1487247 h 1492328"/>
              <a:gd name="connsiteX57" fmla="*/ 84819 w 1011031"/>
              <a:gd name="connsiteY57" fmla="*/ 1492009 h 1492328"/>
              <a:gd name="connsiteX58" fmla="*/ 361044 w 1011031"/>
              <a:gd name="connsiteY58" fmla="*/ 1477722 h 1492328"/>
              <a:gd name="connsiteX59" fmla="*/ 403907 w 1011031"/>
              <a:gd name="connsiteY59" fmla="*/ 1458672 h 1492328"/>
              <a:gd name="connsiteX60" fmla="*/ 437244 w 1011031"/>
              <a:gd name="connsiteY60" fmla="*/ 1420572 h 1492328"/>
              <a:gd name="connsiteX61" fmla="*/ 480107 w 1011031"/>
              <a:gd name="connsiteY61" fmla="*/ 1382472 h 1492328"/>
              <a:gd name="connsiteX62" fmla="*/ 522969 w 1011031"/>
              <a:gd name="connsiteY62" fmla="*/ 1301509 h 1492328"/>
              <a:gd name="connsiteX63" fmla="*/ 656319 w 1011031"/>
              <a:gd name="connsiteY63" fmla="*/ 1225309 h 1492328"/>
              <a:gd name="connsiteX64" fmla="*/ 746805 w 1011031"/>
              <a:gd name="connsiteY64" fmla="*/ 1191972 h 1492328"/>
              <a:gd name="connsiteX65" fmla="*/ 999219 w 1011031"/>
              <a:gd name="connsiteY65" fmla="*/ 1163396 h 1492328"/>
              <a:gd name="connsiteX66" fmla="*/ 975406 w 1011031"/>
              <a:gd name="connsiteY66" fmla="*/ 910985 h 1492328"/>
              <a:gd name="connsiteX67" fmla="*/ 875395 w 1011031"/>
              <a:gd name="connsiteY67" fmla="*/ 791921 h 1492328"/>
              <a:gd name="connsiteX68" fmla="*/ 794432 w 1011031"/>
              <a:gd name="connsiteY68" fmla="*/ 672859 h 1492328"/>
              <a:gd name="connsiteX69" fmla="*/ 742045 w 1011031"/>
              <a:gd name="connsiteY69" fmla="*/ 591897 h 1492328"/>
              <a:gd name="connsiteX70" fmla="*/ 661082 w 1011031"/>
              <a:gd name="connsiteY70" fmla="*/ 358534 h 1492328"/>
              <a:gd name="connsiteX71" fmla="*/ 646794 w 1011031"/>
              <a:gd name="connsiteY71" fmla="*/ 306147 h 1492328"/>
              <a:gd name="connsiteX72" fmla="*/ 596601 w 1011031"/>
              <a:gd name="connsiteY72" fmla="*/ 246347 h 1492328"/>
              <a:gd name="connsiteX73" fmla="*/ 583349 w 1011031"/>
              <a:gd name="connsiteY73" fmla="*/ 213010 h 1492328"/>
              <a:gd name="connsiteX74" fmla="*/ 565915 w 1011031"/>
              <a:gd name="connsiteY74" fmla="*/ 190231 h 1492328"/>
              <a:gd name="connsiteX75" fmla="*/ 503919 w 1011031"/>
              <a:gd name="connsiteY75" fmla="*/ 144221 h 1492328"/>
              <a:gd name="connsiteX76" fmla="*/ 508681 w 1011031"/>
              <a:gd name="connsiteY76" fmla="*/ 98184 h 1492328"/>
              <a:gd name="connsiteX77" fmla="*/ 461057 w 1011031"/>
              <a:gd name="connsiteY77" fmla="*/ 96597 h 1492328"/>
              <a:gd name="connsiteX78" fmla="*/ 456295 w 1011031"/>
              <a:gd name="connsiteY78" fmla="*/ 60084 h 1492328"/>
              <a:gd name="connsiteX79" fmla="*/ 400759 w 1011031"/>
              <a:gd name="connsiteY79" fmla="*/ 39944 h 1492328"/>
              <a:gd name="connsiteX80" fmla="*/ 383821 w 1011031"/>
              <a:gd name="connsiteY80" fmla="*/ 20355 h 1492328"/>
              <a:gd name="connsiteX81" fmla="*/ 384856 w 1011031"/>
              <a:gd name="connsiteY81" fmla="*/ 6109 h 1492328"/>
              <a:gd name="connsiteX82" fmla="*/ 327707 w 1011031"/>
              <a:gd name="connsiteY82" fmla="*/ 1347 h 1492328"/>
              <a:gd name="connsiteX83" fmla="*/ 215788 w 1011031"/>
              <a:gd name="connsiteY83" fmla="*/ 20397 h 1492328"/>
              <a:gd name="connsiteX0" fmla="*/ 215788 w 1011031"/>
              <a:gd name="connsiteY0" fmla="*/ 20397 h 1492328"/>
              <a:gd name="connsiteX1" fmla="*/ 265794 w 1011031"/>
              <a:gd name="connsiteY1" fmla="*/ 63260 h 1492328"/>
              <a:gd name="connsiteX2" fmla="*/ 294369 w 1011031"/>
              <a:gd name="connsiteY2" fmla="*/ 96597 h 1492328"/>
              <a:gd name="connsiteX3" fmla="*/ 318182 w 1011031"/>
              <a:gd name="connsiteY3" fmla="*/ 125172 h 1492328"/>
              <a:gd name="connsiteX4" fmla="*/ 332469 w 1011031"/>
              <a:gd name="connsiteY4" fmla="*/ 129934 h 1492328"/>
              <a:gd name="connsiteX5" fmla="*/ 351519 w 1011031"/>
              <a:gd name="connsiteY5" fmla="*/ 158509 h 1492328"/>
              <a:gd name="connsiteX6" fmla="*/ 370569 w 1011031"/>
              <a:gd name="connsiteY6" fmla="*/ 182322 h 1492328"/>
              <a:gd name="connsiteX7" fmla="*/ 389619 w 1011031"/>
              <a:gd name="connsiteY7" fmla="*/ 220422 h 1492328"/>
              <a:gd name="connsiteX8" fmla="*/ 399144 w 1011031"/>
              <a:gd name="connsiteY8" fmla="*/ 234709 h 1492328"/>
              <a:gd name="connsiteX9" fmla="*/ 403907 w 1011031"/>
              <a:gd name="connsiteY9" fmla="*/ 248997 h 1492328"/>
              <a:gd name="connsiteX10" fmla="*/ 418194 w 1011031"/>
              <a:gd name="connsiteY10" fmla="*/ 258522 h 1492328"/>
              <a:gd name="connsiteX11" fmla="*/ 456294 w 1011031"/>
              <a:gd name="connsiteY11" fmla="*/ 315672 h 1492328"/>
              <a:gd name="connsiteX12" fmla="*/ 465819 w 1011031"/>
              <a:gd name="connsiteY12" fmla="*/ 358534 h 1492328"/>
              <a:gd name="connsiteX13" fmla="*/ 475344 w 1011031"/>
              <a:gd name="connsiteY13" fmla="*/ 391872 h 1492328"/>
              <a:gd name="connsiteX14" fmla="*/ 484869 w 1011031"/>
              <a:gd name="connsiteY14" fmla="*/ 410922 h 1492328"/>
              <a:gd name="connsiteX15" fmla="*/ 489632 w 1011031"/>
              <a:gd name="connsiteY15" fmla="*/ 429972 h 1492328"/>
              <a:gd name="connsiteX16" fmla="*/ 494394 w 1011031"/>
              <a:gd name="connsiteY16" fmla="*/ 444259 h 1492328"/>
              <a:gd name="connsiteX17" fmla="*/ 499157 w 1011031"/>
              <a:gd name="connsiteY17" fmla="*/ 463309 h 1492328"/>
              <a:gd name="connsiteX18" fmla="*/ 508682 w 1011031"/>
              <a:gd name="connsiteY18" fmla="*/ 477597 h 1492328"/>
              <a:gd name="connsiteX19" fmla="*/ 518207 w 1011031"/>
              <a:gd name="connsiteY19" fmla="*/ 510934 h 1492328"/>
              <a:gd name="connsiteX20" fmla="*/ 527732 w 1011031"/>
              <a:gd name="connsiteY20" fmla="*/ 568084 h 1492328"/>
              <a:gd name="connsiteX21" fmla="*/ 532494 w 1011031"/>
              <a:gd name="connsiteY21" fmla="*/ 625234 h 1492328"/>
              <a:gd name="connsiteX22" fmla="*/ 537257 w 1011031"/>
              <a:gd name="connsiteY22" fmla="*/ 639522 h 1492328"/>
              <a:gd name="connsiteX23" fmla="*/ 532494 w 1011031"/>
              <a:gd name="connsiteY23" fmla="*/ 668097 h 1492328"/>
              <a:gd name="connsiteX24" fmla="*/ 527732 w 1011031"/>
              <a:gd name="connsiteY24" fmla="*/ 727628 h 1492328"/>
              <a:gd name="connsiteX25" fmla="*/ 522969 w 1011031"/>
              <a:gd name="connsiteY25" fmla="*/ 763347 h 1492328"/>
              <a:gd name="connsiteX26" fmla="*/ 508143 w 1011031"/>
              <a:gd name="connsiteY26" fmla="*/ 813580 h 1492328"/>
              <a:gd name="connsiteX27" fmla="*/ 503919 w 1011031"/>
              <a:gd name="connsiteY27" fmla="*/ 849072 h 1492328"/>
              <a:gd name="connsiteX28" fmla="*/ 489632 w 1011031"/>
              <a:gd name="connsiteY28" fmla="*/ 872884 h 1492328"/>
              <a:gd name="connsiteX29" fmla="*/ 484869 w 1011031"/>
              <a:gd name="connsiteY29" fmla="*/ 891934 h 1492328"/>
              <a:gd name="connsiteX30" fmla="*/ 470582 w 1011031"/>
              <a:gd name="connsiteY30" fmla="*/ 906222 h 1492328"/>
              <a:gd name="connsiteX31" fmla="*/ 446769 w 1011031"/>
              <a:gd name="connsiteY31" fmla="*/ 953847 h 1492328"/>
              <a:gd name="connsiteX32" fmla="*/ 442007 w 1011031"/>
              <a:gd name="connsiteY32" fmla="*/ 968134 h 1492328"/>
              <a:gd name="connsiteX33" fmla="*/ 427719 w 1011031"/>
              <a:gd name="connsiteY33" fmla="*/ 1006234 h 1492328"/>
              <a:gd name="connsiteX34" fmla="*/ 420575 w 1011031"/>
              <a:gd name="connsiteY34" fmla="*/ 1020521 h 1492328"/>
              <a:gd name="connsiteX35" fmla="*/ 408669 w 1011031"/>
              <a:gd name="connsiteY35" fmla="*/ 1049097 h 1492328"/>
              <a:gd name="connsiteX36" fmla="*/ 393305 w 1011031"/>
              <a:gd name="connsiteY36" fmla="*/ 1057546 h 1492328"/>
              <a:gd name="connsiteX37" fmla="*/ 370569 w 1011031"/>
              <a:gd name="connsiteY37" fmla="*/ 1082434 h 1492328"/>
              <a:gd name="connsiteX38" fmla="*/ 356282 w 1011031"/>
              <a:gd name="connsiteY38" fmla="*/ 1096722 h 1492328"/>
              <a:gd name="connsiteX39" fmla="*/ 337232 w 1011031"/>
              <a:gd name="connsiteY39" fmla="*/ 1139584 h 1492328"/>
              <a:gd name="connsiteX40" fmla="*/ 313958 w 1011031"/>
              <a:gd name="connsiteY40" fmla="*/ 1161823 h 1492328"/>
              <a:gd name="connsiteX41" fmla="*/ 284844 w 1011031"/>
              <a:gd name="connsiteY41" fmla="*/ 1196734 h 1492328"/>
              <a:gd name="connsiteX42" fmla="*/ 281696 w 1011031"/>
              <a:gd name="connsiteY42" fmla="*/ 1201497 h 1492328"/>
              <a:gd name="connsiteX43" fmla="*/ 273788 w 1011031"/>
              <a:gd name="connsiteY43" fmla="*/ 1204685 h 1492328"/>
              <a:gd name="connsiteX44" fmla="*/ 256537 w 1011031"/>
              <a:gd name="connsiteY44" fmla="*/ 1228498 h 1492328"/>
              <a:gd name="connsiteX45" fmla="*/ 240905 w 1011031"/>
              <a:gd name="connsiteY45" fmla="*/ 1242744 h 1492328"/>
              <a:gd name="connsiteX46" fmla="*/ 213407 w 1011031"/>
              <a:gd name="connsiteY46" fmla="*/ 1263409 h 1492328"/>
              <a:gd name="connsiteX47" fmla="*/ 180069 w 1011031"/>
              <a:gd name="connsiteY47" fmla="*/ 1291984 h 1492328"/>
              <a:gd name="connsiteX48" fmla="*/ 154104 w 1011031"/>
              <a:gd name="connsiteY48" fmla="*/ 1305733 h 1492328"/>
              <a:gd name="connsiteX49" fmla="*/ 121842 w 1011031"/>
              <a:gd name="connsiteY49" fmla="*/ 1334806 h 1492328"/>
              <a:gd name="connsiteX50" fmla="*/ 87200 w 1011031"/>
              <a:gd name="connsiteY50" fmla="*/ 1365804 h 1492328"/>
              <a:gd name="connsiteX51" fmla="*/ 106024 w 1011031"/>
              <a:gd name="connsiteY51" fmla="*/ 1357541 h 1492328"/>
              <a:gd name="connsiteX52" fmla="*/ 58356 w 1011031"/>
              <a:gd name="connsiteY52" fmla="*/ 1382969 h 1492328"/>
              <a:gd name="connsiteX53" fmla="*/ 27669 w 1011031"/>
              <a:gd name="connsiteY53" fmla="*/ 1401522 h 1492328"/>
              <a:gd name="connsiteX54" fmla="*/ 130 w 1011031"/>
              <a:gd name="connsiteY54" fmla="*/ 1424797 h 1492328"/>
              <a:gd name="connsiteX55" fmla="*/ 18144 w 1011031"/>
              <a:gd name="connsiteY55" fmla="*/ 1482484 h 1492328"/>
              <a:gd name="connsiteX56" fmla="*/ 37194 w 1011031"/>
              <a:gd name="connsiteY56" fmla="*/ 1487247 h 1492328"/>
              <a:gd name="connsiteX57" fmla="*/ 84819 w 1011031"/>
              <a:gd name="connsiteY57" fmla="*/ 1492009 h 1492328"/>
              <a:gd name="connsiteX58" fmla="*/ 361044 w 1011031"/>
              <a:gd name="connsiteY58" fmla="*/ 1477722 h 1492328"/>
              <a:gd name="connsiteX59" fmla="*/ 403907 w 1011031"/>
              <a:gd name="connsiteY59" fmla="*/ 1458672 h 1492328"/>
              <a:gd name="connsiteX60" fmla="*/ 437244 w 1011031"/>
              <a:gd name="connsiteY60" fmla="*/ 1420572 h 1492328"/>
              <a:gd name="connsiteX61" fmla="*/ 480107 w 1011031"/>
              <a:gd name="connsiteY61" fmla="*/ 1382472 h 1492328"/>
              <a:gd name="connsiteX62" fmla="*/ 522969 w 1011031"/>
              <a:gd name="connsiteY62" fmla="*/ 1301509 h 1492328"/>
              <a:gd name="connsiteX63" fmla="*/ 656319 w 1011031"/>
              <a:gd name="connsiteY63" fmla="*/ 1225309 h 1492328"/>
              <a:gd name="connsiteX64" fmla="*/ 746805 w 1011031"/>
              <a:gd name="connsiteY64" fmla="*/ 1191972 h 1492328"/>
              <a:gd name="connsiteX65" fmla="*/ 999219 w 1011031"/>
              <a:gd name="connsiteY65" fmla="*/ 1163396 h 1492328"/>
              <a:gd name="connsiteX66" fmla="*/ 975406 w 1011031"/>
              <a:gd name="connsiteY66" fmla="*/ 910985 h 1492328"/>
              <a:gd name="connsiteX67" fmla="*/ 875395 w 1011031"/>
              <a:gd name="connsiteY67" fmla="*/ 791921 h 1492328"/>
              <a:gd name="connsiteX68" fmla="*/ 794432 w 1011031"/>
              <a:gd name="connsiteY68" fmla="*/ 672859 h 1492328"/>
              <a:gd name="connsiteX69" fmla="*/ 742045 w 1011031"/>
              <a:gd name="connsiteY69" fmla="*/ 591897 h 1492328"/>
              <a:gd name="connsiteX70" fmla="*/ 661082 w 1011031"/>
              <a:gd name="connsiteY70" fmla="*/ 358534 h 1492328"/>
              <a:gd name="connsiteX71" fmla="*/ 646794 w 1011031"/>
              <a:gd name="connsiteY71" fmla="*/ 306147 h 1492328"/>
              <a:gd name="connsiteX72" fmla="*/ 596601 w 1011031"/>
              <a:gd name="connsiteY72" fmla="*/ 246347 h 1492328"/>
              <a:gd name="connsiteX73" fmla="*/ 583349 w 1011031"/>
              <a:gd name="connsiteY73" fmla="*/ 213010 h 1492328"/>
              <a:gd name="connsiteX74" fmla="*/ 565915 w 1011031"/>
              <a:gd name="connsiteY74" fmla="*/ 190231 h 1492328"/>
              <a:gd name="connsiteX75" fmla="*/ 567419 w 1011031"/>
              <a:gd name="connsiteY75" fmla="*/ 150571 h 1492328"/>
              <a:gd name="connsiteX76" fmla="*/ 508681 w 1011031"/>
              <a:gd name="connsiteY76" fmla="*/ 98184 h 1492328"/>
              <a:gd name="connsiteX77" fmla="*/ 461057 w 1011031"/>
              <a:gd name="connsiteY77" fmla="*/ 96597 h 1492328"/>
              <a:gd name="connsiteX78" fmla="*/ 456295 w 1011031"/>
              <a:gd name="connsiteY78" fmla="*/ 60084 h 1492328"/>
              <a:gd name="connsiteX79" fmla="*/ 400759 w 1011031"/>
              <a:gd name="connsiteY79" fmla="*/ 39944 h 1492328"/>
              <a:gd name="connsiteX80" fmla="*/ 383821 w 1011031"/>
              <a:gd name="connsiteY80" fmla="*/ 20355 h 1492328"/>
              <a:gd name="connsiteX81" fmla="*/ 384856 w 1011031"/>
              <a:gd name="connsiteY81" fmla="*/ 6109 h 1492328"/>
              <a:gd name="connsiteX82" fmla="*/ 327707 w 1011031"/>
              <a:gd name="connsiteY82" fmla="*/ 1347 h 1492328"/>
              <a:gd name="connsiteX83" fmla="*/ 215788 w 1011031"/>
              <a:gd name="connsiteY83" fmla="*/ 20397 h 1492328"/>
              <a:gd name="connsiteX0" fmla="*/ 215788 w 1011031"/>
              <a:gd name="connsiteY0" fmla="*/ 20397 h 1492328"/>
              <a:gd name="connsiteX1" fmla="*/ 265794 w 1011031"/>
              <a:gd name="connsiteY1" fmla="*/ 63260 h 1492328"/>
              <a:gd name="connsiteX2" fmla="*/ 294369 w 1011031"/>
              <a:gd name="connsiteY2" fmla="*/ 96597 h 1492328"/>
              <a:gd name="connsiteX3" fmla="*/ 318182 w 1011031"/>
              <a:gd name="connsiteY3" fmla="*/ 125172 h 1492328"/>
              <a:gd name="connsiteX4" fmla="*/ 332469 w 1011031"/>
              <a:gd name="connsiteY4" fmla="*/ 129934 h 1492328"/>
              <a:gd name="connsiteX5" fmla="*/ 351519 w 1011031"/>
              <a:gd name="connsiteY5" fmla="*/ 158509 h 1492328"/>
              <a:gd name="connsiteX6" fmla="*/ 370569 w 1011031"/>
              <a:gd name="connsiteY6" fmla="*/ 182322 h 1492328"/>
              <a:gd name="connsiteX7" fmla="*/ 389619 w 1011031"/>
              <a:gd name="connsiteY7" fmla="*/ 220422 h 1492328"/>
              <a:gd name="connsiteX8" fmla="*/ 399144 w 1011031"/>
              <a:gd name="connsiteY8" fmla="*/ 234709 h 1492328"/>
              <a:gd name="connsiteX9" fmla="*/ 403907 w 1011031"/>
              <a:gd name="connsiteY9" fmla="*/ 248997 h 1492328"/>
              <a:gd name="connsiteX10" fmla="*/ 418194 w 1011031"/>
              <a:gd name="connsiteY10" fmla="*/ 258522 h 1492328"/>
              <a:gd name="connsiteX11" fmla="*/ 456294 w 1011031"/>
              <a:gd name="connsiteY11" fmla="*/ 315672 h 1492328"/>
              <a:gd name="connsiteX12" fmla="*/ 465819 w 1011031"/>
              <a:gd name="connsiteY12" fmla="*/ 358534 h 1492328"/>
              <a:gd name="connsiteX13" fmla="*/ 475344 w 1011031"/>
              <a:gd name="connsiteY13" fmla="*/ 391872 h 1492328"/>
              <a:gd name="connsiteX14" fmla="*/ 484869 w 1011031"/>
              <a:gd name="connsiteY14" fmla="*/ 410922 h 1492328"/>
              <a:gd name="connsiteX15" fmla="*/ 489632 w 1011031"/>
              <a:gd name="connsiteY15" fmla="*/ 429972 h 1492328"/>
              <a:gd name="connsiteX16" fmla="*/ 494394 w 1011031"/>
              <a:gd name="connsiteY16" fmla="*/ 444259 h 1492328"/>
              <a:gd name="connsiteX17" fmla="*/ 499157 w 1011031"/>
              <a:gd name="connsiteY17" fmla="*/ 463309 h 1492328"/>
              <a:gd name="connsiteX18" fmla="*/ 508682 w 1011031"/>
              <a:gd name="connsiteY18" fmla="*/ 477597 h 1492328"/>
              <a:gd name="connsiteX19" fmla="*/ 518207 w 1011031"/>
              <a:gd name="connsiteY19" fmla="*/ 510934 h 1492328"/>
              <a:gd name="connsiteX20" fmla="*/ 527732 w 1011031"/>
              <a:gd name="connsiteY20" fmla="*/ 568084 h 1492328"/>
              <a:gd name="connsiteX21" fmla="*/ 532494 w 1011031"/>
              <a:gd name="connsiteY21" fmla="*/ 625234 h 1492328"/>
              <a:gd name="connsiteX22" fmla="*/ 537257 w 1011031"/>
              <a:gd name="connsiteY22" fmla="*/ 639522 h 1492328"/>
              <a:gd name="connsiteX23" fmla="*/ 532494 w 1011031"/>
              <a:gd name="connsiteY23" fmla="*/ 668097 h 1492328"/>
              <a:gd name="connsiteX24" fmla="*/ 527732 w 1011031"/>
              <a:gd name="connsiteY24" fmla="*/ 727628 h 1492328"/>
              <a:gd name="connsiteX25" fmla="*/ 522969 w 1011031"/>
              <a:gd name="connsiteY25" fmla="*/ 763347 h 1492328"/>
              <a:gd name="connsiteX26" fmla="*/ 508143 w 1011031"/>
              <a:gd name="connsiteY26" fmla="*/ 813580 h 1492328"/>
              <a:gd name="connsiteX27" fmla="*/ 503919 w 1011031"/>
              <a:gd name="connsiteY27" fmla="*/ 849072 h 1492328"/>
              <a:gd name="connsiteX28" fmla="*/ 489632 w 1011031"/>
              <a:gd name="connsiteY28" fmla="*/ 872884 h 1492328"/>
              <a:gd name="connsiteX29" fmla="*/ 484869 w 1011031"/>
              <a:gd name="connsiteY29" fmla="*/ 891934 h 1492328"/>
              <a:gd name="connsiteX30" fmla="*/ 470582 w 1011031"/>
              <a:gd name="connsiteY30" fmla="*/ 906222 h 1492328"/>
              <a:gd name="connsiteX31" fmla="*/ 446769 w 1011031"/>
              <a:gd name="connsiteY31" fmla="*/ 953847 h 1492328"/>
              <a:gd name="connsiteX32" fmla="*/ 442007 w 1011031"/>
              <a:gd name="connsiteY32" fmla="*/ 968134 h 1492328"/>
              <a:gd name="connsiteX33" fmla="*/ 427719 w 1011031"/>
              <a:gd name="connsiteY33" fmla="*/ 1006234 h 1492328"/>
              <a:gd name="connsiteX34" fmla="*/ 420575 w 1011031"/>
              <a:gd name="connsiteY34" fmla="*/ 1020521 h 1492328"/>
              <a:gd name="connsiteX35" fmla="*/ 408669 w 1011031"/>
              <a:gd name="connsiteY35" fmla="*/ 1049097 h 1492328"/>
              <a:gd name="connsiteX36" fmla="*/ 393305 w 1011031"/>
              <a:gd name="connsiteY36" fmla="*/ 1057546 h 1492328"/>
              <a:gd name="connsiteX37" fmla="*/ 370569 w 1011031"/>
              <a:gd name="connsiteY37" fmla="*/ 1082434 h 1492328"/>
              <a:gd name="connsiteX38" fmla="*/ 356282 w 1011031"/>
              <a:gd name="connsiteY38" fmla="*/ 1096722 h 1492328"/>
              <a:gd name="connsiteX39" fmla="*/ 337232 w 1011031"/>
              <a:gd name="connsiteY39" fmla="*/ 1139584 h 1492328"/>
              <a:gd name="connsiteX40" fmla="*/ 313958 w 1011031"/>
              <a:gd name="connsiteY40" fmla="*/ 1161823 h 1492328"/>
              <a:gd name="connsiteX41" fmla="*/ 284844 w 1011031"/>
              <a:gd name="connsiteY41" fmla="*/ 1196734 h 1492328"/>
              <a:gd name="connsiteX42" fmla="*/ 281696 w 1011031"/>
              <a:gd name="connsiteY42" fmla="*/ 1201497 h 1492328"/>
              <a:gd name="connsiteX43" fmla="*/ 273788 w 1011031"/>
              <a:gd name="connsiteY43" fmla="*/ 1204685 h 1492328"/>
              <a:gd name="connsiteX44" fmla="*/ 256537 w 1011031"/>
              <a:gd name="connsiteY44" fmla="*/ 1228498 h 1492328"/>
              <a:gd name="connsiteX45" fmla="*/ 240905 w 1011031"/>
              <a:gd name="connsiteY45" fmla="*/ 1242744 h 1492328"/>
              <a:gd name="connsiteX46" fmla="*/ 213407 w 1011031"/>
              <a:gd name="connsiteY46" fmla="*/ 1263409 h 1492328"/>
              <a:gd name="connsiteX47" fmla="*/ 180069 w 1011031"/>
              <a:gd name="connsiteY47" fmla="*/ 1291984 h 1492328"/>
              <a:gd name="connsiteX48" fmla="*/ 154104 w 1011031"/>
              <a:gd name="connsiteY48" fmla="*/ 1305733 h 1492328"/>
              <a:gd name="connsiteX49" fmla="*/ 121842 w 1011031"/>
              <a:gd name="connsiteY49" fmla="*/ 1334806 h 1492328"/>
              <a:gd name="connsiteX50" fmla="*/ 87200 w 1011031"/>
              <a:gd name="connsiteY50" fmla="*/ 1365804 h 1492328"/>
              <a:gd name="connsiteX51" fmla="*/ 106024 w 1011031"/>
              <a:gd name="connsiteY51" fmla="*/ 1357541 h 1492328"/>
              <a:gd name="connsiteX52" fmla="*/ 58356 w 1011031"/>
              <a:gd name="connsiteY52" fmla="*/ 1382969 h 1492328"/>
              <a:gd name="connsiteX53" fmla="*/ 27669 w 1011031"/>
              <a:gd name="connsiteY53" fmla="*/ 1401522 h 1492328"/>
              <a:gd name="connsiteX54" fmla="*/ 130 w 1011031"/>
              <a:gd name="connsiteY54" fmla="*/ 1424797 h 1492328"/>
              <a:gd name="connsiteX55" fmla="*/ 18144 w 1011031"/>
              <a:gd name="connsiteY55" fmla="*/ 1482484 h 1492328"/>
              <a:gd name="connsiteX56" fmla="*/ 37194 w 1011031"/>
              <a:gd name="connsiteY56" fmla="*/ 1487247 h 1492328"/>
              <a:gd name="connsiteX57" fmla="*/ 84819 w 1011031"/>
              <a:gd name="connsiteY57" fmla="*/ 1492009 h 1492328"/>
              <a:gd name="connsiteX58" fmla="*/ 361044 w 1011031"/>
              <a:gd name="connsiteY58" fmla="*/ 1477722 h 1492328"/>
              <a:gd name="connsiteX59" fmla="*/ 403907 w 1011031"/>
              <a:gd name="connsiteY59" fmla="*/ 1458672 h 1492328"/>
              <a:gd name="connsiteX60" fmla="*/ 437244 w 1011031"/>
              <a:gd name="connsiteY60" fmla="*/ 1420572 h 1492328"/>
              <a:gd name="connsiteX61" fmla="*/ 480107 w 1011031"/>
              <a:gd name="connsiteY61" fmla="*/ 1382472 h 1492328"/>
              <a:gd name="connsiteX62" fmla="*/ 522969 w 1011031"/>
              <a:gd name="connsiteY62" fmla="*/ 1301509 h 1492328"/>
              <a:gd name="connsiteX63" fmla="*/ 656319 w 1011031"/>
              <a:gd name="connsiteY63" fmla="*/ 1225309 h 1492328"/>
              <a:gd name="connsiteX64" fmla="*/ 746805 w 1011031"/>
              <a:gd name="connsiteY64" fmla="*/ 1191972 h 1492328"/>
              <a:gd name="connsiteX65" fmla="*/ 999219 w 1011031"/>
              <a:gd name="connsiteY65" fmla="*/ 1163396 h 1492328"/>
              <a:gd name="connsiteX66" fmla="*/ 975406 w 1011031"/>
              <a:gd name="connsiteY66" fmla="*/ 910985 h 1492328"/>
              <a:gd name="connsiteX67" fmla="*/ 875395 w 1011031"/>
              <a:gd name="connsiteY67" fmla="*/ 791921 h 1492328"/>
              <a:gd name="connsiteX68" fmla="*/ 794432 w 1011031"/>
              <a:gd name="connsiteY68" fmla="*/ 672859 h 1492328"/>
              <a:gd name="connsiteX69" fmla="*/ 742045 w 1011031"/>
              <a:gd name="connsiteY69" fmla="*/ 591897 h 1492328"/>
              <a:gd name="connsiteX70" fmla="*/ 661082 w 1011031"/>
              <a:gd name="connsiteY70" fmla="*/ 358534 h 1492328"/>
              <a:gd name="connsiteX71" fmla="*/ 646794 w 1011031"/>
              <a:gd name="connsiteY71" fmla="*/ 306147 h 1492328"/>
              <a:gd name="connsiteX72" fmla="*/ 596601 w 1011031"/>
              <a:gd name="connsiteY72" fmla="*/ 246347 h 1492328"/>
              <a:gd name="connsiteX73" fmla="*/ 583349 w 1011031"/>
              <a:gd name="connsiteY73" fmla="*/ 213010 h 1492328"/>
              <a:gd name="connsiteX74" fmla="*/ 565915 w 1011031"/>
              <a:gd name="connsiteY74" fmla="*/ 190231 h 1492328"/>
              <a:gd name="connsiteX75" fmla="*/ 567419 w 1011031"/>
              <a:gd name="connsiteY75" fmla="*/ 150571 h 1492328"/>
              <a:gd name="connsiteX76" fmla="*/ 508681 w 1011031"/>
              <a:gd name="connsiteY76" fmla="*/ 98184 h 1492328"/>
              <a:gd name="connsiteX77" fmla="*/ 473757 w 1011031"/>
              <a:gd name="connsiteY77" fmla="*/ 77547 h 1492328"/>
              <a:gd name="connsiteX78" fmla="*/ 456295 w 1011031"/>
              <a:gd name="connsiteY78" fmla="*/ 60084 h 1492328"/>
              <a:gd name="connsiteX79" fmla="*/ 400759 w 1011031"/>
              <a:gd name="connsiteY79" fmla="*/ 39944 h 1492328"/>
              <a:gd name="connsiteX80" fmla="*/ 383821 w 1011031"/>
              <a:gd name="connsiteY80" fmla="*/ 20355 h 1492328"/>
              <a:gd name="connsiteX81" fmla="*/ 384856 w 1011031"/>
              <a:gd name="connsiteY81" fmla="*/ 6109 h 1492328"/>
              <a:gd name="connsiteX82" fmla="*/ 327707 w 1011031"/>
              <a:gd name="connsiteY82" fmla="*/ 1347 h 1492328"/>
              <a:gd name="connsiteX83" fmla="*/ 215788 w 1011031"/>
              <a:gd name="connsiteY83" fmla="*/ 20397 h 149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011031" h="1492328">
                <a:moveTo>
                  <a:pt x="215788" y="20397"/>
                </a:moveTo>
                <a:cubicBezTo>
                  <a:pt x="205469" y="30716"/>
                  <a:pt x="252697" y="50560"/>
                  <a:pt x="265794" y="63260"/>
                </a:cubicBezTo>
                <a:cubicBezTo>
                  <a:pt x="278891" y="75960"/>
                  <a:pt x="285638" y="86278"/>
                  <a:pt x="294369" y="96597"/>
                </a:cubicBezTo>
                <a:cubicBezTo>
                  <a:pt x="303100" y="106916"/>
                  <a:pt x="307182" y="117838"/>
                  <a:pt x="318182" y="125172"/>
                </a:cubicBezTo>
                <a:cubicBezTo>
                  <a:pt x="322359" y="127957"/>
                  <a:pt x="327707" y="128347"/>
                  <a:pt x="332469" y="129934"/>
                </a:cubicBezTo>
                <a:cubicBezTo>
                  <a:pt x="343408" y="173685"/>
                  <a:pt x="327599" y="128609"/>
                  <a:pt x="351519" y="158509"/>
                </a:cubicBezTo>
                <a:cubicBezTo>
                  <a:pt x="377809" y="191372"/>
                  <a:pt x="329626" y="155026"/>
                  <a:pt x="370569" y="182322"/>
                </a:cubicBezTo>
                <a:cubicBezTo>
                  <a:pt x="392637" y="215422"/>
                  <a:pt x="366318" y="173819"/>
                  <a:pt x="389619" y="220422"/>
                </a:cubicBezTo>
                <a:cubicBezTo>
                  <a:pt x="392179" y="225541"/>
                  <a:pt x="396584" y="229590"/>
                  <a:pt x="399144" y="234709"/>
                </a:cubicBezTo>
                <a:cubicBezTo>
                  <a:pt x="401389" y="239199"/>
                  <a:pt x="400771" y="245077"/>
                  <a:pt x="403907" y="248997"/>
                </a:cubicBezTo>
                <a:cubicBezTo>
                  <a:pt x="407483" y="253466"/>
                  <a:pt x="413432" y="255347"/>
                  <a:pt x="418194" y="258522"/>
                </a:cubicBezTo>
                <a:cubicBezTo>
                  <a:pt x="444567" y="311266"/>
                  <a:pt x="427239" y="296301"/>
                  <a:pt x="456294" y="315672"/>
                </a:cubicBezTo>
                <a:cubicBezTo>
                  <a:pt x="464888" y="367232"/>
                  <a:pt x="456441" y="325711"/>
                  <a:pt x="465819" y="358534"/>
                </a:cubicBezTo>
                <a:cubicBezTo>
                  <a:pt x="469268" y="370607"/>
                  <a:pt x="470454" y="380461"/>
                  <a:pt x="475344" y="391872"/>
                </a:cubicBezTo>
                <a:cubicBezTo>
                  <a:pt x="478141" y="398398"/>
                  <a:pt x="482376" y="404275"/>
                  <a:pt x="484869" y="410922"/>
                </a:cubicBezTo>
                <a:cubicBezTo>
                  <a:pt x="487167" y="417051"/>
                  <a:pt x="487834" y="423678"/>
                  <a:pt x="489632" y="429972"/>
                </a:cubicBezTo>
                <a:cubicBezTo>
                  <a:pt x="491011" y="434799"/>
                  <a:pt x="493015" y="439432"/>
                  <a:pt x="494394" y="444259"/>
                </a:cubicBezTo>
                <a:cubicBezTo>
                  <a:pt x="496192" y="450553"/>
                  <a:pt x="496579" y="457293"/>
                  <a:pt x="499157" y="463309"/>
                </a:cubicBezTo>
                <a:cubicBezTo>
                  <a:pt x="501412" y="468570"/>
                  <a:pt x="505507" y="472834"/>
                  <a:pt x="508682" y="477597"/>
                </a:cubicBezTo>
                <a:cubicBezTo>
                  <a:pt x="512892" y="490227"/>
                  <a:pt x="515645" y="497271"/>
                  <a:pt x="518207" y="510934"/>
                </a:cubicBezTo>
                <a:cubicBezTo>
                  <a:pt x="521766" y="529916"/>
                  <a:pt x="524557" y="549034"/>
                  <a:pt x="527732" y="568084"/>
                </a:cubicBezTo>
                <a:cubicBezTo>
                  <a:pt x="529319" y="587134"/>
                  <a:pt x="529968" y="606286"/>
                  <a:pt x="532494" y="625234"/>
                </a:cubicBezTo>
                <a:cubicBezTo>
                  <a:pt x="533158" y="630210"/>
                  <a:pt x="537257" y="634502"/>
                  <a:pt x="537257" y="639522"/>
                </a:cubicBezTo>
                <a:cubicBezTo>
                  <a:pt x="537257" y="649178"/>
                  <a:pt x="534082" y="658572"/>
                  <a:pt x="532494" y="668097"/>
                </a:cubicBezTo>
                <a:cubicBezTo>
                  <a:pt x="530907" y="693497"/>
                  <a:pt x="530264" y="702305"/>
                  <a:pt x="527732" y="727628"/>
                </a:cubicBezTo>
                <a:cubicBezTo>
                  <a:pt x="527081" y="734141"/>
                  <a:pt x="526234" y="749022"/>
                  <a:pt x="522969" y="763347"/>
                </a:cubicBezTo>
                <a:cubicBezTo>
                  <a:pt x="519704" y="777672"/>
                  <a:pt x="518058" y="793751"/>
                  <a:pt x="508143" y="813580"/>
                </a:cubicBezTo>
                <a:cubicBezTo>
                  <a:pt x="505583" y="818700"/>
                  <a:pt x="507004" y="839188"/>
                  <a:pt x="503919" y="849072"/>
                </a:cubicBezTo>
                <a:cubicBezTo>
                  <a:pt x="500834" y="858956"/>
                  <a:pt x="494394" y="864947"/>
                  <a:pt x="489632" y="872884"/>
                </a:cubicBezTo>
                <a:cubicBezTo>
                  <a:pt x="488044" y="879234"/>
                  <a:pt x="488116" y="886251"/>
                  <a:pt x="484869" y="891934"/>
                </a:cubicBezTo>
                <a:cubicBezTo>
                  <a:pt x="481527" y="897782"/>
                  <a:pt x="473317" y="900067"/>
                  <a:pt x="470582" y="906222"/>
                </a:cubicBezTo>
                <a:cubicBezTo>
                  <a:pt x="445628" y="962370"/>
                  <a:pt x="479449" y="894662"/>
                  <a:pt x="446769" y="953847"/>
                </a:cubicBezTo>
                <a:cubicBezTo>
                  <a:pt x="445182" y="958609"/>
                  <a:pt x="443225" y="963264"/>
                  <a:pt x="442007" y="968134"/>
                </a:cubicBezTo>
                <a:cubicBezTo>
                  <a:pt x="437464" y="986307"/>
                  <a:pt x="431291" y="997503"/>
                  <a:pt x="427719" y="1006234"/>
                </a:cubicBezTo>
                <a:cubicBezTo>
                  <a:pt x="424147" y="1014965"/>
                  <a:pt x="425337" y="1017346"/>
                  <a:pt x="420575" y="1020521"/>
                </a:cubicBezTo>
                <a:cubicBezTo>
                  <a:pt x="418987" y="1031634"/>
                  <a:pt x="413214" y="1042926"/>
                  <a:pt x="408669" y="1049097"/>
                </a:cubicBezTo>
                <a:cubicBezTo>
                  <a:pt x="404124" y="1055268"/>
                  <a:pt x="397495" y="1052518"/>
                  <a:pt x="393305" y="1057546"/>
                </a:cubicBezTo>
                <a:cubicBezTo>
                  <a:pt x="388777" y="1062980"/>
                  <a:pt x="378148" y="1079908"/>
                  <a:pt x="370569" y="1082434"/>
                </a:cubicBezTo>
                <a:cubicBezTo>
                  <a:pt x="365807" y="1087197"/>
                  <a:pt x="361838" y="1087197"/>
                  <a:pt x="356282" y="1096722"/>
                </a:cubicBezTo>
                <a:cubicBezTo>
                  <a:pt x="350726" y="1106247"/>
                  <a:pt x="344286" y="1128734"/>
                  <a:pt x="337232" y="1139584"/>
                </a:cubicBezTo>
                <a:cubicBezTo>
                  <a:pt x="330178" y="1150434"/>
                  <a:pt x="322689" y="1152298"/>
                  <a:pt x="313958" y="1161823"/>
                </a:cubicBezTo>
                <a:cubicBezTo>
                  <a:pt x="305227" y="1171348"/>
                  <a:pt x="290221" y="1190122"/>
                  <a:pt x="284844" y="1196734"/>
                </a:cubicBezTo>
                <a:cubicBezTo>
                  <a:pt x="279467" y="1203346"/>
                  <a:pt x="283539" y="1200172"/>
                  <a:pt x="281696" y="1201497"/>
                </a:cubicBezTo>
                <a:cubicBezTo>
                  <a:pt x="279853" y="1202822"/>
                  <a:pt x="278550" y="1203098"/>
                  <a:pt x="273788" y="1204685"/>
                </a:cubicBezTo>
                <a:cubicBezTo>
                  <a:pt x="269025" y="1207860"/>
                  <a:pt x="262017" y="1222155"/>
                  <a:pt x="256537" y="1228498"/>
                </a:cubicBezTo>
                <a:cubicBezTo>
                  <a:pt x="251057" y="1234841"/>
                  <a:pt x="248093" y="1236926"/>
                  <a:pt x="240905" y="1242744"/>
                </a:cubicBezTo>
                <a:cubicBezTo>
                  <a:pt x="233717" y="1248562"/>
                  <a:pt x="223546" y="1255202"/>
                  <a:pt x="213407" y="1263409"/>
                </a:cubicBezTo>
                <a:cubicBezTo>
                  <a:pt x="203268" y="1271616"/>
                  <a:pt x="189953" y="1284930"/>
                  <a:pt x="180069" y="1291984"/>
                </a:cubicBezTo>
                <a:cubicBezTo>
                  <a:pt x="170185" y="1299038"/>
                  <a:pt x="163808" y="1298596"/>
                  <a:pt x="154104" y="1305733"/>
                </a:cubicBezTo>
                <a:cubicBezTo>
                  <a:pt x="144400" y="1312870"/>
                  <a:pt x="132993" y="1324794"/>
                  <a:pt x="121842" y="1334806"/>
                </a:cubicBezTo>
                <a:cubicBezTo>
                  <a:pt x="110691" y="1344818"/>
                  <a:pt x="112348" y="1357421"/>
                  <a:pt x="87200" y="1365804"/>
                </a:cubicBezTo>
                <a:cubicBezTo>
                  <a:pt x="85613" y="1370566"/>
                  <a:pt x="110831" y="1354680"/>
                  <a:pt x="106024" y="1357541"/>
                </a:cubicBezTo>
                <a:cubicBezTo>
                  <a:pt x="101217" y="1360402"/>
                  <a:pt x="71415" y="1375639"/>
                  <a:pt x="58356" y="1382969"/>
                </a:cubicBezTo>
                <a:cubicBezTo>
                  <a:pt x="45297" y="1390299"/>
                  <a:pt x="34019" y="1398347"/>
                  <a:pt x="27669" y="1401522"/>
                </a:cubicBezTo>
                <a:cubicBezTo>
                  <a:pt x="22907" y="1407872"/>
                  <a:pt x="1717" y="1411303"/>
                  <a:pt x="130" y="1424797"/>
                </a:cubicBezTo>
                <a:cubicBezTo>
                  <a:pt x="-1457" y="1438291"/>
                  <a:pt x="11967" y="1472076"/>
                  <a:pt x="18144" y="1482484"/>
                </a:cubicBezTo>
                <a:cubicBezTo>
                  <a:pt x="24321" y="1492892"/>
                  <a:pt x="30714" y="1486321"/>
                  <a:pt x="37194" y="1487247"/>
                </a:cubicBezTo>
                <a:cubicBezTo>
                  <a:pt x="52988" y="1489503"/>
                  <a:pt x="68944" y="1490422"/>
                  <a:pt x="84819" y="1492009"/>
                </a:cubicBezTo>
                <a:cubicBezTo>
                  <a:pt x="104767" y="1491566"/>
                  <a:pt x="291404" y="1496715"/>
                  <a:pt x="361044" y="1477722"/>
                </a:cubicBezTo>
                <a:cubicBezTo>
                  <a:pt x="376128" y="1473608"/>
                  <a:pt x="389619" y="1465022"/>
                  <a:pt x="403907" y="1458672"/>
                </a:cubicBezTo>
                <a:cubicBezTo>
                  <a:pt x="415019" y="1445972"/>
                  <a:pt x="425311" y="1432505"/>
                  <a:pt x="437244" y="1420572"/>
                </a:cubicBezTo>
                <a:cubicBezTo>
                  <a:pt x="450761" y="1407055"/>
                  <a:pt x="468937" y="1397985"/>
                  <a:pt x="480107" y="1382472"/>
                </a:cubicBezTo>
                <a:cubicBezTo>
                  <a:pt x="497949" y="1357691"/>
                  <a:pt x="493600" y="1327703"/>
                  <a:pt x="522969" y="1301509"/>
                </a:cubicBezTo>
                <a:cubicBezTo>
                  <a:pt x="552338" y="1275315"/>
                  <a:pt x="619807" y="1249121"/>
                  <a:pt x="656319" y="1225309"/>
                </a:cubicBezTo>
                <a:cubicBezTo>
                  <a:pt x="692831" y="1201497"/>
                  <a:pt x="689655" y="1202291"/>
                  <a:pt x="746805" y="1191972"/>
                </a:cubicBezTo>
                <a:cubicBezTo>
                  <a:pt x="803955" y="1181653"/>
                  <a:pt x="961119" y="1210227"/>
                  <a:pt x="999219" y="1163396"/>
                </a:cubicBezTo>
                <a:cubicBezTo>
                  <a:pt x="1037319" y="1116565"/>
                  <a:pt x="970644" y="944322"/>
                  <a:pt x="975406" y="910985"/>
                </a:cubicBezTo>
                <a:cubicBezTo>
                  <a:pt x="976994" y="839547"/>
                  <a:pt x="905557" y="831609"/>
                  <a:pt x="875395" y="791921"/>
                </a:cubicBezTo>
                <a:cubicBezTo>
                  <a:pt x="845233" y="752233"/>
                  <a:pt x="816657" y="706196"/>
                  <a:pt x="794432" y="672859"/>
                </a:cubicBezTo>
                <a:cubicBezTo>
                  <a:pt x="772207" y="639522"/>
                  <a:pt x="740457" y="620472"/>
                  <a:pt x="742045" y="591897"/>
                </a:cubicBezTo>
                <a:cubicBezTo>
                  <a:pt x="735695" y="533160"/>
                  <a:pt x="676957" y="406159"/>
                  <a:pt x="661082" y="358534"/>
                </a:cubicBezTo>
                <a:cubicBezTo>
                  <a:pt x="645207" y="310909"/>
                  <a:pt x="657541" y="324845"/>
                  <a:pt x="646794" y="306147"/>
                </a:cubicBezTo>
                <a:cubicBezTo>
                  <a:pt x="636047" y="287449"/>
                  <a:pt x="607175" y="261870"/>
                  <a:pt x="596601" y="246347"/>
                </a:cubicBezTo>
                <a:cubicBezTo>
                  <a:pt x="586027" y="230824"/>
                  <a:pt x="588463" y="222363"/>
                  <a:pt x="583349" y="213010"/>
                </a:cubicBezTo>
                <a:cubicBezTo>
                  <a:pt x="578235" y="203657"/>
                  <a:pt x="568570" y="200638"/>
                  <a:pt x="565915" y="190231"/>
                </a:cubicBezTo>
                <a:cubicBezTo>
                  <a:pt x="563260" y="179825"/>
                  <a:pt x="575708" y="155544"/>
                  <a:pt x="567419" y="150571"/>
                </a:cubicBezTo>
                <a:cubicBezTo>
                  <a:pt x="552070" y="130104"/>
                  <a:pt x="524291" y="110355"/>
                  <a:pt x="508681" y="98184"/>
                </a:cubicBezTo>
                <a:cubicBezTo>
                  <a:pt x="493071" y="86013"/>
                  <a:pt x="478519" y="80722"/>
                  <a:pt x="473757" y="77547"/>
                </a:cubicBezTo>
                <a:cubicBezTo>
                  <a:pt x="466047" y="46712"/>
                  <a:pt x="468461" y="66351"/>
                  <a:pt x="456295" y="60084"/>
                </a:cubicBezTo>
                <a:cubicBezTo>
                  <a:pt x="444129" y="53817"/>
                  <a:pt x="412838" y="46565"/>
                  <a:pt x="400759" y="39944"/>
                </a:cubicBezTo>
                <a:cubicBezTo>
                  <a:pt x="388680" y="33323"/>
                  <a:pt x="386471" y="25994"/>
                  <a:pt x="383821" y="20355"/>
                </a:cubicBezTo>
                <a:cubicBezTo>
                  <a:pt x="381171" y="14716"/>
                  <a:pt x="395716" y="9729"/>
                  <a:pt x="384856" y="6109"/>
                </a:cubicBezTo>
                <a:cubicBezTo>
                  <a:pt x="380094" y="4522"/>
                  <a:pt x="332669" y="2110"/>
                  <a:pt x="327707" y="1347"/>
                </a:cubicBezTo>
                <a:cubicBezTo>
                  <a:pt x="289560" y="-4522"/>
                  <a:pt x="226107" y="10078"/>
                  <a:pt x="215788" y="203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243A27A8-C481-84A0-20DD-1C249473F295}"/>
                  </a:ext>
                </a:extLst>
              </p14:cNvPr>
              <p14:cNvContentPartPr/>
              <p14:nvPr/>
            </p14:nvContentPartPr>
            <p14:xfrm>
              <a:off x="6705623" y="2766960"/>
              <a:ext cx="360" cy="360"/>
            </p14:xfrm>
          </p:contentPart>
        </mc:Choice>
        <mc:Fallback xmlns=""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243A27A8-C481-84A0-20DD-1C249473F2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96623" y="2712960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990856D0-25F9-CC11-F7D9-716C700060F7}"/>
                  </a:ext>
                </a:extLst>
              </p14:cNvPr>
              <p14:cNvContentPartPr/>
              <p14:nvPr/>
            </p14:nvContentPartPr>
            <p14:xfrm>
              <a:off x="6929183" y="3071520"/>
              <a:ext cx="360" cy="360"/>
            </p14:xfrm>
          </p:contentPart>
        </mc:Choice>
        <mc:Fallback xmlns=""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990856D0-25F9-CC11-F7D9-716C700060F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20543" y="3017880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4BF26840-26AF-F609-DF95-AF9A8B6615F1}"/>
              </a:ext>
            </a:extLst>
          </p:cNvPr>
          <p:cNvSpPr/>
          <p:nvPr/>
        </p:nvSpPr>
        <p:spPr>
          <a:xfrm>
            <a:off x="6423691" y="2720790"/>
            <a:ext cx="1619441" cy="1414755"/>
          </a:xfrm>
          <a:custGeom>
            <a:avLst/>
            <a:gdLst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101398 w 1587298"/>
              <a:gd name="connsiteY94" fmla="*/ 1316701 h 1350038"/>
              <a:gd name="connsiteX95" fmla="*/ 153785 w 1587298"/>
              <a:gd name="connsiteY95" fmla="*/ 1288126 h 1350038"/>
              <a:gd name="connsiteX96" fmla="*/ 206173 w 1587298"/>
              <a:gd name="connsiteY96" fmla="*/ 1273838 h 1350038"/>
              <a:gd name="connsiteX97" fmla="*/ 225223 w 1587298"/>
              <a:gd name="connsiteY97" fmla="*/ 1264313 h 1350038"/>
              <a:gd name="connsiteX98" fmla="*/ 239510 w 1587298"/>
              <a:gd name="connsiteY98" fmla="*/ 1250026 h 1350038"/>
              <a:gd name="connsiteX99" fmla="*/ 244273 w 1587298"/>
              <a:gd name="connsiteY99" fmla="*/ 1235738 h 1350038"/>
              <a:gd name="connsiteX100" fmla="*/ 253798 w 1587298"/>
              <a:gd name="connsiteY100" fmla="*/ 1216688 h 1350038"/>
              <a:gd name="connsiteX101" fmla="*/ 258560 w 1587298"/>
              <a:gd name="connsiteY101" fmla="*/ 1197638 h 1350038"/>
              <a:gd name="connsiteX102" fmla="*/ 272848 w 1587298"/>
              <a:gd name="connsiteY102" fmla="*/ 1178588 h 1350038"/>
              <a:gd name="connsiteX103" fmla="*/ 315710 w 1587298"/>
              <a:gd name="connsiteY103" fmla="*/ 1121438 h 1350038"/>
              <a:gd name="connsiteX104" fmla="*/ 353810 w 1587298"/>
              <a:gd name="connsiteY104" fmla="*/ 1069051 h 1350038"/>
              <a:gd name="connsiteX105" fmla="*/ 382385 w 1587298"/>
              <a:gd name="connsiteY105" fmla="*/ 1045238 h 1350038"/>
              <a:gd name="connsiteX106" fmla="*/ 434773 w 1587298"/>
              <a:gd name="connsiteY106" fmla="*/ 992851 h 1350038"/>
              <a:gd name="connsiteX107" fmla="*/ 439535 w 1587298"/>
              <a:gd name="connsiteY107" fmla="*/ 964276 h 1350038"/>
              <a:gd name="connsiteX108" fmla="*/ 449060 w 1587298"/>
              <a:gd name="connsiteY108" fmla="*/ 940463 h 1350038"/>
              <a:gd name="connsiteX109" fmla="*/ 453823 w 1587298"/>
              <a:gd name="connsiteY109" fmla="*/ 926176 h 1350038"/>
              <a:gd name="connsiteX110" fmla="*/ 472873 w 1587298"/>
              <a:gd name="connsiteY110" fmla="*/ 840451 h 1350038"/>
              <a:gd name="connsiteX111" fmla="*/ 482398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501448 w 1587298"/>
              <a:gd name="connsiteY114" fmla="*/ 626138 h 1350038"/>
              <a:gd name="connsiteX115" fmla="*/ 496685 w 1587298"/>
              <a:gd name="connsiteY115" fmla="*/ 497551 h 1350038"/>
              <a:gd name="connsiteX116" fmla="*/ 491923 w 1587298"/>
              <a:gd name="connsiteY116" fmla="*/ 459451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96673 w 1587298"/>
              <a:gd name="connsiteY125" fmla="*/ 202276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101398 w 1587298"/>
              <a:gd name="connsiteY94" fmla="*/ 1316701 h 1350038"/>
              <a:gd name="connsiteX95" fmla="*/ 153785 w 1587298"/>
              <a:gd name="connsiteY95" fmla="*/ 1288126 h 1350038"/>
              <a:gd name="connsiteX96" fmla="*/ 206173 w 1587298"/>
              <a:gd name="connsiteY96" fmla="*/ 1273838 h 1350038"/>
              <a:gd name="connsiteX97" fmla="*/ 225223 w 1587298"/>
              <a:gd name="connsiteY97" fmla="*/ 1264313 h 1350038"/>
              <a:gd name="connsiteX98" fmla="*/ 239510 w 1587298"/>
              <a:gd name="connsiteY98" fmla="*/ 1250026 h 1350038"/>
              <a:gd name="connsiteX99" fmla="*/ 244273 w 1587298"/>
              <a:gd name="connsiteY99" fmla="*/ 1235738 h 1350038"/>
              <a:gd name="connsiteX100" fmla="*/ 253798 w 1587298"/>
              <a:gd name="connsiteY100" fmla="*/ 1216688 h 1350038"/>
              <a:gd name="connsiteX101" fmla="*/ 258560 w 1587298"/>
              <a:gd name="connsiteY101" fmla="*/ 1197638 h 1350038"/>
              <a:gd name="connsiteX102" fmla="*/ 272848 w 1587298"/>
              <a:gd name="connsiteY102" fmla="*/ 1178588 h 1350038"/>
              <a:gd name="connsiteX103" fmla="*/ 315710 w 1587298"/>
              <a:gd name="connsiteY103" fmla="*/ 1121438 h 1350038"/>
              <a:gd name="connsiteX104" fmla="*/ 353810 w 1587298"/>
              <a:gd name="connsiteY104" fmla="*/ 1069051 h 1350038"/>
              <a:gd name="connsiteX105" fmla="*/ 382385 w 1587298"/>
              <a:gd name="connsiteY105" fmla="*/ 1045238 h 1350038"/>
              <a:gd name="connsiteX106" fmla="*/ 434773 w 1587298"/>
              <a:gd name="connsiteY106" fmla="*/ 992851 h 1350038"/>
              <a:gd name="connsiteX107" fmla="*/ 439535 w 1587298"/>
              <a:gd name="connsiteY107" fmla="*/ 964276 h 1350038"/>
              <a:gd name="connsiteX108" fmla="*/ 449060 w 1587298"/>
              <a:gd name="connsiteY108" fmla="*/ 940463 h 1350038"/>
              <a:gd name="connsiteX109" fmla="*/ 453823 w 1587298"/>
              <a:gd name="connsiteY109" fmla="*/ 926176 h 1350038"/>
              <a:gd name="connsiteX110" fmla="*/ 472873 w 1587298"/>
              <a:gd name="connsiteY110" fmla="*/ 840451 h 1350038"/>
              <a:gd name="connsiteX111" fmla="*/ 482398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501448 w 1587298"/>
              <a:gd name="connsiteY114" fmla="*/ 626138 h 1350038"/>
              <a:gd name="connsiteX115" fmla="*/ 496685 w 1587298"/>
              <a:gd name="connsiteY115" fmla="*/ 497551 h 1350038"/>
              <a:gd name="connsiteX116" fmla="*/ 491923 w 1587298"/>
              <a:gd name="connsiteY116" fmla="*/ 459451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87148 w 1587298"/>
              <a:gd name="connsiteY125" fmla="*/ 216564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101398 w 1587298"/>
              <a:gd name="connsiteY94" fmla="*/ 1316701 h 1350038"/>
              <a:gd name="connsiteX95" fmla="*/ 153785 w 1587298"/>
              <a:gd name="connsiteY95" fmla="*/ 1288126 h 1350038"/>
              <a:gd name="connsiteX96" fmla="*/ 206173 w 1587298"/>
              <a:gd name="connsiteY96" fmla="*/ 1273838 h 1350038"/>
              <a:gd name="connsiteX97" fmla="*/ 225223 w 1587298"/>
              <a:gd name="connsiteY97" fmla="*/ 1264313 h 1350038"/>
              <a:gd name="connsiteX98" fmla="*/ 239510 w 1587298"/>
              <a:gd name="connsiteY98" fmla="*/ 1250026 h 1350038"/>
              <a:gd name="connsiteX99" fmla="*/ 244273 w 1587298"/>
              <a:gd name="connsiteY99" fmla="*/ 1235738 h 1350038"/>
              <a:gd name="connsiteX100" fmla="*/ 253798 w 1587298"/>
              <a:gd name="connsiteY100" fmla="*/ 1216688 h 1350038"/>
              <a:gd name="connsiteX101" fmla="*/ 258560 w 1587298"/>
              <a:gd name="connsiteY101" fmla="*/ 1197638 h 1350038"/>
              <a:gd name="connsiteX102" fmla="*/ 272848 w 1587298"/>
              <a:gd name="connsiteY102" fmla="*/ 1178588 h 1350038"/>
              <a:gd name="connsiteX103" fmla="*/ 315710 w 1587298"/>
              <a:gd name="connsiteY103" fmla="*/ 1121438 h 1350038"/>
              <a:gd name="connsiteX104" fmla="*/ 353810 w 1587298"/>
              <a:gd name="connsiteY104" fmla="*/ 1069051 h 1350038"/>
              <a:gd name="connsiteX105" fmla="*/ 382385 w 1587298"/>
              <a:gd name="connsiteY105" fmla="*/ 1045238 h 1350038"/>
              <a:gd name="connsiteX106" fmla="*/ 434773 w 1587298"/>
              <a:gd name="connsiteY106" fmla="*/ 992851 h 1350038"/>
              <a:gd name="connsiteX107" fmla="*/ 439535 w 1587298"/>
              <a:gd name="connsiteY107" fmla="*/ 964276 h 1350038"/>
              <a:gd name="connsiteX108" fmla="*/ 449060 w 1587298"/>
              <a:gd name="connsiteY108" fmla="*/ 940463 h 1350038"/>
              <a:gd name="connsiteX109" fmla="*/ 453823 w 1587298"/>
              <a:gd name="connsiteY109" fmla="*/ 926176 h 1350038"/>
              <a:gd name="connsiteX110" fmla="*/ 472873 w 1587298"/>
              <a:gd name="connsiteY110" fmla="*/ 840451 h 1350038"/>
              <a:gd name="connsiteX111" fmla="*/ 482398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501448 w 1587298"/>
              <a:gd name="connsiteY114" fmla="*/ 626138 h 1350038"/>
              <a:gd name="connsiteX115" fmla="*/ 496685 w 1587298"/>
              <a:gd name="connsiteY115" fmla="*/ 497551 h 1350038"/>
              <a:gd name="connsiteX116" fmla="*/ 482398 w 1587298"/>
              <a:gd name="connsiteY116" fmla="*/ 473738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87148 w 1587298"/>
              <a:gd name="connsiteY125" fmla="*/ 216564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101398 w 1587298"/>
              <a:gd name="connsiteY94" fmla="*/ 1316701 h 1350038"/>
              <a:gd name="connsiteX95" fmla="*/ 153785 w 1587298"/>
              <a:gd name="connsiteY95" fmla="*/ 1288126 h 1350038"/>
              <a:gd name="connsiteX96" fmla="*/ 206173 w 1587298"/>
              <a:gd name="connsiteY96" fmla="*/ 1273838 h 1350038"/>
              <a:gd name="connsiteX97" fmla="*/ 225223 w 1587298"/>
              <a:gd name="connsiteY97" fmla="*/ 1264313 h 1350038"/>
              <a:gd name="connsiteX98" fmla="*/ 239510 w 1587298"/>
              <a:gd name="connsiteY98" fmla="*/ 1250026 h 1350038"/>
              <a:gd name="connsiteX99" fmla="*/ 244273 w 1587298"/>
              <a:gd name="connsiteY99" fmla="*/ 1235738 h 1350038"/>
              <a:gd name="connsiteX100" fmla="*/ 253798 w 1587298"/>
              <a:gd name="connsiteY100" fmla="*/ 1216688 h 1350038"/>
              <a:gd name="connsiteX101" fmla="*/ 258560 w 1587298"/>
              <a:gd name="connsiteY101" fmla="*/ 1197638 h 1350038"/>
              <a:gd name="connsiteX102" fmla="*/ 272848 w 1587298"/>
              <a:gd name="connsiteY102" fmla="*/ 1178588 h 1350038"/>
              <a:gd name="connsiteX103" fmla="*/ 315710 w 1587298"/>
              <a:gd name="connsiteY103" fmla="*/ 1121438 h 1350038"/>
              <a:gd name="connsiteX104" fmla="*/ 353810 w 1587298"/>
              <a:gd name="connsiteY104" fmla="*/ 1069051 h 1350038"/>
              <a:gd name="connsiteX105" fmla="*/ 382385 w 1587298"/>
              <a:gd name="connsiteY105" fmla="*/ 1045238 h 1350038"/>
              <a:gd name="connsiteX106" fmla="*/ 434773 w 1587298"/>
              <a:gd name="connsiteY106" fmla="*/ 992851 h 1350038"/>
              <a:gd name="connsiteX107" fmla="*/ 439535 w 1587298"/>
              <a:gd name="connsiteY107" fmla="*/ 964276 h 1350038"/>
              <a:gd name="connsiteX108" fmla="*/ 449060 w 1587298"/>
              <a:gd name="connsiteY108" fmla="*/ 940463 h 1350038"/>
              <a:gd name="connsiteX109" fmla="*/ 453823 w 1587298"/>
              <a:gd name="connsiteY109" fmla="*/ 926176 h 1350038"/>
              <a:gd name="connsiteX110" fmla="*/ 472873 w 1587298"/>
              <a:gd name="connsiteY110" fmla="*/ 840451 h 1350038"/>
              <a:gd name="connsiteX111" fmla="*/ 482398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501448 w 1587298"/>
              <a:gd name="connsiteY114" fmla="*/ 626138 h 1350038"/>
              <a:gd name="connsiteX115" fmla="*/ 484779 w 1587298"/>
              <a:gd name="connsiteY115" fmla="*/ 504694 h 1350038"/>
              <a:gd name="connsiteX116" fmla="*/ 482398 w 1587298"/>
              <a:gd name="connsiteY116" fmla="*/ 473738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87148 w 1587298"/>
              <a:gd name="connsiteY125" fmla="*/ 216564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101398 w 1587298"/>
              <a:gd name="connsiteY94" fmla="*/ 1316701 h 1350038"/>
              <a:gd name="connsiteX95" fmla="*/ 153785 w 1587298"/>
              <a:gd name="connsiteY95" fmla="*/ 1288126 h 1350038"/>
              <a:gd name="connsiteX96" fmla="*/ 206173 w 1587298"/>
              <a:gd name="connsiteY96" fmla="*/ 1273838 h 1350038"/>
              <a:gd name="connsiteX97" fmla="*/ 225223 w 1587298"/>
              <a:gd name="connsiteY97" fmla="*/ 1264313 h 1350038"/>
              <a:gd name="connsiteX98" fmla="*/ 239510 w 1587298"/>
              <a:gd name="connsiteY98" fmla="*/ 1250026 h 1350038"/>
              <a:gd name="connsiteX99" fmla="*/ 244273 w 1587298"/>
              <a:gd name="connsiteY99" fmla="*/ 1235738 h 1350038"/>
              <a:gd name="connsiteX100" fmla="*/ 253798 w 1587298"/>
              <a:gd name="connsiteY100" fmla="*/ 1216688 h 1350038"/>
              <a:gd name="connsiteX101" fmla="*/ 258560 w 1587298"/>
              <a:gd name="connsiteY101" fmla="*/ 1197638 h 1350038"/>
              <a:gd name="connsiteX102" fmla="*/ 272848 w 1587298"/>
              <a:gd name="connsiteY102" fmla="*/ 1178588 h 1350038"/>
              <a:gd name="connsiteX103" fmla="*/ 315710 w 1587298"/>
              <a:gd name="connsiteY103" fmla="*/ 1121438 h 1350038"/>
              <a:gd name="connsiteX104" fmla="*/ 353810 w 1587298"/>
              <a:gd name="connsiteY104" fmla="*/ 1069051 h 1350038"/>
              <a:gd name="connsiteX105" fmla="*/ 382385 w 1587298"/>
              <a:gd name="connsiteY105" fmla="*/ 1045238 h 1350038"/>
              <a:gd name="connsiteX106" fmla="*/ 434773 w 1587298"/>
              <a:gd name="connsiteY106" fmla="*/ 992851 h 1350038"/>
              <a:gd name="connsiteX107" fmla="*/ 439535 w 1587298"/>
              <a:gd name="connsiteY107" fmla="*/ 964276 h 1350038"/>
              <a:gd name="connsiteX108" fmla="*/ 449060 w 1587298"/>
              <a:gd name="connsiteY108" fmla="*/ 940463 h 1350038"/>
              <a:gd name="connsiteX109" fmla="*/ 453823 w 1587298"/>
              <a:gd name="connsiteY109" fmla="*/ 926176 h 1350038"/>
              <a:gd name="connsiteX110" fmla="*/ 472873 w 1587298"/>
              <a:gd name="connsiteY110" fmla="*/ 840451 h 1350038"/>
              <a:gd name="connsiteX111" fmla="*/ 482398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494305 w 1587298"/>
              <a:gd name="connsiteY114" fmla="*/ 628520 h 1350038"/>
              <a:gd name="connsiteX115" fmla="*/ 484779 w 1587298"/>
              <a:gd name="connsiteY115" fmla="*/ 504694 h 1350038"/>
              <a:gd name="connsiteX116" fmla="*/ 482398 w 1587298"/>
              <a:gd name="connsiteY116" fmla="*/ 473738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87148 w 1587298"/>
              <a:gd name="connsiteY125" fmla="*/ 216564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101398 w 1587298"/>
              <a:gd name="connsiteY94" fmla="*/ 1316701 h 1350038"/>
              <a:gd name="connsiteX95" fmla="*/ 153785 w 1587298"/>
              <a:gd name="connsiteY95" fmla="*/ 1288126 h 1350038"/>
              <a:gd name="connsiteX96" fmla="*/ 206173 w 1587298"/>
              <a:gd name="connsiteY96" fmla="*/ 1273838 h 1350038"/>
              <a:gd name="connsiteX97" fmla="*/ 225223 w 1587298"/>
              <a:gd name="connsiteY97" fmla="*/ 1264313 h 1350038"/>
              <a:gd name="connsiteX98" fmla="*/ 239510 w 1587298"/>
              <a:gd name="connsiteY98" fmla="*/ 1250026 h 1350038"/>
              <a:gd name="connsiteX99" fmla="*/ 244273 w 1587298"/>
              <a:gd name="connsiteY99" fmla="*/ 1235738 h 1350038"/>
              <a:gd name="connsiteX100" fmla="*/ 253798 w 1587298"/>
              <a:gd name="connsiteY100" fmla="*/ 1216688 h 1350038"/>
              <a:gd name="connsiteX101" fmla="*/ 258560 w 1587298"/>
              <a:gd name="connsiteY101" fmla="*/ 1197638 h 1350038"/>
              <a:gd name="connsiteX102" fmla="*/ 272848 w 1587298"/>
              <a:gd name="connsiteY102" fmla="*/ 1178588 h 1350038"/>
              <a:gd name="connsiteX103" fmla="*/ 315710 w 1587298"/>
              <a:gd name="connsiteY103" fmla="*/ 1121438 h 1350038"/>
              <a:gd name="connsiteX104" fmla="*/ 353810 w 1587298"/>
              <a:gd name="connsiteY104" fmla="*/ 1069051 h 1350038"/>
              <a:gd name="connsiteX105" fmla="*/ 382385 w 1587298"/>
              <a:gd name="connsiteY105" fmla="*/ 1045238 h 1350038"/>
              <a:gd name="connsiteX106" fmla="*/ 434773 w 1587298"/>
              <a:gd name="connsiteY106" fmla="*/ 992851 h 1350038"/>
              <a:gd name="connsiteX107" fmla="*/ 439535 w 1587298"/>
              <a:gd name="connsiteY107" fmla="*/ 964276 h 1350038"/>
              <a:gd name="connsiteX108" fmla="*/ 449060 w 1587298"/>
              <a:gd name="connsiteY108" fmla="*/ 940463 h 1350038"/>
              <a:gd name="connsiteX109" fmla="*/ 453823 w 1587298"/>
              <a:gd name="connsiteY109" fmla="*/ 926176 h 1350038"/>
              <a:gd name="connsiteX110" fmla="*/ 472873 w 1587298"/>
              <a:gd name="connsiteY110" fmla="*/ 840451 h 1350038"/>
              <a:gd name="connsiteX111" fmla="*/ 465730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494305 w 1587298"/>
              <a:gd name="connsiteY114" fmla="*/ 628520 h 1350038"/>
              <a:gd name="connsiteX115" fmla="*/ 484779 w 1587298"/>
              <a:gd name="connsiteY115" fmla="*/ 504694 h 1350038"/>
              <a:gd name="connsiteX116" fmla="*/ 482398 w 1587298"/>
              <a:gd name="connsiteY116" fmla="*/ 473738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87148 w 1587298"/>
              <a:gd name="connsiteY125" fmla="*/ 216564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101398 w 1587298"/>
              <a:gd name="connsiteY94" fmla="*/ 1316701 h 1350038"/>
              <a:gd name="connsiteX95" fmla="*/ 153785 w 1587298"/>
              <a:gd name="connsiteY95" fmla="*/ 1288126 h 1350038"/>
              <a:gd name="connsiteX96" fmla="*/ 206173 w 1587298"/>
              <a:gd name="connsiteY96" fmla="*/ 1273838 h 1350038"/>
              <a:gd name="connsiteX97" fmla="*/ 225223 w 1587298"/>
              <a:gd name="connsiteY97" fmla="*/ 1264313 h 1350038"/>
              <a:gd name="connsiteX98" fmla="*/ 239510 w 1587298"/>
              <a:gd name="connsiteY98" fmla="*/ 1250026 h 1350038"/>
              <a:gd name="connsiteX99" fmla="*/ 244273 w 1587298"/>
              <a:gd name="connsiteY99" fmla="*/ 1235738 h 1350038"/>
              <a:gd name="connsiteX100" fmla="*/ 253798 w 1587298"/>
              <a:gd name="connsiteY100" fmla="*/ 1216688 h 1350038"/>
              <a:gd name="connsiteX101" fmla="*/ 258560 w 1587298"/>
              <a:gd name="connsiteY101" fmla="*/ 1197638 h 1350038"/>
              <a:gd name="connsiteX102" fmla="*/ 272848 w 1587298"/>
              <a:gd name="connsiteY102" fmla="*/ 1178588 h 1350038"/>
              <a:gd name="connsiteX103" fmla="*/ 315710 w 1587298"/>
              <a:gd name="connsiteY103" fmla="*/ 1121438 h 1350038"/>
              <a:gd name="connsiteX104" fmla="*/ 353810 w 1587298"/>
              <a:gd name="connsiteY104" fmla="*/ 1069051 h 1350038"/>
              <a:gd name="connsiteX105" fmla="*/ 382385 w 1587298"/>
              <a:gd name="connsiteY105" fmla="*/ 1045238 h 1350038"/>
              <a:gd name="connsiteX106" fmla="*/ 434773 w 1587298"/>
              <a:gd name="connsiteY106" fmla="*/ 992851 h 1350038"/>
              <a:gd name="connsiteX107" fmla="*/ 439535 w 1587298"/>
              <a:gd name="connsiteY107" fmla="*/ 964276 h 1350038"/>
              <a:gd name="connsiteX108" fmla="*/ 449060 w 1587298"/>
              <a:gd name="connsiteY108" fmla="*/ 940463 h 1350038"/>
              <a:gd name="connsiteX109" fmla="*/ 453823 w 1587298"/>
              <a:gd name="connsiteY109" fmla="*/ 926176 h 1350038"/>
              <a:gd name="connsiteX110" fmla="*/ 444298 w 1587298"/>
              <a:gd name="connsiteY110" fmla="*/ 840451 h 1350038"/>
              <a:gd name="connsiteX111" fmla="*/ 465730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494305 w 1587298"/>
              <a:gd name="connsiteY114" fmla="*/ 628520 h 1350038"/>
              <a:gd name="connsiteX115" fmla="*/ 484779 w 1587298"/>
              <a:gd name="connsiteY115" fmla="*/ 504694 h 1350038"/>
              <a:gd name="connsiteX116" fmla="*/ 482398 w 1587298"/>
              <a:gd name="connsiteY116" fmla="*/ 473738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87148 w 1587298"/>
              <a:gd name="connsiteY125" fmla="*/ 216564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101398 w 1587298"/>
              <a:gd name="connsiteY94" fmla="*/ 1316701 h 1350038"/>
              <a:gd name="connsiteX95" fmla="*/ 153785 w 1587298"/>
              <a:gd name="connsiteY95" fmla="*/ 1288126 h 1350038"/>
              <a:gd name="connsiteX96" fmla="*/ 206173 w 1587298"/>
              <a:gd name="connsiteY96" fmla="*/ 1273838 h 1350038"/>
              <a:gd name="connsiteX97" fmla="*/ 225223 w 1587298"/>
              <a:gd name="connsiteY97" fmla="*/ 1264313 h 1350038"/>
              <a:gd name="connsiteX98" fmla="*/ 239510 w 1587298"/>
              <a:gd name="connsiteY98" fmla="*/ 1250026 h 1350038"/>
              <a:gd name="connsiteX99" fmla="*/ 244273 w 1587298"/>
              <a:gd name="connsiteY99" fmla="*/ 1235738 h 1350038"/>
              <a:gd name="connsiteX100" fmla="*/ 253798 w 1587298"/>
              <a:gd name="connsiteY100" fmla="*/ 1216688 h 1350038"/>
              <a:gd name="connsiteX101" fmla="*/ 258560 w 1587298"/>
              <a:gd name="connsiteY101" fmla="*/ 1197638 h 1350038"/>
              <a:gd name="connsiteX102" fmla="*/ 272848 w 1587298"/>
              <a:gd name="connsiteY102" fmla="*/ 1178588 h 1350038"/>
              <a:gd name="connsiteX103" fmla="*/ 315710 w 1587298"/>
              <a:gd name="connsiteY103" fmla="*/ 1121438 h 1350038"/>
              <a:gd name="connsiteX104" fmla="*/ 353810 w 1587298"/>
              <a:gd name="connsiteY104" fmla="*/ 1069051 h 1350038"/>
              <a:gd name="connsiteX105" fmla="*/ 382385 w 1587298"/>
              <a:gd name="connsiteY105" fmla="*/ 1045238 h 1350038"/>
              <a:gd name="connsiteX106" fmla="*/ 434773 w 1587298"/>
              <a:gd name="connsiteY106" fmla="*/ 992851 h 1350038"/>
              <a:gd name="connsiteX107" fmla="*/ 439535 w 1587298"/>
              <a:gd name="connsiteY107" fmla="*/ 964276 h 1350038"/>
              <a:gd name="connsiteX108" fmla="*/ 449060 w 1587298"/>
              <a:gd name="connsiteY108" fmla="*/ 940463 h 1350038"/>
              <a:gd name="connsiteX109" fmla="*/ 420486 w 1587298"/>
              <a:gd name="connsiteY109" fmla="*/ 919032 h 1350038"/>
              <a:gd name="connsiteX110" fmla="*/ 444298 w 1587298"/>
              <a:gd name="connsiteY110" fmla="*/ 840451 h 1350038"/>
              <a:gd name="connsiteX111" fmla="*/ 465730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494305 w 1587298"/>
              <a:gd name="connsiteY114" fmla="*/ 628520 h 1350038"/>
              <a:gd name="connsiteX115" fmla="*/ 484779 w 1587298"/>
              <a:gd name="connsiteY115" fmla="*/ 504694 h 1350038"/>
              <a:gd name="connsiteX116" fmla="*/ 482398 w 1587298"/>
              <a:gd name="connsiteY116" fmla="*/ 473738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87148 w 1587298"/>
              <a:gd name="connsiteY125" fmla="*/ 216564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101398 w 1587298"/>
              <a:gd name="connsiteY94" fmla="*/ 1316701 h 1350038"/>
              <a:gd name="connsiteX95" fmla="*/ 153785 w 1587298"/>
              <a:gd name="connsiteY95" fmla="*/ 1288126 h 1350038"/>
              <a:gd name="connsiteX96" fmla="*/ 206173 w 1587298"/>
              <a:gd name="connsiteY96" fmla="*/ 1273838 h 1350038"/>
              <a:gd name="connsiteX97" fmla="*/ 225223 w 1587298"/>
              <a:gd name="connsiteY97" fmla="*/ 1264313 h 1350038"/>
              <a:gd name="connsiteX98" fmla="*/ 239510 w 1587298"/>
              <a:gd name="connsiteY98" fmla="*/ 1250026 h 1350038"/>
              <a:gd name="connsiteX99" fmla="*/ 244273 w 1587298"/>
              <a:gd name="connsiteY99" fmla="*/ 1235738 h 1350038"/>
              <a:gd name="connsiteX100" fmla="*/ 253798 w 1587298"/>
              <a:gd name="connsiteY100" fmla="*/ 1216688 h 1350038"/>
              <a:gd name="connsiteX101" fmla="*/ 258560 w 1587298"/>
              <a:gd name="connsiteY101" fmla="*/ 1197638 h 1350038"/>
              <a:gd name="connsiteX102" fmla="*/ 272848 w 1587298"/>
              <a:gd name="connsiteY102" fmla="*/ 1178588 h 1350038"/>
              <a:gd name="connsiteX103" fmla="*/ 315710 w 1587298"/>
              <a:gd name="connsiteY103" fmla="*/ 1121438 h 1350038"/>
              <a:gd name="connsiteX104" fmla="*/ 353810 w 1587298"/>
              <a:gd name="connsiteY104" fmla="*/ 1069051 h 1350038"/>
              <a:gd name="connsiteX105" fmla="*/ 382385 w 1587298"/>
              <a:gd name="connsiteY105" fmla="*/ 1045238 h 1350038"/>
              <a:gd name="connsiteX106" fmla="*/ 434773 w 1587298"/>
              <a:gd name="connsiteY106" fmla="*/ 992851 h 1350038"/>
              <a:gd name="connsiteX107" fmla="*/ 439535 w 1587298"/>
              <a:gd name="connsiteY107" fmla="*/ 964276 h 1350038"/>
              <a:gd name="connsiteX108" fmla="*/ 406198 w 1587298"/>
              <a:gd name="connsiteY108" fmla="*/ 940463 h 1350038"/>
              <a:gd name="connsiteX109" fmla="*/ 420486 w 1587298"/>
              <a:gd name="connsiteY109" fmla="*/ 919032 h 1350038"/>
              <a:gd name="connsiteX110" fmla="*/ 444298 w 1587298"/>
              <a:gd name="connsiteY110" fmla="*/ 840451 h 1350038"/>
              <a:gd name="connsiteX111" fmla="*/ 465730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494305 w 1587298"/>
              <a:gd name="connsiteY114" fmla="*/ 628520 h 1350038"/>
              <a:gd name="connsiteX115" fmla="*/ 484779 w 1587298"/>
              <a:gd name="connsiteY115" fmla="*/ 504694 h 1350038"/>
              <a:gd name="connsiteX116" fmla="*/ 482398 w 1587298"/>
              <a:gd name="connsiteY116" fmla="*/ 473738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87148 w 1587298"/>
              <a:gd name="connsiteY125" fmla="*/ 216564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101398 w 1587298"/>
              <a:gd name="connsiteY94" fmla="*/ 1316701 h 1350038"/>
              <a:gd name="connsiteX95" fmla="*/ 153785 w 1587298"/>
              <a:gd name="connsiteY95" fmla="*/ 1288126 h 1350038"/>
              <a:gd name="connsiteX96" fmla="*/ 206173 w 1587298"/>
              <a:gd name="connsiteY96" fmla="*/ 1273838 h 1350038"/>
              <a:gd name="connsiteX97" fmla="*/ 225223 w 1587298"/>
              <a:gd name="connsiteY97" fmla="*/ 1264313 h 1350038"/>
              <a:gd name="connsiteX98" fmla="*/ 239510 w 1587298"/>
              <a:gd name="connsiteY98" fmla="*/ 1250026 h 1350038"/>
              <a:gd name="connsiteX99" fmla="*/ 244273 w 1587298"/>
              <a:gd name="connsiteY99" fmla="*/ 1235738 h 1350038"/>
              <a:gd name="connsiteX100" fmla="*/ 253798 w 1587298"/>
              <a:gd name="connsiteY100" fmla="*/ 1216688 h 1350038"/>
              <a:gd name="connsiteX101" fmla="*/ 258560 w 1587298"/>
              <a:gd name="connsiteY101" fmla="*/ 1197638 h 1350038"/>
              <a:gd name="connsiteX102" fmla="*/ 272848 w 1587298"/>
              <a:gd name="connsiteY102" fmla="*/ 1178588 h 1350038"/>
              <a:gd name="connsiteX103" fmla="*/ 315710 w 1587298"/>
              <a:gd name="connsiteY103" fmla="*/ 1121438 h 1350038"/>
              <a:gd name="connsiteX104" fmla="*/ 353810 w 1587298"/>
              <a:gd name="connsiteY104" fmla="*/ 1069051 h 1350038"/>
              <a:gd name="connsiteX105" fmla="*/ 382385 w 1587298"/>
              <a:gd name="connsiteY105" fmla="*/ 1045238 h 1350038"/>
              <a:gd name="connsiteX106" fmla="*/ 434773 w 1587298"/>
              <a:gd name="connsiteY106" fmla="*/ 992851 h 1350038"/>
              <a:gd name="connsiteX107" fmla="*/ 384766 w 1587298"/>
              <a:gd name="connsiteY107" fmla="*/ 966657 h 1350038"/>
              <a:gd name="connsiteX108" fmla="*/ 406198 w 1587298"/>
              <a:gd name="connsiteY108" fmla="*/ 940463 h 1350038"/>
              <a:gd name="connsiteX109" fmla="*/ 420486 w 1587298"/>
              <a:gd name="connsiteY109" fmla="*/ 919032 h 1350038"/>
              <a:gd name="connsiteX110" fmla="*/ 444298 w 1587298"/>
              <a:gd name="connsiteY110" fmla="*/ 840451 h 1350038"/>
              <a:gd name="connsiteX111" fmla="*/ 465730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494305 w 1587298"/>
              <a:gd name="connsiteY114" fmla="*/ 628520 h 1350038"/>
              <a:gd name="connsiteX115" fmla="*/ 484779 w 1587298"/>
              <a:gd name="connsiteY115" fmla="*/ 504694 h 1350038"/>
              <a:gd name="connsiteX116" fmla="*/ 482398 w 1587298"/>
              <a:gd name="connsiteY116" fmla="*/ 473738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87148 w 1587298"/>
              <a:gd name="connsiteY125" fmla="*/ 216564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101398 w 1587298"/>
              <a:gd name="connsiteY94" fmla="*/ 1316701 h 1350038"/>
              <a:gd name="connsiteX95" fmla="*/ 153785 w 1587298"/>
              <a:gd name="connsiteY95" fmla="*/ 1288126 h 1350038"/>
              <a:gd name="connsiteX96" fmla="*/ 206173 w 1587298"/>
              <a:gd name="connsiteY96" fmla="*/ 1273838 h 1350038"/>
              <a:gd name="connsiteX97" fmla="*/ 225223 w 1587298"/>
              <a:gd name="connsiteY97" fmla="*/ 1264313 h 1350038"/>
              <a:gd name="connsiteX98" fmla="*/ 239510 w 1587298"/>
              <a:gd name="connsiteY98" fmla="*/ 1250026 h 1350038"/>
              <a:gd name="connsiteX99" fmla="*/ 244273 w 1587298"/>
              <a:gd name="connsiteY99" fmla="*/ 1235738 h 1350038"/>
              <a:gd name="connsiteX100" fmla="*/ 253798 w 1587298"/>
              <a:gd name="connsiteY100" fmla="*/ 1216688 h 1350038"/>
              <a:gd name="connsiteX101" fmla="*/ 258560 w 1587298"/>
              <a:gd name="connsiteY101" fmla="*/ 1197638 h 1350038"/>
              <a:gd name="connsiteX102" fmla="*/ 272848 w 1587298"/>
              <a:gd name="connsiteY102" fmla="*/ 1178588 h 1350038"/>
              <a:gd name="connsiteX103" fmla="*/ 315710 w 1587298"/>
              <a:gd name="connsiteY103" fmla="*/ 1121438 h 1350038"/>
              <a:gd name="connsiteX104" fmla="*/ 353810 w 1587298"/>
              <a:gd name="connsiteY104" fmla="*/ 1069051 h 1350038"/>
              <a:gd name="connsiteX105" fmla="*/ 382385 w 1587298"/>
              <a:gd name="connsiteY105" fmla="*/ 1045238 h 1350038"/>
              <a:gd name="connsiteX106" fmla="*/ 377623 w 1587298"/>
              <a:gd name="connsiteY106" fmla="*/ 1002376 h 1350038"/>
              <a:gd name="connsiteX107" fmla="*/ 384766 w 1587298"/>
              <a:gd name="connsiteY107" fmla="*/ 966657 h 1350038"/>
              <a:gd name="connsiteX108" fmla="*/ 406198 w 1587298"/>
              <a:gd name="connsiteY108" fmla="*/ 940463 h 1350038"/>
              <a:gd name="connsiteX109" fmla="*/ 420486 w 1587298"/>
              <a:gd name="connsiteY109" fmla="*/ 919032 h 1350038"/>
              <a:gd name="connsiteX110" fmla="*/ 444298 w 1587298"/>
              <a:gd name="connsiteY110" fmla="*/ 840451 h 1350038"/>
              <a:gd name="connsiteX111" fmla="*/ 465730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494305 w 1587298"/>
              <a:gd name="connsiteY114" fmla="*/ 628520 h 1350038"/>
              <a:gd name="connsiteX115" fmla="*/ 484779 w 1587298"/>
              <a:gd name="connsiteY115" fmla="*/ 504694 h 1350038"/>
              <a:gd name="connsiteX116" fmla="*/ 482398 w 1587298"/>
              <a:gd name="connsiteY116" fmla="*/ 473738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87148 w 1587298"/>
              <a:gd name="connsiteY125" fmla="*/ 216564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101398 w 1587298"/>
              <a:gd name="connsiteY94" fmla="*/ 1316701 h 1350038"/>
              <a:gd name="connsiteX95" fmla="*/ 153785 w 1587298"/>
              <a:gd name="connsiteY95" fmla="*/ 1288126 h 1350038"/>
              <a:gd name="connsiteX96" fmla="*/ 206173 w 1587298"/>
              <a:gd name="connsiteY96" fmla="*/ 1273838 h 1350038"/>
              <a:gd name="connsiteX97" fmla="*/ 225223 w 1587298"/>
              <a:gd name="connsiteY97" fmla="*/ 1264313 h 1350038"/>
              <a:gd name="connsiteX98" fmla="*/ 239510 w 1587298"/>
              <a:gd name="connsiteY98" fmla="*/ 1250026 h 1350038"/>
              <a:gd name="connsiteX99" fmla="*/ 244273 w 1587298"/>
              <a:gd name="connsiteY99" fmla="*/ 1235738 h 1350038"/>
              <a:gd name="connsiteX100" fmla="*/ 253798 w 1587298"/>
              <a:gd name="connsiteY100" fmla="*/ 1216688 h 1350038"/>
              <a:gd name="connsiteX101" fmla="*/ 258560 w 1587298"/>
              <a:gd name="connsiteY101" fmla="*/ 1197638 h 1350038"/>
              <a:gd name="connsiteX102" fmla="*/ 272848 w 1587298"/>
              <a:gd name="connsiteY102" fmla="*/ 1178588 h 1350038"/>
              <a:gd name="connsiteX103" fmla="*/ 315710 w 1587298"/>
              <a:gd name="connsiteY103" fmla="*/ 1121438 h 1350038"/>
              <a:gd name="connsiteX104" fmla="*/ 353810 w 1587298"/>
              <a:gd name="connsiteY104" fmla="*/ 1069051 h 1350038"/>
              <a:gd name="connsiteX105" fmla="*/ 349048 w 1587298"/>
              <a:gd name="connsiteY105" fmla="*/ 1042856 h 1350038"/>
              <a:gd name="connsiteX106" fmla="*/ 377623 w 1587298"/>
              <a:gd name="connsiteY106" fmla="*/ 1002376 h 1350038"/>
              <a:gd name="connsiteX107" fmla="*/ 384766 w 1587298"/>
              <a:gd name="connsiteY107" fmla="*/ 966657 h 1350038"/>
              <a:gd name="connsiteX108" fmla="*/ 406198 w 1587298"/>
              <a:gd name="connsiteY108" fmla="*/ 940463 h 1350038"/>
              <a:gd name="connsiteX109" fmla="*/ 420486 w 1587298"/>
              <a:gd name="connsiteY109" fmla="*/ 919032 h 1350038"/>
              <a:gd name="connsiteX110" fmla="*/ 444298 w 1587298"/>
              <a:gd name="connsiteY110" fmla="*/ 840451 h 1350038"/>
              <a:gd name="connsiteX111" fmla="*/ 465730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494305 w 1587298"/>
              <a:gd name="connsiteY114" fmla="*/ 628520 h 1350038"/>
              <a:gd name="connsiteX115" fmla="*/ 484779 w 1587298"/>
              <a:gd name="connsiteY115" fmla="*/ 504694 h 1350038"/>
              <a:gd name="connsiteX116" fmla="*/ 482398 w 1587298"/>
              <a:gd name="connsiteY116" fmla="*/ 473738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87148 w 1587298"/>
              <a:gd name="connsiteY125" fmla="*/ 216564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101398 w 1587298"/>
              <a:gd name="connsiteY94" fmla="*/ 1316701 h 1350038"/>
              <a:gd name="connsiteX95" fmla="*/ 153785 w 1587298"/>
              <a:gd name="connsiteY95" fmla="*/ 1288126 h 1350038"/>
              <a:gd name="connsiteX96" fmla="*/ 206173 w 1587298"/>
              <a:gd name="connsiteY96" fmla="*/ 1273838 h 1350038"/>
              <a:gd name="connsiteX97" fmla="*/ 225223 w 1587298"/>
              <a:gd name="connsiteY97" fmla="*/ 1264313 h 1350038"/>
              <a:gd name="connsiteX98" fmla="*/ 239510 w 1587298"/>
              <a:gd name="connsiteY98" fmla="*/ 1250026 h 1350038"/>
              <a:gd name="connsiteX99" fmla="*/ 244273 w 1587298"/>
              <a:gd name="connsiteY99" fmla="*/ 1235738 h 1350038"/>
              <a:gd name="connsiteX100" fmla="*/ 253798 w 1587298"/>
              <a:gd name="connsiteY100" fmla="*/ 1216688 h 1350038"/>
              <a:gd name="connsiteX101" fmla="*/ 258560 w 1587298"/>
              <a:gd name="connsiteY101" fmla="*/ 1197638 h 1350038"/>
              <a:gd name="connsiteX102" fmla="*/ 272848 w 1587298"/>
              <a:gd name="connsiteY102" fmla="*/ 1178588 h 1350038"/>
              <a:gd name="connsiteX103" fmla="*/ 315710 w 1587298"/>
              <a:gd name="connsiteY103" fmla="*/ 1121438 h 1350038"/>
              <a:gd name="connsiteX104" fmla="*/ 329997 w 1587298"/>
              <a:gd name="connsiteY104" fmla="*/ 1069051 h 1350038"/>
              <a:gd name="connsiteX105" fmla="*/ 349048 w 1587298"/>
              <a:gd name="connsiteY105" fmla="*/ 1042856 h 1350038"/>
              <a:gd name="connsiteX106" fmla="*/ 377623 w 1587298"/>
              <a:gd name="connsiteY106" fmla="*/ 1002376 h 1350038"/>
              <a:gd name="connsiteX107" fmla="*/ 384766 w 1587298"/>
              <a:gd name="connsiteY107" fmla="*/ 966657 h 1350038"/>
              <a:gd name="connsiteX108" fmla="*/ 406198 w 1587298"/>
              <a:gd name="connsiteY108" fmla="*/ 940463 h 1350038"/>
              <a:gd name="connsiteX109" fmla="*/ 420486 w 1587298"/>
              <a:gd name="connsiteY109" fmla="*/ 919032 h 1350038"/>
              <a:gd name="connsiteX110" fmla="*/ 444298 w 1587298"/>
              <a:gd name="connsiteY110" fmla="*/ 840451 h 1350038"/>
              <a:gd name="connsiteX111" fmla="*/ 465730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494305 w 1587298"/>
              <a:gd name="connsiteY114" fmla="*/ 628520 h 1350038"/>
              <a:gd name="connsiteX115" fmla="*/ 484779 w 1587298"/>
              <a:gd name="connsiteY115" fmla="*/ 504694 h 1350038"/>
              <a:gd name="connsiteX116" fmla="*/ 482398 w 1587298"/>
              <a:gd name="connsiteY116" fmla="*/ 473738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87148 w 1587298"/>
              <a:gd name="connsiteY125" fmla="*/ 216564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101398 w 1587298"/>
              <a:gd name="connsiteY94" fmla="*/ 1316701 h 1350038"/>
              <a:gd name="connsiteX95" fmla="*/ 153785 w 1587298"/>
              <a:gd name="connsiteY95" fmla="*/ 1288126 h 1350038"/>
              <a:gd name="connsiteX96" fmla="*/ 206173 w 1587298"/>
              <a:gd name="connsiteY96" fmla="*/ 1273838 h 1350038"/>
              <a:gd name="connsiteX97" fmla="*/ 225223 w 1587298"/>
              <a:gd name="connsiteY97" fmla="*/ 1264313 h 1350038"/>
              <a:gd name="connsiteX98" fmla="*/ 239510 w 1587298"/>
              <a:gd name="connsiteY98" fmla="*/ 1250026 h 1350038"/>
              <a:gd name="connsiteX99" fmla="*/ 244273 w 1587298"/>
              <a:gd name="connsiteY99" fmla="*/ 1235738 h 1350038"/>
              <a:gd name="connsiteX100" fmla="*/ 253798 w 1587298"/>
              <a:gd name="connsiteY100" fmla="*/ 1216688 h 1350038"/>
              <a:gd name="connsiteX101" fmla="*/ 258560 w 1587298"/>
              <a:gd name="connsiteY101" fmla="*/ 1197638 h 1350038"/>
              <a:gd name="connsiteX102" fmla="*/ 272848 w 1587298"/>
              <a:gd name="connsiteY102" fmla="*/ 1178588 h 1350038"/>
              <a:gd name="connsiteX103" fmla="*/ 291898 w 1587298"/>
              <a:gd name="connsiteY103" fmla="*/ 1114294 h 1350038"/>
              <a:gd name="connsiteX104" fmla="*/ 329997 w 1587298"/>
              <a:gd name="connsiteY104" fmla="*/ 1069051 h 1350038"/>
              <a:gd name="connsiteX105" fmla="*/ 349048 w 1587298"/>
              <a:gd name="connsiteY105" fmla="*/ 1042856 h 1350038"/>
              <a:gd name="connsiteX106" fmla="*/ 377623 w 1587298"/>
              <a:gd name="connsiteY106" fmla="*/ 1002376 h 1350038"/>
              <a:gd name="connsiteX107" fmla="*/ 384766 w 1587298"/>
              <a:gd name="connsiteY107" fmla="*/ 966657 h 1350038"/>
              <a:gd name="connsiteX108" fmla="*/ 406198 w 1587298"/>
              <a:gd name="connsiteY108" fmla="*/ 940463 h 1350038"/>
              <a:gd name="connsiteX109" fmla="*/ 420486 w 1587298"/>
              <a:gd name="connsiteY109" fmla="*/ 919032 h 1350038"/>
              <a:gd name="connsiteX110" fmla="*/ 444298 w 1587298"/>
              <a:gd name="connsiteY110" fmla="*/ 840451 h 1350038"/>
              <a:gd name="connsiteX111" fmla="*/ 465730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494305 w 1587298"/>
              <a:gd name="connsiteY114" fmla="*/ 628520 h 1350038"/>
              <a:gd name="connsiteX115" fmla="*/ 484779 w 1587298"/>
              <a:gd name="connsiteY115" fmla="*/ 504694 h 1350038"/>
              <a:gd name="connsiteX116" fmla="*/ 482398 w 1587298"/>
              <a:gd name="connsiteY116" fmla="*/ 473738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87148 w 1587298"/>
              <a:gd name="connsiteY125" fmla="*/ 216564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101398 w 1587298"/>
              <a:gd name="connsiteY94" fmla="*/ 1316701 h 1350038"/>
              <a:gd name="connsiteX95" fmla="*/ 153785 w 1587298"/>
              <a:gd name="connsiteY95" fmla="*/ 1288126 h 1350038"/>
              <a:gd name="connsiteX96" fmla="*/ 206173 w 1587298"/>
              <a:gd name="connsiteY96" fmla="*/ 1273838 h 1350038"/>
              <a:gd name="connsiteX97" fmla="*/ 225223 w 1587298"/>
              <a:gd name="connsiteY97" fmla="*/ 1264313 h 1350038"/>
              <a:gd name="connsiteX98" fmla="*/ 239510 w 1587298"/>
              <a:gd name="connsiteY98" fmla="*/ 1250026 h 1350038"/>
              <a:gd name="connsiteX99" fmla="*/ 244273 w 1587298"/>
              <a:gd name="connsiteY99" fmla="*/ 1235738 h 1350038"/>
              <a:gd name="connsiteX100" fmla="*/ 253798 w 1587298"/>
              <a:gd name="connsiteY100" fmla="*/ 1216688 h 1350038"/>
              <a:gd name="connsiteX101" fmla="*/ 258560 w 1587298"/>
              <a:gd name="connsiteY101" fmla="*/ 1197638 h 1350038"/>
              <a:gd name="connsiteX102" fmla="*/ 249036 w 1587298"/>
              <a:gd name="connsiteY102" fmla="*/ 1173826 h 1350038"/>
              <a:gd name="connsiteX103" fmla="*/ 291898 w 1587298"/>
              <a:gd name="connsiteY103" fmla="*/ 1114294 h 1350038"/>
              <a:gd name="connsiteX104" fmla="*/ 329997 w 1587298"/>
              <a:gd name="connsiteY104" fmla="*/ 1069051 h 1350038"/>
              <a:gd name="connsiteX105" fmla="*/ 349048 w 1587298"/>
              <a:gd name="connsiteY105" fmla="*/ 1042856 h 1350038"/>
              <a:gd name="connsiteX106" fmla="*/ 377623 w 1587298"/>
              <a:gd name="connsiteY106" fmla="*/ 1002376 h 1350038"/>
              <a:gd name="connsiteX107" fmla="*/ 384766 w 1587298"/>
              <a:gd name="connsiteY107" fmla="*/ 966657 h 1350038"/>
              <a:gd name="connsiteX108" fmla="*/ 406198 w 1587298"/>
              <a:gd name="connsiteY108" fmla="*/ 940463 h 1350038"/>
              <a:gd name="connsiteX109" fmla="*/ 420486 w 1587298"/>
              <a:gd name="connsiteY109" fmla="*/ 919032 h 1350038"/>
              <a:gd name="connsiteX110" fmla="*/ 444298 w 1587298"/>
              <a:gd name="connsiteY110" fmla="*/ 840451 h 1350038"/>
              <a:gd name="connsiteX111" fmla="*/ 465730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494305 w 1587298"/>
              <a:gd name="connsiteY114" fmla="*/ 628520 h 1350038"/>
              <a:gd name="connsiteX115" fmla="*/ 484779 w 1587298"/>
              <a:gd name="connsiteY115" fmla="*/ 504694 h 1350038"/>
              <a:gd name="connsiteX116" fmla="*/ 482398 w 1587298"/>
              <a:gd name="connsiteY116" fmla="*/ 473738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87148 w 1587298"/>
              <a:gd name="connsiteY125" fmla="*/ 216564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101398 w 1587298"/>
              <a:gd name="connsiteY94" fmla="*/ 1316701 h 1350038"/>
              <a:gd name="connsiteX95" fmla="*/ 153785 w 1587298"/>
              <a:gd name="connsiteY95" fmla="*/ 1288126 h 1350038"/>
              <a:gd name="connsiteX96" fmla="*/ 206173 w 1587298"/>
              <a:gd name="connsiteY96" fmla="*/ 1273838 h 1350038"/>
              <a:gd name="connsiteX97" fmla="*/ 225223 w 1587298"/>
              <a:gd name="connsiteY97" fmla="*/ 1264313 h 1350038"/>
              <a:gd name="connsiteX98" fmla="*/ 239510 w 1587298"/>
              <a:gd name="connsiteY98" fmla="*/ 1250026 h 1350038"/>
              <a:gd name="connsiteX99" fmla="*/ 244273 w 1587298"/>
              <a:gd name="connsiteY99" fmla="*/ 1235738 h 1350038"/>
              <a:gd name="connsiteX100" fmla="*/ 253798 w 1587298"/>
              <a:gd name="connsiteY100" fmla="*/ 1216688 h 1350038"/>
              <a:gd name="connsiteX101" fmla="*/ 218079 w 1587298"/>
              <a:gd name="connsiteY101" fmla="*/ 1192875 h 1350038"/>
              <a:gd name="connsiteX102" fmla="*/ 249036 w 1587298"/>
              <a:gd name="connsiteY102" fmla="*/ 1173826 h 1350038"/>
              <a:gd name="connsiteX103" fmla="*/ 291898 w 1587298"/>
              <a:gd name="connsiteY103" fmla="*/ 1114294 h 1350038"/>
              <a:gd name="connsiteX104" fmla="*/ 329997 w 1587298"/>
              <a:gd name="connsiteY104" fmla="*/ 1069051 h 1350038"/>
              <a:gd name="connsiteX105" fmla="*/ 349048 w 1587298"/>
              <a:gd name="connsiteY105" fmla="*/ 1042856 h 1350038"/>
              <a:gd name="connsiteX106" fmla="*/ 377623 w 1587298"/>
              <a:gd name="connsiteY106" fmla="*/ 1002376 h 1350038"/>
              <a:gd name="connsiteX107" fmla="*/ 384766 w 1587298"/>
              <a:gd name="connsiteY107" fmla="*/ 966657 h 1350038"/>
              <a:gd name="connsiteX108" fmla="*/ 406198 w 1587298"/>
              <a:gd name="connsiteY108" fmla="*/ 940463 h 1350038"/>
              <a:gd name="connsiteX109" fmla="*/ 420486 w 1587298"/>
              <a:gd name="connsiteY109" fmla="*/ 919032 h 1350038"/>
              <a:gd name="connsiteX110" fmla="*/ 444298 w 1587298"/>
              <a:gd name="connsiteY110" fmla="*/ 840451 h 1350038"/>
              <a:gd name="connsiteX111" fmla="*/ 465730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494305 w 1587298"/>
              <a:gd name="connsiteY114" fmla="*/ 628520 h 1350038"/>
              <a:gd name="connsiteX115" fmla="*/ 484779 w 1587298"/>
              <a:gd name="connsiteY115" fmla="*/ 504694 h 1350038"/>
              <a:gd name="connsiteX116" fmla="*/ 482398 w 1587298"/>
              <a:gd name="connsiteY116" fmla="*/ 473738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87148 w 1587298"/>
              <a:gd name="connsiteY125" fmla="*/ 216564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101398 w 1587298"/>
              <a:gd name="connsiteY94" fmla="*/ 1316701 h 1350038"/>
              <a:gd name="connsiteX95" fmla="*/ 153785 w 1587298"/>
              <a:gd name="connsiteY95" fmla="*/ 1288126 h 1350038"/>
              <a:gd name="connsiteX96" fmla="*/ 206173 w 1587298"/>
              <a:gd name="connsiteY96" fmla="*/ 1273838 h 1350038"/>
              <a:gd name="connsiteX97" fmla="*/ 225223 w 1587298"/>
              <a:gd name="connsiteY97" fmla="*/ 1264313 h 1350038"/>
              <a:gd name="connsiteX98" fmla="*/ 239510 w 1587298"/>
              <a:gd name="connsiteY98" fmla="*/ 1250026 h 1350038"/>
              <a:gd name="connsiteX99" fmla="*/ 244273 w 1587298"/>
              <a:gd name="connsiteY99" fmla="*/ 1235738 h 1350038"/>
              <a:gd name="connsiteX100" fmla="*/ 203792 w 1587298"/>
              <a:gd name="connsiteY100" fmla="*/ 1207163 h 1350038"/>
              <a:gd name="connsiteX101" fmla="*/ 218079 w 1587298"/>
              <a:gd name="connsiteY101" fmla="*/ 1192875 h 1350038"/>
              <a:gd name="connsiteX102" fmla="*/ 249036 w 1587298"/>
              <a:gd name="connsiteY102" fmla="*/ 1173826 h 1350038"/>
              <a:gd name="connsiteX103" fmla="*/ 291898 w 1587298"/>
              <a:gd name="connsiteY103" fmla="*/ 1114294 h 1350038"/>
              <a:gd name="connsiteX104" fmla="*/ 329997 w 1587298"/>
              <a:gd name="connsiteY104" fmla="*/ 1069051 h 1350038"/>
              <a:gd name="connsiteX105" fmla="*/ 349048 w 1587298"/>
              <a:gd name="connsiteY105" fmla="*/ 1042856 h 1350038"/>
              <a:gd name="connsiteX106" fmla="*/ 377623 w 1587298"/>
              <a:gd name="connsiteY106" fmla="*/ 1002376 h 1350038"/>
              <a:gd name="connsiteX107" fmla="*/ 384766 w 1587298"/>
              <a:gd name="connsiteY107" fmla="*/ 966657 h 1350038"/>
              <a:gd name="connsiteX108" fmla="*/ 406198 w 1587298"/>
              <a:gd name="connsiteY108" fmla="*/ 940463 h 1350038"/>
              <a:gd name="connsiteX109" fmla="*/ 420486 w 1587298"/>
              <a:gd name="connsiteY109" fmla="*/ 919032 h 1350038"/>
              <a:gd name="connsiteX110" fmla="*/ 444298 w 1587298"/>
              <a:gd name="connsiteY110" fmla="*/ 840451 h 1350038"/>
              <a:gd name="connsiteX111" fmla="*/ 465730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494305 w 1587298"/>
              <a:gd name="connsiteY114" fmla="*/ 628520 h 1350038"/>
              <a:gd name="connsiteX115" fmla="*/ 484779 w 1587298"/>
              <a:gd name="connsiteY115" fmla="*/ 504694 h 1350038"/>
              <a:gd name="connsiteX116" fmla="*/ 482398 w 1587298"/>
              <a:gd name="connsiteY116" fmla="*/ 473738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87148 w 1587298"/>
              <a:gd name="connsiteY125" fmla="*/ 216564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101398 w 1587298"/>
              <a:gd name="connsiteY94" fmla="*/ 1316701 h 1350038"/>
              <a:gd name="connsiteX95" fmla="*/ 153785 w 1587298"/>
              <a:gd name="connsiteY95" fmla="*/ 1288126 h 1350038"/>
              <a:gd name="connsiteX96" fmla="*/ 206173 w 1587298"/>
              <a:gd name="connsiteY96" fmla="*/ 1273838 h 1350038"/>
              <a:gd name="connsiteX97" fmla="*/ 225223 w 1587298"/>
              <a:gd name="connsiteY97" fmla="*/ 1264313 h 1350038"/>
              <a:gd name="connsiteX98" fmla="*/ 239510 w 1587298"/>
              <a:gd name="connsiteY98" fmla="*/ 1250026 h 1350038"/>
              <a:gd name="connsiteX99" fmla="*/ 172835 w 1587298"/>
              <a:gd name="connsiteY99" fmla="*/ 1235738 h 1350038"/>
              <a:gd name="connsiteX100" fmla="*/ 203792 w 1587298"/>
              <a:gd name="connsiteY100" fmla="*/ 1207163 h 1350038"/>
              <a:gd name="connsiteX101" fmla="*/ 218079 w 1587298"/>
              <a:gd name="connsiteY101" fmla="*/ 1192875 h 1350038"/>
              <a:gd name="connsiteX102" fmla="*/ 249036 w 1587298"/>
              <a:gd name="connsiteY102" fmla="*/ 1173826 h 1350038"/>
              <a:gd name="connsiteX103" fmla="*/ 291898 w 1587298"/>
              <a:gd name="connsiteY103" fmla="*/ 1114294 h 1350038"/>
              <a:gd name="connsiteX104" fmla="*/ 329997 w 1587298"/>
              <a:gd name="connsiteY104" fmla="*/ 1069051 h 1350038"/>
              <a:gd name="connsiteX105" fmla="*/ 349048 w 1587298"/>
              <a:gd name="connsiteY105" fmla="*/ 1042856 h 1350038"/>
              <a:gd name="connsiteX106" fmla="*/ 377623 w 1587298"/>
              <a:gd name="connsiteY106" fmla="*/ 1002376 h 1350038"/>
              <a:gd name="connsiteX107" fmla="*/ 384766 w 1587298"/>
              <a:gd name="connsiteY107" fmla="*/ 966657 h 1350038"/>
              <a:gd name="connsiteX108" fmla="*/ 406198 w 1587298"/>
              <a:gd name="connsiteY108" fmla="*/ 940463 h 1350038"/>
              <a:gd name="connsiteX109" fmla="*/ 420486 w 1587298"/>
              <a:gd name="connsiteY109" fmla="*/ 919032 h 1350038"/>
              <a:gd name="connsiteX110" fmla="*/ 444298 w 1587298"/>
              <a:gd name="connsiteY110" fmla="*/ 840451 h 1350038"/>
              <a:gd name="connsiteX111" fmla="*/ 465730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494305 w 1587298"/>
              <a:gd name="connsiteY114" fmla="*/ 628520 h 1350038"/>
              <a:gd name="connsiteX115" fmla="*/ 484779 w 1587298"/>
              <a:gd name="connsiteY115" fmla="*/ 504694 h 1350038"/>
              <a:gd name="connsiteX116" fmla="*/ 482398 w 1587298"/>
              <a:gd name="connsiteY116" fmla="*/ 473738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87148 w 1587298"/>
              <a:gd name="connsiteY125" fmla="*/ 216564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101398 w 1587298"/>
              <a:gd name="connsiteY94" fmla="*/ 1316701 h 1350038"/>
              <a:gd name="connsiteX95" fmla="*/ 153785 w 1587298"/>
              <a:gd name="connsiteY95" fmla="*/ 1288126 h 1350038"/>
              <a:gd name="connsiteX96" fmla="*/ 206173 w 1587298"/>
              <a:gd name="connsiteY96" fmla="*/ 1273838 h 1350038"/>
              <a:gd name="connsiteX97" fmla="*/ 225223 w 1587298"/>
              <a:gd name="connsiteY97" fmla="*/ 1264313 h 1350038"/>
              <a:gd name="connsiteX98" fmla="*/ 163310 w 1587298"/>
              <a:gd name="connsiteY98" fmla="*/ 1250026 h 1350038"/>
              <a:gd name="connsiteX99" fmla="*/ 172835 w 1587298"/>
              <a:gd name="connsiteY99" fmla="*/ 1235738 h 1350038"/>
              <a:gd name="connsiteX100" fmla="*/ 203792 w 1587298"/>
              <a:gd name="connsiteY100" fmla="*/ 1207163 h 1350038"/>
              <a:gd name="connsiteX101" fmla="*/ 218079 w 1587298"/>
              <a:gd name="connsiteY101" fmla="*/ 1192875 h 1350038"/>
              <a:gd name="connsiteX102" fmla="*/ 249036 w 1587298"/>
              <a:gd name="connsiteY102" fmla="*/ 1173826 h 1350038"/>
              <a:gd name="connsiteX103" fmla="*/ 291898 w 1587298"/>
              <a:gd name="connsiteY103" fmla="*/ 1114294 h 1350038"/>
              <a:gd name="connsiteX104" fmla="*/ 329997 w 1587298"/>
              <a:gd name="connsiteY104" fmla="*/ 1069051 h 1350038"/>
              <a:gd name="connsiteX105" fmla="*/ 349048 w 1587298"/>
              <a:gd name="connsiteY105" fmla="*/ 1042856 h 1350038"/>
              <a:gd name="connsiteX106" fmla="*/ 377623 w 1587298"/>
              <a:gd name="connsiteY106" fmla="*/ 1002376 h 1350038"/>
              <a:gd name="connsiteX107" fmla="*/ 384766 w 1587298"/>
              <a:gd name="connsiteY107" fmla="*/ 966657 h 1350038"/>
              <a:gd name="connsiteX108" fmla="*/ 406198 w 1587298"/>
              <a:gd name="connsiteY108" fmla="*/ 940463 h 1350038"/>
              <a:gd name="connsiteX109" fmla="*/ 420486 w 1587298"/>
              <a:gd name="connsiteY109" fmla="*/ 919032 h 1350038"/>
              <a:gd name="connsiteX110" fmla="*/ 444298 w 1587298"/>
              <a:gd name="connsiteY110" fmla="*/ 840451 h 1350038"/>
              <a:gd name="connsiteX111" fmla="*/ 465730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494305 w 1587298"/>
              <a:gd name="connsiteY114" fmla="*/ 628520 h 1350038"/>
              <a:gd name="connsiteX115" fmla="*/ 484779 w 1587298"/>
              <a:gd name="connsiteY115" fmla="*/ 504694 h 1350038"/>
              <a:gd name="connsiteX116" fmla="*/ 482398 w 1587298"/>
              <a:gd name="connsiteY116" fmla="*/ 473738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87148 w 1587298"/>
              <a:gd name="connsiteY125" fmla="*/ 216564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101398 w 1587298"/>
              <a:gd name="connsiteY94" fmla="*/ 1316701 h 1350038"/>
              <a:gd name="connsiteX95" fmla="*/ 153785 w 1587298"/>
              <a:gd name="connsiteY95" fmla="*/ 1288126 h 1350038"/>
              <a:gd name="connsiteX96" fmla="*/ 206173 w 1587298"/>
              <a:gd name="connsiteY96" fmla="*/ 1273838 h 1350038"/>
              <a:gd name="connsiteX97" fmla="*/ 146642 w 1587298"/>
              <a:gd name="connsiteY97" fmla="*/ 1266695 h 1350038"/>
              <a:gd name="connsiteX98" fmla="*/ 163310 w 1587298"/>
              <a:gd name="connsiteY98" fmla="*/ 1250026 h 1350038"/>
              <a:gd name="connsiteX99" fmla="*/ 172835 w 1587298"/>
              <a:gd name="connsiteY99" fmla="*/ 1235738 h 1350038"/>
              <a:gd name="connsiteX100" fmla="*/ 203792 w 1587298"/>
              <a:gd name="connsiteY100" fmla="*/ 1207163 h 1350038"/>
              <a:gd name="connsiteX101" fmla="*/ 218079 w 1587298"/>
              <a:gd name="connsiteY101" fmla="*/ 1192875 h 1350038"/>
              <a:gd name="connsiteX102" fmla="*/ 249036 w 1587298"/>
              <a:gd name="connsiteY102" fmla="*/ 1173826 h 1350038"/>
              <a:gd name="connsiteX103" fmla="*/ 291898 w 1587298"/>
              <a:gd name="connsiteY103" fmla="*/ 1114294 h 1350038"/>
              <a:gd name="connsiteX104" fmla="*/ 329997 w 1587298"/>
              <a:gd name="connsiteY104" fmla="*/ 1069051 h 1350038"/>
              <a:gd name="connsiteX105" fmla="*/ 349048 w 1587298"/>
              <a:gd name="connsiteY105" fmla="*/ 1042856 h 1350038"/>
              <a:gd name="connsiteX106" fmla="*/ 377623 w 1587298"/>
              <a:gd name="connsiteY106" fmla="*/ 1002376 h 1350038"/>
              <a:gd name="connsiteX107" fmla="*/ 384766 w 1587298"/>
              <a:gd name="connsiteY107" fmla="*/ 966657 h 1350038"/>
              <a:gd name="connsiteX108" fmla="*/ 406198 w 1587298"/>
              <a:gd name="connsiteY108" fmla="*/ 940463 h 1350038"/>
              <a:gd name="connsiteX109" fmla="*/ 420486 w 1587298"/>
              <a:gd name="connsiteY109" fmla="*/ 919032 h 1350038"/>
              <a:gd name="connsiteX110" fmla="*/ 444298 w 1587298"/>
              <a:gd name="connsiteY110" fmla="*/ 840451 h 1350038"/>
              <a:gd name="connsiteX111" fmla="*/ 465730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494305 w 1587298"/>
              <a:gd name="connsiteY114" fmla="*/ 628520 h 1350038"/>
              <a:gd name="connsiteX115" fmla="*/ 484779 w 1587298"/>
              <a:gd name="connsiteY115" fmla="*/ 504694 h 1350038"/>
              <a:gd name="connsiteX116" fmla="*/ 482398 w 1587298"/>
              <a:gd name="connsiteY116" fmla="*/ 473738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87148 w 1587298"/>
              <a:gd name="connsiteY125" fmla="*/ 216564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101398 w 1587298"/>
              <a:gd name="connsiteY94" fmla="*/ 1316701 h 1350038"/>
              <a:gd name="connsiteX95" fmla="*/ 153785 w 1587298"/>
              <a:gd name="connsiteY95" fmla="*/ 1288126 h 1350038"/>
              <a:gd name="connsiteX96" fmla="*/ 132354 w 1587298"/>
              <a:gd name="connsiteY96" fmla="*/ 1273838 h 1350038"/>
              <a:gd name="connsiteX97" fmla="*/ 146642 w 1587298"/>
              <a:gd name="connsiteY97" fmla="*/ 1266695 h 1350038"/>
              <a:gd name="connsiteX98" fmla="*/ 163310 w 1587298"/>
              <a:gd name="connsiteY98" fmla="*/ 1250026 h 1350038"/>
              <a:gd name="connsiteX99" fmla="*/ 172835 w 1587298"/>
              <a:gd name="connsiteY99" fmla="*/ 1235738 h 1350038"/>
              <a:gd name="connsiteX100" fmla="*/ 203792 w 1587298"/>
              <a:gd name="connsiteY100" fmla="*/ 1207163 h 1350038"/>
              <a:gd name="connsiteX101" fmla="*/ 218079 w 1587298"/>
              <a:gd name="connsiteY101" fmla="*/ 1192875 h 1350038"/>
              <a:gd name="connsiteX102" fmla="*/ 249036 w 1587298"/>
              <a:gd name="connsiteY102" fmla="*/ 1173826 h 1350038"/>
              <a:gd name="connsiteX103" fmla="*/ 291898 w 1587298"/>
              <a:gd name="connsiteY103" fmla="*/ 1114294 h 1350038"/>
              <a:gd name="connsiteX104" fmla="*/ 329997 w 1587298"/>
              <a:gd name="connsiteY104" fmla="*/ 1069051 h 1350038"/>
              <a:gd name="connsiteX105" fmla="*/ 349048 w 1587298"/>
              <a:gd name="connsiteY105" fmla="*/ 1042856 h 1350038"/>
              <a:gd name="connsiteX106" fmla="*/ 377623 w 1587298"/>
              <a:gd name="connsiteY106" fmla="*/ 1002376 h 1350038"/>
              <a:gd name="connsiteX107" fmla="*/ 384766 w 1587298"/>
              <a:gd name="connsiteY107" fmla="*/ 966657 h 1350038"/>
              <a:gd name="connsiteX108" fmla="*/ 406198 w 1587298"/>
              <a:gd name="connsiteY108" fmla="*/ 940463 h 1350038"/>
              <a:gd name="connsiteX109" fmla="*/ 420486 w 1587298"/>
              <a:gd name="connsiteY109" fmla="*/ 919032 h 1350038"/>
              <a:gd name="connsiteX110" fmla="*/ 444298 w 1587298"/>
              <a:gd name="connsiteY110" fmla="*/ 840451 h 1350038"/>
              <a:gd name="connsiteX111" fmla="*/ 465730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494305 w 1587298"/>
              <a:gd name="connsiteY114" fmla="*/ 628520 h 1350038"/>
              <a:gd name="connsiteX115" fmla="*/ 484779 w 1587298"/>
              <a:gd name="connsiteY115" fmla="*/ 504694 h 1350038"/>
              <a:gd name="connsiteX116" fmla="*/ 482398 w 1587298"/>
              <a:gd name="connsiteY116" fmla="*/ 473738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87148 w 1587298"/>
              <a:gd name="connsiteY125" fmla="*/ 216564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101398 w 1587298"/>
              <a:gd name="connsiteY94" fmla="*/ 1316701 h 1350038"/>
              <a:gd name="connsiteX95" fmla="*/ 106160 w 1587298"/>
              <a:gd name="connsiteY95" fmla="*/ 1290507 h 1350038"/>
              <a:gd name="connsiteX96" fmla="*/ 132354 w 1587298"/>
              <a:gd name="connsiteY96" fmla="*/ 1273838 h 1350038"/>
              <a:gd name="connsiteX97" fmla="*/ 146642 w 1587298"/>
              <a:gd name="connsiteY97" fmla="*/ 1266695 h 1350038"/>
              <a:gd name="connsiteX98" fmla="*/ 163310 w 1587298"/>
              <a:gd name="connsiteY98" fmla="*/ 1250026 h 1350038"/>
              <a:gd name="connsiteX99" fmla="*/ 172835 w 1587298"/>
              <a:gd name="connsiteY99" fmla="*/ 1235738 h 1350038"/>
              <a:gd name="connsiteX100" fmla="*/ 203792 w 1587298"/>
              <a:gd name="connsiteY100" fmla="*/ 1207163 h 1350038"/>
              <a:gd name="connsiteX101" fmla="*/ 218079 w 1587298"/>
              <a:gd name="connsiteY101" fmla="*/ 1192875 h 1350038"/>
              <a:gd name="connsiteX102" fmla="*/ 249036 w 1587298"/>
              <a:gd name="connsiteY102" fmla="*/ 1173826 h 1350038"/>
              <a:gd name="connsiteX103" fmla="*/ 291898 w 1587298"/>
              <a:gd name="connsiteY103" fmla="*/ 1114294 h 1350038"/>
              <a:gd name="connsiteX104" fmla="*/ 329997 w 1587298"/>
              <a:gd name="connsiteY104" fmla="*/ 1069051 h 1350038"/>
              <a:gd name="connsiteX105" fmla="*/ 349048 w 1587298"/>
              <a:gd name="connsiteY105" fmla="*/ 1042856 h 1350038"/>
              <a:gd name="connsiteX106" fmla="*/ 377623 w 1587298"/>
              <a:gd name="connsiteY106" fmla="*/ 1002376 h 1350038"/>
              <a:gd name="connsiteX107" fmla="*/ 384766 w 1587298"/>
              <a:gd name="connsiteY107" fmla="*/ 966657 h 1350038"/>
              <a:gd name="connsiteX108" fmla="*/ 406198 w 1587298"/>
              <a:gd name="connsiteY108" fmla="*/ 940463 h 1350038"/>
              <a:gd name="connsiteX109" fmla="*/ 420486 w 1587298"/>
              <a:gd name="connsiteY109" fmla="*/ 919032 h 1350038"/>
              <a:gd name="connsiteX110" fmla="*/ 444298 w 1587298"/>
              <a:gd name="connsiteY110" fmla="*/ 840451 h 1350038"/>
              <a:gd name="connsiteX111" fmla="*/ 465730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494305 w 1587298"/>
              <a:gd name="connsiteY114" fmla="*/ 628520 h 1350038"/>
              <a:gd name="connsiteX115" fmla="*/ 484779 w 1587298"/>
              <a:gd name="connsiteY115" fmla="*/ 504694 h 1350038"/>
              <a:gd name="connsiteX116" fmla="*/ 482398 w 1587298"/>
              <a:gd name="connsiteY116" fmla="*/ 473738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87148 w 1587298"/>
              <a:gd name="connsiteY125" fmla="*/ 216564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53798 w 1587298"/>
              <a:gd name="connsiteY0" fmla="*/ 2251 h 1350038"/>
              <a:gd name="connsiteX1" fmla="*/ 291898 w 1587298"/>
              <a:gd name="connsiteY1" fmla="*/ 11776 h 1350038"/>
              <a:gd name="connsiteX2" fmla="*/ 325235 w 1587298"/>
              <a:gd name="connsiteY2" fmla="*/ 21301 h 1350038"/>
              <a:gd name="connsiteX3" fmla="*/ 339523 w 1587298"/>
              <a:gd name="connsiteY3" fmla="*/ 30826 h 1350038"/>
              <a:gd name="connsiteX4" fmla="*/ 372860 w 1587298"/>
              <a:gd name="connsiteY4" fmla="*/ 40351 h 1350038"/>
              <a:gd name="connsiteX5" fmla="*/ 406198 w 1587298"/>
              <a:gd name="connsiteY5" fmla="*/ 54638 h 1350038"/>
              <a:gd name="connsiteX6" fmla="*/ 439535 w 1587298"/>
              <a:gd name="connsiteY6" fmla="*/ 78451 h 1350038"/>
              <a:gd name="connsiteX7" fmla="*/ 444298 w 1587298"/>
              <a:gd name="connsiteY7" fmla="*/ 92738 h 1350038"/>
              <a:gd name="connsiteX8" fmla="*/ 463348 w 1587298"/>
              <a:gd name="connsiteY8" fmla="*/ 107026 h 1350038"/>
              <a:gd name="connsiteX9" fmla="*/ 472873 w 1587298"/>
              <a:gd name="connsiteY9" fmla="*/ 121313 h 1350038"/>
              <a:gd name="connsiteX10" fmla="*/ 487160 w 1587298"/>
              <a:gd name="connsiteY10" fmla="*/ 135601 h 1350038"/>
              <a:gd name="connsiteX11" fmla="*/ 506210 w 1587298"/>
              <a:gd name="connsiteY11" fmla="*/ 173701 h 1350038"/>
              <a:gd name="connsiteX12" fmla="*/ 515735 w 1587298"/>
              <a:gd name="connsiteY12" fmla="*/ 207038 h 1350038"/>
              <a:gd name="connsiteX13" fmla="*/ 525260 w 1587298"/>
              <a:gd name="connsiteY13" fmla="*/ 221326 h 1350038"/>
              <a:gd name="connsiteX14" fmla="*/ 539548 w 1587298"/>
              <a:gd name="connsiteY14" fmla="*/ 249901 h 1350038"/>
              <a:gd name="connsiteX15" fmla="*/ 558598 w 1587298"/>
              <a:gd name="connsiteY15" fmla="*/ 254663 h 1350038"/>
              <a:gd name="connsiteX16" fmla="*/ 563360 w 1587298"/>
              <a:gd name="connsiteY16" fmla="*/ 273713 h 1350038"/>
              <a:gd name="connsiteX17" fmla="*/ 572885 w 1587298"/>
              <a:gd name="connsiteY17" fmla="*/ 288001 h 1350038"/>
              <a:gd name="connsiteX18" fmla="*/ 596698 w 1587298"/>
              <a:gd name="connsiteY18" fmla="*/ 321338 h 1350038"/>
              <a:gd name="connsiteX19" fmla="*/ 606223 w 1587298"/>
              <a:gd name="connsiteY19" fmla="*/ 345151 h 1350038"/>
              <a:gd name="connsiteX20" fmla="*/ 634798 w 1587298"/>
              <a:gd name="connsiteY20" fmla="*/ 383251 h 1350038"/>
              <a:gd name="connsiteX21" fmla="*/ 639560 w 1587298"/>
              <a:gd name="connsiteY21" fmla="*/ 402301 h 1350038"/>
              <a:gd name="connsiteX22" fmla="*/ 653848 w 1587298"/>
              <a:gd name="connsiteY22" fmla="*/ 445163 h 1350038"/>
              <a:gd name="connsiteX23" fmla="*/ 668135 w 1587298"/>
              <a:gd name="connsiteY23" fmla="*/ 497551 h 1350038"/>
              <a:gd name="connsiteX24" fmla="*/ 672898 w 1587298"/>
              <a:gd name="connsiteY24" fmla="*/ 516601 h 1350038"/>
              <a:gd name="connsiteX25" fmla="*/ 687185 w 1587298"/>
              <a:gd name="connsiteY25" fmla="*/ 530888 h 1350038"/>
              <a:gd name="connsiteX26" fmla="*/ 696710 w 1587298"/>
              <a:gd name="connsiteY26" fmla="*/ 573751 h 1350038"/>
              <a:gd name="connsiteX27" fmla="*/ 701473 w 1587298"/>
              <a:gd name="connsiteY27" fmla="*/ 592801 h 1350038"/>
              <a:gd name="connsiteX28" fmla="*/ 710998 w 1587298"/>
              <a:gd name="connsiteY28" fmla="*/ 607088 h 1350038"/>
              <a:gd name="connsiteX29" fmla="*/ 720523 w 1587298"/>
              <a:gd name="connsiteY29" fmla="*/ 649951 h 1350038"/>
              <a:gd name="connsiteX30" fmla="*/ 730048 w 1587298"/>
              <a:gd name="connsiteY30" fmla="*/ 669001 h 1350038"/>
              <a:gd name="connsiteX31" fmla="*/ 734810 w 1587298"/>
              <a:gd name="connsiteY31" fmla="*/ 683288 h 1350038"/>
              <a:gd name="connsiteX32" fmla="*/ 744335 w 1587298"/>
              <a:gd name="connsiteY32" fmla="*/ 702338 h 1350038"/>
              <a:gd name="connsiteX33" fmla="*/ 749098 w 1587298"/>
              <a:gd name="connsiteY33" fmla="*/ 716626 h 1350038"/>
              <a:gd name="connsiteX34" fmla="*/ 768148 w 1587298"/>
              <a:gd name="connsiteY34" fmla="*/ 730913 h 1350038"/>
              <a:gd name="connsiteX35" fmla="*/ 777673 w 1587298"/>
              <a:gd name="connsiteY35" fmla="*/ 749963 h 1350038"/>
              <a:gd name="connsiteX36" fmla="*/ 791960 w 1587298"/>
              <a:gd name="connsiteY36" fmla="*/ 764251 h 1350038"/>
              <a:gd name="connsiteX37" fmla="*/ 806248 w 1587298"/>
              <a:gd name="connsiteY37" fmla="*/ 783301 h 1350038"/>
              <a:gd name="connsiteX38" fmla="*/ 825298 w 1587298"/>
              <a:gd name="connsiteY38" fmla="*/ 802351 h 1350038"/>
              <a:gd name="connsiteX39" fmla="*/ 853873 w 1587298"/>
              <a:gd name="connsiteY39" fmla="*/ 835688 h 1350038"/>
              <a:gd name="connsiteX40" fmla="*/ 891973 w 1587298"/>
              <a:gd name="connsiteY40" fmla="*/ 845213 h 1350038"/>
              <a:gd name="connsiteX41" fmla="*/ 925310 w 1587298"/>
              <a:gd name="connsiteY41" fmla="*/ 859501 h 1350038"/>
              <a:gd name="connsiteX42" fmla="*/ 939598 w 1587298"/>
              <a:gd name="connsiteY42" fmla="*/ 864263 h 1350038"/>
              <a:gd name="connsiteX43" fmla="*/ 977698 w 1587298"/>
              <a:gd name="connsiteY43" fmla="*/ 888076 h 1350038"/>
              <a:gd name="connsiteX44" fmla="*/ 1011035 w 1587298"/>
              <a:gd name="connsiteY44" fmla="*/ 911888 h 1350038"/>
              <a:gd name="connsiteX45" fmla="*/ 1039610 w 1587298"/>
              <a:gd name="connsiteY45" fmla="*/ 921413 h 1350038"/>
              <a:gd name="connsiteX46" fmla="*/ 1087235 w 1587298"/>
              <a:gd name="connsiteY46" fmla="*/ 930938 h 1350038"/>
              <a:gd name="connsiteX47" fmla="*/ 1101523 w 1587298"/>
              <a:gd name="connsiteY47" fmla="*/ 935701 h 1350038"/>
              <a:gd name="connsiteX48" fmla="*/ 1120573 w 1587298"/>
              <a:gd name="connsiteY48" fmla="*/ 940463 h 1350038"/>
              <a:gd name="connsiteX49" fmla="*/ 1134860 w 1587298"/>
              <a:gd name="connsiteY49" fmla="*/ 949988 h 1350038"/>
              <a:gd name="connsiteX50" fmla="*/ 1153910 w 1587298"/>
              <a:gd name="connsiteY50" fmla="*/ 954751 h 1350038"/>
              <a:gd name="connsiteX51" fmla="*/ 1239635 w 1587298"/>
              <a:gd name="connsiteY51" fmla="*/ 964276 h 1350038"/>
              <a:gd name="connsiteX52" fmla="*/ 1253923 w 1587298"/>
              <a:gd name="connsiteY52" fmla="*/ 969038 h 1350038"/>
              <a:gd name="connsiteX53" fmla="*/ 1277735 w 1587298"/>
              <a:gd name="connsiteY53" fmla="*/ 973801 h 1350038"/>
              <a:gd name="connsiteX54" fmla="*/ 1463473 w 1587298"/>
              <a:gd name="connsiteY54" fmla="*/ 983326 h 1350038"/>
              <a:gd name="connsiteX55" fmla="*/ 1534910 w 1587298"/>
              <a:gd name="connsiteY55" fmla="*/ 978563 h 1350038"/>
              <a:gd name="connsiteX56" fmla="*/ 1553960 w 1587298"/>
              <a:gd name="connsiteY56" fmla="*/ 973801 h 1350038"/>
              <a:gd name="connsiteX57" fmla="*/ 1587298 w 1587298"/>
              <a:gd name="connsiteY57" fmla="*/ 978563 h 1350038"/>
              <a:gd name="connsiteX58" fmla="*/ 1539673 w 1587298"/>
              <a:gd name="connsiteY58" fmla="*/ 992851 h 1350038"/>
              <a:gd name="connsiteX59" fmla="*/ 1525385 w 1587298"/>
              <a:gd name="connsiteY59" fmla="*/ 997613 h 1350038"/>
              <a:gd name="connsiteX60" fmla="*/ 1492048 w 1587298"/>
              <a:gd name="connsiteY60" fmla="*/ 1007138 h 1350038"/>
              <a:gd name="connsiteX61" fmla="*/ 1477760 w 1587298"/>
              <a:gd name="connsiteY61" fmla="*/ 1021426 h 1350038"/>
              <a:gd name="connsiteX62" fmla="*/ 1458710 w 1587298"/>
              <a:gd name="connsiteY62" fmla="*/ 1035713 h 1350038"/>
              <a:gd name="connsiteX63" fmla="*/ 1444423 w 1587298"/>
              <a:gd name="connsiteY63" fmla="*/ 1040476 h 1350038"/>
              <a:gd name="connsiteX64" fmla="*/ 1377748 w 1587298"/>
              <a:gd name="connsiteY64" fmla="*/ 1045238 h 1350038"/>
              <a:gd name="connsiteX65" fmla="*/ 1325360 w 1587298"/>
              <a:gd name="connsiteY65" fmla="*/ 1059526 h 1350038"/>
              <a:gd name="connsiteX66" fmla="*/ 1301548 w 1587298"/>
              <a:gd name="connsiteY66" fmla="*/ 1064288 h 1350038"/>
              <a:gd name="connsiteX67" fmla="*/ 1287260 w 1587298"/>
              <a:gd name="connsiteY67" fmla="*/ 1069051 h 1350038"/>
              <a:gd name="connsiteX68" fmla="*/ 1158673 w 1587298"/>
              <a:gd name="connsiteY68" fmla="*/ 1073813 h 1350038"/>
              <a:gd name="connsiteX69" fmla="*/ 1077710 w 1587298"/>
              <a:gd name="connsiteY69" fmla="*/ 1088101 h 1350038"/>
              <a:gd name="connsiteX70" fmla="*/ 1058660 w 1587298"/>
              <a:gd name="connsiteY70" fmla="*/ 1092863 h 1350038"/>
              <a:gd name="connsiteX71" fmla="*/ 1044373 w 1587298"/>
              <a:gd name="connsiteY71" fmla="*/ 1102388 h 1350038"/>
              <a:gd name="connsiteX72" fmla="*/ 1030085 w 1587298"/>
              <a:gd name="connsiteY72" fmla="*/ 1116676 h 1350038"/>
              <a:gd name="connsiteX73" fmla="*/ 811010 w 1587298"/>
              <a:gd name="connsiteY73" fmla="*/ 1126201 h 1350038"/>
              <a:gd name="connsiteX74" fmla="*/ 796723 w 1587298"/>
              <a:gd name="connsiteY74" fmla="*/ 1130963 h 1350038"/>
              <a:gd name="connsiteX75" fmla="*/ 739573 w 1587298"/>
              <a:gd name="connsiteY75" fmla="*/ 1140488 h 1350038"/>
              <a:gd name="connsiteX76" fmla="*/ 691948 w 1587298"/>
              <a:gd name="connsiteY76" fmla="*/ 1150013 h 1350038"/>
              <a:gd name="connsiteX77" fmla="*/ 653848 w 1587298"/>
              <a:gd name="connsiteY77" fmla="*/ 1164301 h 1350038"/>
              <a:gd name="connsiteX78" fmla="*/ 630035 w 1587298"/>
              <a:gd name="connsiteY78" fmla="*/ 1169063 h 1350038"/>
              <a:gd name="connsiteX79" fmla="*/ 601460 w 1587298"/>
              <a:gd name="connsiteY79" fmla="*/ 1173826 h 1350038"/>
              <a:gd name="connsiteX80" fmla="*/ 534785 w 1587298"/>
              <a:gd name="connsiteY80" fmla="*/ 1183351 h 1350038"/>
              <a:gd name="connsiteX81" fmla="*/ 477635 w 1587298"/>
              <a:gd name="connsiteY81" fmla="*/ 1202401 h 1350038"/>
              <a:gd name="connsiteX82" fmla="*/ 444298 w 1587298"/>
              <a:gd name="connsiteY82" fmla="*/ 1221451 h 1350038"/>
              <a:gd name="connsiteX83" fmla="*/ 406198 w 1587298"/>
              <a:gd name="connsiteY83" fmla="*/ 1250026 h 1350038"/>
              <a:gd name="connsiteX84" fmla="*/ 344285 w 1587298"/>
              <a:gd name="connsiteY84" fmla="*/ 1264313 h 1350038"/>
              <a:gd name="connsiteX85" fmla="*/ 301423 w 1587298"/>
              <a:gd name="connsiteY85" fmla="*/ 1307176 h 1350038"/>
              <a:gd name="connsiteX86" fmla="*/ 287135 w 1587298"/>
              <a:gd name="connsiteY86" fmla="*/ 1321463 h 1350038"/>
              <a:gd name="connsiteX87" fmla="*/ 234748 w 1587298"/>
              <a:gd name="connsiteY87" fmla="*/ 1335751 h 1350038"/>
              <a:gd name="connsiteX88" fmla="*/ 182360 w 1587298"/>
              <a:gd name="connsiteY88" fmla="*/ 1340513 h 1350038"/>
              <a:gd name="connsiteX89" fmla="*/ 134735 w 1587298"/>
              <a:gd name="connsiteY89" fmla="*/ 1350038 h 1350038"/>
              <a:gd name="connsiteX90" fmla="*/ 29960 w 1587298"/>
              <a:gd name="connsiteY90" fmla="*/ 1345276 h 1350038"/>
              <a:gd name="connsiteX91" fmla="*/ 1385 w 1587298"/>
              <a:gd name="connsiteY91" fmla="*/ 1340513 h 1350038"/>
              <a:gd name="connsiteX92" fmla="*/ 49010 w 1587298"/>
              <a:gd name="connsiteY92" fmla="*/ 1330988 h 1350038"/>
              <a:gd name="connsiteX93" fmla="*/ 63298 w 1587298"/>
              <a:gd name="connsiteY93" fmla="*/ 1326226 h 1350038"/>
              <a:gd name="connsiteX94" fmla="*/ 96635 w 1587298"/>
              <a:gd name="connsiteY94" fmla="*/ 1309557 h 1350038"/>
              <a:gd name="connsiteX95" fmla="*/ 106160 w 1587298"/>
              <a:gd name="connsiteY95" fmla="*/ 1290507 h 1350038"/>
              <a:gd name="connsiteX96" fmla="*/ 132354 w 1587298"/>
              <a:gd name="connsiteY96" fmla="*/ 1273838 h 1350038"/>
              <a:gd name="connsiteX97" fmla="*/ 146642 w 1587298"/>
              <a:gd name="connsiteY97" fmla="*/ 1266695 h 1350038"/>
              <a:gd name="connsiteX98" fmla="*/ 163310 w 1587298"/>
              <a:gd name="connsiteY98" fmla="*/ 1250026 h 1350038"/>
              <a:gd name="connsiteX99" fmla="*/ 172835 w 1587298"/>
              <a:gd name="connsiteY99" fmla="*/ 1235738 h 1350038"/>
              <a:gd name="connsiteX100" fmla="*/ 203792 w 1587298"/>
              <a:gd name="connsiteY100" fmla="*/ 1207163 h 1350038"/>
              <a:gd name="connsiteX101" fmla="*/ 218079 w 1587298"/>
              <a:gd name="connsiteY101" fmla="*/ 1192875 h 1350038"/>
              <a:gd name="connsiteX102" fmla="*/ 249036 w 1587298"/>
              <a:gd name="connsiteY102" fmla="*/ 1173826 h 1350038"/>
              <a:gd name="connsiteX103" fmla="*/ 291898 w 1587298"/>
              <a:gd name="connsiteY103" fmla="*/ 1114294 h 1350038"/>
              <a:gd name="connsiteX104" fmla="*/ 329997 w 1587298"/>
              <a:gd name="connsiteY104" fmla="*/ 1069051 h 1350038"/>
              <a:gd name="connsiteX105" fmla="*/ 349048 w 1587298"/>
              <a:gd name="connsiteY105" fmla="*/ 1042856 h 1350038"/>
              <a:gd name="connsiteX106" fmla="*/ 377623 w 1587298"/>
              <a:gd name="connsiteY106" fmla="*/ 1002376 h 1350038"/>
              <a:gd name="connsiteX107" fmla="*/ 384766 w 1587298"/>
              <a:gd name="connsiteY107" fmla="*/ 966657 h 1350038"/>
              <a:gd name="connsiteX108" fmla="*/ 406198 w 1587298"/>
              <a:gd name="connsiteY108" fmla="*/ 940463 h 1350038"/>
              <a:gd name="connsiteX109" fmla="*/ 420486 w 1587298"/>
              <a:gd name="connsiteY109" fmla="*/ 919032 h 1350038"/>
              <a:gd name="connsiteX110" fmla="*/ 444298 w 1587298"/>
              <a:gd name="connsiteY110" fmla="*/ 840451 h 1350038"/>
              <a:gd name="connsiteX111" fmla="*/ 465730 w 1587298"/>
              <a:gd name="connsiteY111" fmla="*/ 788063 h 1350038"/>
              <a:gd name="connsiteX112" fmla="*/ 487160 w 1587298"/>
              <a:gd name="connsiteY112" fmla="*/ 702338 h 1350038"/>
              <a:gd name="connsiteX113" fmla="*/ 491923 w 1587298"/>
              <a:gd name="connsiteY113" fmla="*/ 683288 h 1350038"/>
              <a:gd name="connsiteX114" fmla="*/ 494305 w 1587298"/>
              <a:gd name="connsiteY114" fmla="*/ 628520 h 1350038"/>
              <a:gd name="connsiteX115" fmla="*/ 484779 w 1587298"/>
              <a:gd name="connsiteY115" fmla="*/ 504694 h 1350038"/>
              <a:gd name="connsiteX116" fmla="*/ 482398 w 1587298"/>
              <a:gd name="connsiteY116" fmla="*/ 473738 h 1350038"/>
              <a:gd name="connsiteX117" fmla="*/ 477635 w 1587298"/>
              <a:gd name="connsiteY117" fmla="*/ 435638 h 1350038"/>
              <a:gd name="connsiteX118" fmla="*/ 472873 w 1587298"/>
              <a:gd name="connsiteY118" fmla="*/ 421351 h 1350038"/>
              <a:gd name="connsiteX119" fmla="*/ 449060 w 1587298"/>
              <a:gd name="connsiteY119" fmla="*/ 383251 h 1350038"/>
              <a:gd name="connsiteX120" fmla="*/ 439535 w 1587298"/>
              <a:gd name="connsiteY120" fmla="*/ 345151 h 1350038"/>
              <a:gd name="connsiteX121" fmla="*/ 434773 w 1587298"/>
              <a:gd name="connsiteY121" fmla="*/ 311813 h 1350038"/>
              <a:gd name="connsiteX122" fmla="*/ 425248 w 1587298"/>
              <a:gd name="connsiteY122" fmla="*/ 288001 h 1350038"/>
              <a:gd name="connsiteX123" fmla="*/ 420485 w 1587298"/>
              <a:gd name="connsiteY123" fmla="*/ 264188 h 1350038"/>
              <a:gd name="connsiteX124" fmla="*/ 410960 w 1587298"/>
              <a:gd name="connsiteY124" fmla="*/ 245138 h 1350038"/>
              <a:gd name="connsiteX125" fmla="*/ 387148 w 1587298"/>
              <a:gd name="connsiteY125" fmla="*/ 216564 h 1350038"/>
              <a:gd name="connsiteX126" fmla="*/ 339523 w 1587298"/>
              <a:gd name="connsiteY126" fmla="*/ 149888 h 1350038"/>
              <a:gd name="connsiteX127" fmla="*/ 329998 w 1587298"/>
              <a:gd name="connsiteY127" fmla="*/ 130838 h 1350038"/>
              <a:gd name="connsiteX128" fmla="*/ 272848 w 1587298"/>
              <a:gd name="connsiteY128" fmla="*/ 92738 h 1350038"/>
              <a:gd name="connsiteX129" fmla="*/ 249035 w 1587298"/>
              <a:gd name="connsiteY129" fmla="*/ 68926 h 1350038"/>
              <a:gd name="connsiteX130" fmla="*/ 220460 w 1587298"/>
              <a:gd name="connsiteY130" fmla="*/ 45113 h 1350038"/>
              <a:gd name="connsiteX131" fmla="*/ 253798 w 1587298"/>
              <a:gd name="connsiteY131" fmla="*/ 2251 h 1350038"/>
              <a:gd name="connsiteX0" fmla="*/ 286686 w 1620186"/>
              <a:gd name="connsiteY0" fmla="*/ 2251 h 1388681"/>
              <a:gd name="connsiteX1" fmla="*/ 324786 w 1620186"/>
              <a:gd name="connsiteY1" fmla="*/ 11776 h 1388681"/>
              <a:gd name="connsiteX2" fmla="*/ 358123 w 1620186"/>
              <a:gd name="connsiteY2" fmla="*/ 21301 h 1388681"/>
              <a:gd name="connsiteX3" fmla="*/ 372411 w 1620186"/>
              <a:gd name="connsiteY3" fmla="*/ 30826 h 1388681"/>
              <a:gd name="connsiteX4" fmla="*/ 405748 w 1620186"/>
              <a:gd name="connsiteY4" fmla="*/ 40351 h 1388681"/>
              <a:gd name="connsiteX5" fmla="*/ 439086 w 1620186"/>
              <a:gd name="connsiteY5" fmla="*/ 54638 h 1388681"/>
              <a:gd name="connsiteX6" fmla="*/ 472423 w 1620186"/>
              <a:gd name="connsiteY6" fmla="*/ 78451 h 1388681"/>
              <a:gd name="connsiteX7" fmla="*/ 477186 w 1620186"/>
              <a:gd name="connsiteY7" fmla="*/ 92738 h 1388681"/>
              <a:gd name="connsiteX8" fmla="*/ 496236 w 1620186"/>
              <a:gd name="connsiteY8" fmla="*/ 107026 h 1388681"/>
              <a:gd name="connsiteX9" fmla="*/ 505761 w 1620186"/>
              <a:gd name="connsiteY9" fmla="*/ 121313 h 1388681"/>
              <a:gd name="connsiteX10" fmla="*/ 520048 w 1620186"/>
              <a:gd name="connsiteY10" fmla="*/ 135601 h 1388681"/>
              <a:gd name="connsiteX11" fmla="*/ 539098 w 1620186"/>
              <a:gd name="connsiteY11" fmla="*/ 173701 h 1388681"/>
              <a:gd name="connsiteX12" fmla="*/ 548623 w 1620186"/>
              <a:gd name="connsiteY12" fmla="*/ 207038 h 1388681"/>
              <a:gd name="connsiteX13" fmla="*/ 558148 w 1620186"/>
              <a:gd name="connsiteY13" fmla="*/ 221326 h 1388681"/>
              <a:gd name="connsiteX14" fmla="*/ 572436 w 1620186"/>
              <a:gd name="connsiteY14" fmla="*/ 249901 h 1388681"/>
              <a:gd name="connsiteX15" fmla="*/ 591486 w 1620186"/>
              <a:gd name="connsiteY15" fmla="*/ 254663 h 1388681"/>
              <a:gd name="connsiteX16" fmla="*/ 596248 w 1620186"/>
              <a:gd name="connsiteY16" fmla="*/ 273713 h 1388681"/>
              <a:gd name="connsiteX17" fmla="*/ 605773 w 1620186"/>
              <a:gd name="connsiteY17" fmla="*/ 288001 h 1388681"/>
              <a:gd name="connsiteX18" fmla="*/ 629586 w 1620186"/>
              <a:gd name="connsiteY18" fmla="*/ 321338 h 1388681"/>
              <a:gd name="connsiteX19" fmla="*/ 639111 w 1620186"/>
              <a:gd name="connsiteY19" fmla="*/ 345151 h 1388681"/>
              <a:gd name="connsiteX20" fmla="*/ 667686 w 1620186"/>
              <a:gd name="connsiteY20" fmla="*/ 383251 h 1388681"/>
              <a:gd name="connsiteX21" fmla="*/ 672448 w 1620186"/>
              <a:gd name="connsiteY21" fmla="*/ 402301 h 1388681"/>
              <a:gd name="connsiteX22" fmla="*/ 686736 w 1620186"/>
              <a:gd name="connsiteY22" fmla="*/ 445163 h 1388681"/>
              <a:gd name="connsiteX23" fmla="*/ 701023 w 1620186"/>
              <a:gd name="connsiteY23" fmla="*/ 497551 h 1388681"/>
              <a:gd name="connsiteX24" fmla="*/ 705786 w 1620186"/>
              <a:gd name="connsiteY24" fmla="*/ 516601 h 1388681"/>
              <a:gd name="connsiteX25" fmla="*/ 720073 w 1620186"/>
              <a:gd name="connsiteY25" fmla="*/ 530888 h 1388681"/>
              <a:gd name="connsiteX26" fmla="*/ 729598 w 1620186"/>
              <a:gd name="connsiteY26" fmla="*/ 573751 h 1388681"/>
              <a:gd name="connsiteX27" fmla="*/ 734361 w 1620186"/>
              <a:gd name="connsiteY27" fmla="*/ 592801 h 1388681"/>
              <a:gd name="connsiteX28" fmla="*/ 743886 w 1620186"/>
              <a:gd name="connsiteY28" fmla="*/ 607088 h 1388681"/>
              <a:gd name="connsiteX29" fmla="*/ 753411 w 1620186"/>
              <a:gd name="connsiteY29" fmla="*/ 649951 h 1388681"/>
              <a:gd name="connsiteX30" fmla="*/ 762936 w 1620186"/>
              <a:gd name="connsiteY30" fmla="*/ 669001 h 1388681"/>
              <a:gd name="connsiteX31" fmla="*/ 767698 w 1620186"/>
              <a:gd name="connsiteY31" fmla="*/ 683288 h 1388681"/>
              <a:gd name="connsiteX32" fmla="*/ 777223 w 1620186"/>
              <a:gd name="connsiteY32" fmla="*/ 702338 h 1388681"/>
              <a:gd name="connsiteX33" fmla="*/ 781986 w 1620186"/>
              <a:gd name="connsiteY33" fmla="*/ 716626 h 1388681"/>
              <a:gd name="connsiteX34" fmla="*/ 801036 w 1620186"/>
              <a:gd name="connsiteY34" fmla="*/ 730913 h 1388681"/>
              <a:gd name="connsiteX35" fmla="*/ 810561 w 1620186"/>
              <a:gd name="connsiteY35" fmla="*/ 749963 h 1388681"/>
              <a:gd name="connsiteX36" fmla="*/ 824848 w 1620186"/>
              <a:gd name="connsiteY36" fmla="*/ 764251 h 1388681"/>
              <a:gd name="connsiteX37" fmla="*/ 839136 w 1620186"/>
              <a:gd name="connsiteY37" fmla="*/ 783301 h 1388681"/>
              <a:gd name="connsiteX38" fmla="*/ 858186 w 1620186"/>
              <a:gd name="connsiteY38" fmla="*/ 802351 h 1388681"/>
              <a:gd name="connsiteX39" fmla="*/ 886761 w 1620186"/>
              <a:gd name="connsiteY39" fmla="*/ 835688 h 1388681"/>
              <a:gd name="connsiteX40" fmla="*/ 924861 w 1620186"/>
              <a:gd name="connsiteY40" fmla="*/ 845213 h 1388681"/>
              <a:gd name="connsiteX41" fmla="*/ 958198 w 1620186"/>
              <a:gd name="connsiteY41" fmla="*/ 859501 h 1388681"/>
              <a:gd name="connsiteX42" fmla="*/ 972486 w 1620186"/>
              <a:gd name="connsiteY42" fmla="*/ 864263 h 1388681"/>
              <a:gd name="connsiteX43" fmla="*/ 1010586 w 1620186"/>
              <a:gd name="connsiteY43" fmla="*/ 888076 h 1388681"/>
              <a:gd name="connsiteX44" fmla="*/ 1043923 w 1620186"/>
              <a:gd name="connsiteY44" fmla="*/ 911888 h 1388681"/>
              <a:gd name="connsiteX45" fmla="*/ 1072498 w 1620186"/>
              <a:gd name="connsiteY45" fmla="*/ 921413 h 1388681"/>
              <a:gd name="connsiteX46" fmla="*/ 1120123 w 1620186"/>
              <a:gd name="connsiteY46" fmla="*/ 930938 h 1388681"/>
              <a:gd name="connsiteX47" fmla="*/ 1134411 w 1620186"/>
              <a:gd name="connsiteY47" fmla="*/ 935701 h 1388681"/>
              <a:gd name="connsiteX48" fmla="*/ 1153461 w 1620186"/>
              <a:gd name="connsiteY48" fmla="*/ 940463 h 1388681"/>
              <a:gd name="connsiteX49" fmla="*/ 1167748 w 1620186"/>
              <a:gd name="connsiteY49" fmla="*/ 949988 h 1388681"/>
              <a:gd name="connsiteX50" fmla="*/ 1186798 w 1620186"/>
              <a:gd name="connsiteY50" fmla="*/ 954751 h 1388681"/>
              <a:gd name="connsiteX51" fmla="*/ 1272523 w 1620186"/>
              <a:gd name="connsiteY51" fmla="*/ 964276 h 1388681"/>
              <a:gd name="connsiteX52" fmla="*/ 1286811 w 1620186"/>
              <a:gd name="connsiteY52" fmla="*/ 969038 h 1388681"/>
              <a:gd name="connsiteX53" fmla="*/ 1310623 w 1620186"/>
              <a:gd name="connsiteY53" fmla="*/ 973801 h 1388681"/>
              <a:gd name="connsiteX54" fmla="*/ 1496361 w 1620186"/>
              <a:gd name="connsiteY54" fmla="*/ 983326 h 1388681"/>
              <a:gd name="connsiteX55" fmla="*/ 1567798 w 1620186"/>
              <a:gd name="connsiteY55" fmla="*/ 978563 h 1388681"/>
              <a:gd name="connsiteX56" fmla="*/ 1586848 w 1620186"/>
              <a:gd name="connsiteY56" fmla="*/ 973801 h 1388681"/>
              <a:gd name="connsiteX57" fmla="*/ 1620186 w 1620186"/>
              <a:gd name="connsiteY57" fmla="*/ 978563 h 1388681"/>
              <a:gd name="connsiteX58" fmla="*/ 1572561 w 1620186"/>
              <a:gd name="connsiteY58" fmla="*/ 992851 h 1388681"/>
              <a:gd name="connsiteX59" fmla="*/ 1558273 w 1620186"/>
              <a:gd name="connsiteY59" fmla="*/ 997613 h 1388681"/>
              <a:gd name="connsiteX60" fmla="*/ 1524936 w 1620186"/>
              <a:gd name="connsiteY60" fmla="*/ 1007138 h 1388681"/>
              <a:gd name="connsiteX61" fmla="*/ 1510648 w 1620186"/>
              <a:gd name="connsiteY61" fmla="*/ 1021426 h 1388681"/>
              <a:gd name="connsiteX62" fmla="*/ 1491598 w 1620186"/>
              <a:gd name="connsiteY62" fmla="*/ 1035713 h 1388681"/>
              <a:gd name="connsiteX63" fmla="*/ 1477311 w 1620186"/>
              <a:gd name="connsiteY63" fmla="*/ 1040476 h 1388681"/>
              <a:gd name="connsiteX64" fmla="*/ 1410636 w 1620186"/>
              <a:gd name="connsiteY64" fmla="*/ 1045238 h 1388681"/>
              <a:gd name="connsiteX65" fmla="*/ 1358248 w 1620186"/>
              <a:gd name="connsiteY65" fmla="*/ 1059526 h 1388681"/>
              <a:gd name="connsiteX66" fmla="*/ 1334436 w 1620186"/>
              <a:gd name="connsiteY66" fmla="*/ 1064288 h 1388681"/>
              <a:gd name="connsiteX67" fmla="*/ 1320148 w 1620186"/>
              <a:gd name="connsiteY67" fmla="*/ 1069051 h 1388681"/>
              <a:gd name="connsiteX68" fmla="*/ 1191561 w 1620186"/>
              <a:gd name="connsiteY68" fmla="*/ 1073813 h 1388681"/>
              <a:gd name="connsiteX69" fmla="*/ 1110598 w 1620186"/>
              <a:gd name="connsiteY69" fmla="*/ 1088101 h 1388681"/>
              <a:gd name="connsiteX70" fmla="*/ 1091548 w 1620186"/>
              <a:gd name="connsiteY70" fmla="*/ 1092863 h 1388681"/>
              <a:gd name="connsiteX71" fmla="*/ 1077261 w 1620186"/>
              <a:gd name="connsiteY71" fmla="*/ 1102388 h 1388681"/>
              <a:gd name="connsiteX72" fmla="*/ 1062973 w 1620186"/>
              <a:gd name="connsiteY72" fmla="*/ 1116676 h 1388681"/>
              <a:gd name="connsiteX73" fmla="*/ 843898 w 1620186"/>
              <a:gd name="connsiteY73" fmla="*/ 1126201 h 1388681"/>
              <a:gd name="connsiteX74" fmla="*/ 829611 w 1620186"/>
              <a:gd name="connsiteY74" fmla="*/ 1130963 h 1388681"/>
              <a:gd name="connsiteX75" fmla="*/ 772461 w 1620186"/>
              <a:gd name="connsiteY75" fmla="*/ 1140488 h 1388681"/>
              <a:gd name="connsiteX76" fmla="*/ 724836 w 1620186"/>
              <a:gd name="connsiteY76" fmla="*/ 1150013 h 1388681"/>
              <a:gd name="connsiteX77" fmla="*/ 686736 w 1620186"/>
              <a:gd name="connsiteY77" fmla="*/ 1164301 h 1388681"/>
              <a:gd name="connsiteX78" fmla="*/ 662923 w 1620186"/>
              <a:gd name="connsiteY78" fmla="*/ 1169063 h 1388681"/>
              <a:gd name="connsiteX79" fmla="*/ 634348 w 1620186"/>
              <a:gd name="connsiteY79" fmla="*/ 1173826 h 1388681"/>
              <a:gd name="connsiteX80" fmla="*/ 567673 w 1620186"/>
              <a:gd name="connsiteY80" fmla="*/ 1183351 h 1388681"/>
              <a:gd name="connsiteX81" fmla="*/ 510523 w 1620186"/>
              <a:gd name="connsiteY81" fmla="*/ 1202401 h 1388681"/>
              <a:gd name="connsiteX82" fmla="*/ 477186 w 1620186"/>
              <a:gd name="connsiteY82" fmla="*/ 1221451 h 1388681"/>
              <a:gd name="connsiteX83" fmla="*/ 439086 w 1620186"/>
              <a:gd name="connsiteY83" fmla="*/ 1250026 h 1388681"/>
              <a:gd name="connsiteX84" fmla="*/ 377173 w 1620186"/>
              <a:gd name="connsiteY84" fmla="*/ 1264313 h 1388681"/>
              <a:gd name="connsiteX85" fmla="*/ 334311 w 1620186"/>
              <a:gd name="connsiteY85" fmla="*/ 1307176 h 1388681"/>
              <a:gd name="connsiteX86" fmla="*/ 320023 w 1620186"/>
              <a:gd name="connsiteY86" fmla="*/ 1321463 h 1388681"/>
              <a:gd name="connsiteX87" fmla="*/ 267636 w 1620186"/>
              <a:gd name="connsiteY87" fmla="*/ 1335751 h 1388681"/>
              <a:gd name="connsiteX88" fmla="*/ 215248 w 1620186"/>
              <a:gd name="connsiteY88" fmla="*/ 1340513 h 1388681"/>
              <a:gd name="connsiteX89" fmla="*/ 167623 w 1620186"/>
              <a:gd name="connsiteY89" fmla="*/ 1350038 h 1388681"/>
              <a:gd name="connsiteX90" fmla="*/ 62848 w 1620186"/>
              <a:gd name="connsiteY90" fmla="*/ 1345276 h 1388681"/>
              <a:gd name="connsiteX91" fmla="*/ 935 w 1620186"/>
              <a:gd name="connsiteY91" fmla="*/ 1388138 h 1388681"/>
              <a:gd name="connsiteX92" fmla="*/ 81898 w 1620186"/>
              <a:gd name="connsiteY92" fmla="*/ 1330988 h 1388681"/>
              <a:gd name="connsiteX93" fmla="*/ 96186 w 1620186"/>
              <a:gd name="connsiteY93" fmla="*/ 1326226 h 1388681"/>
              <a:gd name="connsiteX94" fmla="*/ 129523 w 1620186"/>
              <a:gd name="connsiteY94" fmla="*/ 1309557 h 1388681"/>
              <a:gd name="connsiteX95" fmla="*/ 139048 w 1620186"/>
              <a:gd name="connsiteY95" fmla="*/ 1290507 h 1388681"/>
              <a:gd name="connsiteX96" fmla="*/ 165242 w 1620186"/>
              <a:gd name="connsiteY96" fmla="*/ 1273838 h 1388681"/>
              <a:gd name="connsiteX97" fmla="*/ 179530 w 1620186"/>
              <a:gd name="connsiteY97" fmla="*/ 1266695 h 1388681"/>
              <a:gd name="connsiteX98" fmla="*/ 196198 w 1620186"/>
              <a:gd name="connsiteY98" fmla="*/ 1250026 h 1388681"/>
              <a:gd name="connsiteX99" fmla="*/ 205723 w 1620186"/>
              <a:gd name="connsiteY99" fmla="*/ 1235738 h 1388681"/>
              <a:gd name="connsiteX100" fmla="*/ 236680 w 1620186"/>
              <a:gd name="connsiteY100" fmla="*/ 1207163 h 1388681"/>
              <a:gd name="connsiteX101" fmla="*/ 250967 w 1620186"/>
              <a:gd name="connsiteY101" fmla="*/ 1192875 h 1388681"/>
              <a:gd name="connsiteX102" fmla="*/ 281924 w 1620186"/>
              <a:gd name="connsiteY102" fmla="*/ 1173826 h 1388681"/>
              <a:gd name="connsiteX103" fmla="*/ 324786 w 1620186"/>
              <a:gd name="connsiteY103" fmla="*/ 1114294 h 1388681"/>
              <a:gd name="connsiteX104" fmla="*/ 362885 w 1620186"/>
              <a:gd name="connsiteY104" fmla="*/ 1069051 h 1388681"/>
              <a:gd name="connsiteX105" fmla="*/ 381936 w 1620186"/>
              <a:gd name="connsiteY105" fmla="*/ 1042856 h 1388681"/>
              <a:gd name="connsiteX106" fmla="*/ 410511 w 1620186"/>
              <a:gd name="connsiteY106" fmla="*/ 1002376 h 1388681"/>
              <a:gd name="connsiteX107" fmla="*/ 417654 w 1620186"/>
              <a:gd name="connsiteY107" fmla="*/ 966657 h 1388681"/>
              <a:gd name="connsiteX108" fmla="*/ 439086 w 1620186"/>
              <a:gd name="connsiteY108" fmla="*/ 940463 h 1388681"/>
              <a:gd name="connsiteX109" fmla="*/ 453374 w 1620186"/>
              <a:gd name="connsiteY109" fmla="*/ 919032 h 1388681"/>
              <a:gd name="connsiteX110" fmla="*/ 477186 w 1620186"/>
              <a:gd name="connsiteY110" fmla="*/ 840451 h 1388681"/>
              <a:gd name="connsiteX111" fmla="*/ 498618 w 1620186"/>
              <a:gd name="connsiteY111" fmla="*/ 788063 h 1388681"/>
              <a:gd name="connsiteX112" fmla="*/ 520048 w 1620186"/>
              <a:gd name="connsiteY112" fmla="*/ 702338 h 1388681"/>
              <a:gd name="connsiteX113" fmla="*/ 524811 w 1620186"/>
              <a:gd name="connsiteY113" fmla="*/ 683288 h 1388681"/>
              <a:gd name="connsiteX114" fmla="*/ 527193 w 1620186"/>
              <a:gd name="connsiteY114" fmla="*/ 628520 h 1388681"/>
              <a:gd name="connsiteX115" fmla="*/ 517667 w 1620186"/>
              <a:gd name="connsiteY115" fmla="*/ 504694 h 1388681"/>
              <a:gd name="connsiteX116" fmla="*/ 515286 w 1620186"/>
              <a:gd name="connsiteY116" fmla="*/ 473738 h 1388681"/>
              <a:gd name="connsiteX117" fmla="*/ 510523 w 1620186"/>
              <a:gd name="connsiteY117" fmla="*/ 435638 h 1388681"/>
              <a:gd name="connsiteX118" fmla="*/ 505761 w 1620186"/>
              <a:gd name="connsiteY118" fmla="*/ 421351 h 1388681"/>
              <a:gd name="connsiteX119" fmla="*/ 481948 w 1620186"/>
              <a:gd name="connsiteY119" fmla="*/ 383251 h 1388681"/>
              <a:gd name="connsiteX120" fmla="*/ 472423 w 1620186"/>
              <a:gd name="connsiteY120" fmla="*/ 345151 h 1388681"/>
              <a:gd name="connsiteX121" fmla="*/ 467661 w 1620186"/>
              <a:gd name="connsiteY121" fmla="*/ 311813 h 1388681"/>
              <a:gd name="connsiteX122" fmla="*/ 458136 w 1620186"/>
              <a:gd name="connsiteY122" fmla="*/ 288001 h 1388681"/>
              <a:gd name="connsiteX123" fmla="*/ 453373 w 1620186"/>
              <a:gd name="connsiteY123" fmla="*/ 264188 h 1388681"/>
              <a:gd name="connsiteX124" fmla="*/ 443848 w 1620186"/>
              <a:gd name="connsiteY124" fmla="*/ 245138 h 1388681"/>
              <a:gd name="connsiteX125" fmla="*/ 420036 w 1620186"/>
              <a:gd name="connsiteY125" fmla="*/ 216564 h 1388681"/>
              <a:gd name="connsiteX126" fmla="*/ 372411 w 1620186"/>
              <a:gd name="connsiteY126" fmla="*/ 149888 h 1388681"/>
              <a:gd name="connsiteX127" fmla="*/ 362886 w 1620186"/>
              <a:gd name="connsiteY127" fmla="*/ 130838 h 1388681"/>
              <a:gd name="connsiteX128" fmla="*/ 305736 w 1620186"/>
              <a:gd name="connsiteY128" fmla="*/ 92738 h 1388681"/>
              <a:gd name="connsiteX129" fmla="*/ 281923 w 1620186"/>
              <a:gd name="connsiteY129" fmla="*/ 68926 h 1388681"/>
              <a:gd name="connsiteX130" fmla="*/ 253348 w 1620186"/>
              <a:gd name="connsiteY130" fmla="*/ 45113 h 1388681"/>
              <a:gd name="connsiteX131" fmla="*/ 286686 w 1620186"/>
              <a:gd name="connsiteY131" fmla="*/ 2251 h 1388681"/>
              <a:gd name="connsiteX0" fmla="*/ 285941 w 1619441"/>
              <a:gd name="connsiteY0" fmla="*/ 2251 h 1408877"/>
              <a:gd name="connsiteX1" fmla="*/ 324041 w 1619441"/>
              <a:gd name="connsiteY1" fmla="*/ 11776 h 1408877"/>
              <a:gd name="connsiteX2" fmla="*/ 357378 w 1619441"/>
              <a:gd name="connsiteY2" fmla="*/ 21301 h 1408877"/>
              <a:gd name="connsiteX3" fmla="*/ 371666 w 1619441"/>
              <a:gd name="connsiteY3" fmla="*/ 30826 h 1408877"/>
              <a:gd name="connsiteX4" fmla="*/ 405003 w 1619441"/>
              <a:gd name="connsiteY4" fmla="*/ 40351 h 1408877"/>
              <a:gd name="connsiteX5" fmla="*/ 438341 w 1619441"/>
              <a:gd name="connsiteY5" fmla="*/ 54638 h 1408877"/>
              <a:gd name="connsiteX6" fmla="*/ 471678 w 1619441"/>
              <a:gd name="connsiteY6" fmla="*/ 78451 h 1408877"/>
              <a:gd name="connsiteX7" fmla="*/ 476441 w 1619441"/>
              <a:gd name="connsiteY7" fmla="*/ 92738 h 1408877"/>
              <a:gd name="connsiteX8" fmla="*/ 495491 w 1619441"/>
              <a:gd name="connsiteY8" fmla="*/ 107026 h 1408877"/>
              <a:gd name="connsiteX9" fmla="*/ 505016 w 1619441"/>
              <a:gd name="connsiteY9" fmla="*/ 121313 h 1408877"/>
              <a:gd name="connsiteX10" fmla="*/ 519303 w 1619441"/>
              <a:gd name="connsiteY10" fmla="*/ 135601 h 1408877"/>
              <a:gd name="connsiteX11" fmla="*/ 538353 w 1619441"/>
              <a:gd name="connsiteY11" fmla="*/ 173701 h 1408877"/>
              <a:gd name="connsiteX12" fmla="*/ 547878 w 1619441"/>
              <a:gd name="connsiteY12" fmla="*/ 207038 h 1408877"/>
              <a:gd name="connsiteX13" fmla="*/ 557403 w 1619441"/>
              <a:gd name="connsiteY13" fmla="*/ 221326 h 1408877"/>
              <a:gd name="connsiteX14" fmla="*/ 571691 w 1619441"/>
              <a:gd name="connsiteY14" fmla="*/ 249901 h 1408877"/>
              <a:gd name="connsiteX15" fmla="*/ 590741 w 1619441"/>
              <a:gd name="connsiteY15" fmla="*/ 254663 h 1408877"/>
              <a:gd name="connsiteX16" fmla="*/ 595503 w 1619441"/>
              <a:gd name="connsiteY16" fmla="*/ 273713 h 1408877"/>
              <a:gd name="connsiteX17" fmla="*/ 605028 w 1619441"/>
              <a:gd name="connsiteY17" fmla="*/ 288001 h 1408877"/>
              <a:gd name="connsiteX18" fmla="*/ 628841 w 1619441"/>
              <a:gd name="connsiteY18" fmla="*/ 321338 h 1408877"/>
              <a:gd name="connsiteX19" fmla="*/ 638366 w 1619441"/>
              <a:gd name="connsiteY19" fmla="*/ 345151 h 1408877"/>
              <a:gd name="connsiteX20" fmla="*/ 666941 w 1619441"/>
              <a:gd name="connsiteY20" fmla="*/ 383251 h 1408877"/>
              <a:gd name="connsiteX21" fmla="*/ 671703 w 1619441"/>
              <a:gd name="connsiteY21" fmla="*/ 402301 h 1408877"/>
              <a:gd name="connsiteX22" fmla="*/ 685991 w 1619441"/>
              <a:gd name="connsiteY22" fmla="*/ 445163 h 1408877"/>
              <a:gd name="connsiteX23" fmla="*/ 700278 w 1619441"/>
              <a:gd name="connsiteY23" fmla="*/ 497551 h 1408877"/>
              <a:gd name="connsiteX24" fmla="*/ 705041 w 1619441"/>
              <a:gd name="connsiteY24" fmla="*/ 516601 h 1408877"/>
              <a:gd name="connsiteX25" fmla="*/ 719328 w 1619441"/>
              <a:gd name="connsiteY25" fmla="*/ 530888 h 1408877"/>
              <a:gd name="connsiteX26" fmla="*/ 728853 w 1619441"/>
              <a:gd name="connsiteY26" fmla="*/ 573751 h 1408877"/>
              <a:gd name="connsiteX27" fmla="*/ 733616 w 1619441"/>
              <a:gd name="connsiteY27" fmla="*/ 592801 h 1408877"/>
              <a:gd name="connsiteX28" fmla="*/ 743141 w 1619441"/>
              <a:gd name="connsiteY28" fmla="*/ 607088 h 1408877"/>
              <a:gd name="connsiteX29" fmla="*/ 752666 w 1619441"/>
              <a:gd name="connsiteY29" fmla="*/ 649951 h 1408877"/>
              <a:gd name="connsiteX30" fmla="*/ 762191 w 1619441"/>
              <a:gd name="connsiteY30" fmla="*/ 669001 h 1408877"/>
              <a:gd name="connsiteX31" fmla="*/ 766953 w 1619441"/>
              <a:gd name="connsiteY31" fmla="*/ 683288 h 1408877"/>
              <a:gd name="connsiteX32" fmla="*/ 776478 w 1619441"/>
              <a:gd name="connsiteY32" fmla="*/ 702338 h 1408877"/>
              <a:gd name="connsiteX33" fmla="*/ 781241 w 1619441"/>
              <a:gd name="connsiteY33" fmla="*/ 716626 h 1408877"/>
              <a:gd name="connsiteX34" fmla="*/ 800291 w 1619441"/>
              <a:gd name="connsiteY34" fmla="*/ 730913 h 1408877"/>
              <a:gd name="connsiteX35" fmla="*/ 809816 w 1619441"/>
              <a:gd name="connsiteY35" fmla="*/ 749963 h 1408877"/>
              <a:gd name="connsiteX36" fmla="*/ 824103 w 1619441"/>
              <a:gd name="connsiteY36" fmla="*/ 764251 h 1408877"/>
              <a:gd name="connsiteX37" fmla="*/ 838391 w 1619441"/>
              <a:gd name="connsiteY37" fmla="*/ 783301 h 1408877"/>
              <a:gd name="connsiteX38" fmla="*/ 857441 w 1619441"/>
              <a:gd name="connsiteY38" fmla="*/ 802351 h 1408877"/>
              <a:gd name="connsiteX39" fmla="*/ 886016 w 1619441"/>
              <a:gd name="connsiteY39" fmla="*/ 835688 h 1408877"/>
              <a:gd name="connsiteX40" fmla="*/ 924116 w 1619441"/>
              <a:gd name="connsiteY40" fmla="*/ 845213 h 1408877"/>
              <a:gd name="connsiteX41" fmla="*/ 957453 w 1619441"/>
              <a:gd name="connsiteY41" fmla="*/ 859501 h 1408877"/>
              <a:gd name="connsiteX42" fmla="*/ 971741 w 1619441"/>
              <a:gd name="connsiteY42" fmla="*/ 864263 h 1408877"/>
              <a:gd name="connsiteX43" fmla="*/ 1009841 w 1619441"/>
              <a:gd name="connsiteY43" fmla="*/ 888076 h 1408877"/>
              <a:gd name="connsiteX44" fmla="*/ 1043178 w 1619441"/>
              <a:gd name="connsiteY44" fmla="*/ 911888 h 1408877"/>
              <a:gd name="connsiteX45" fmla="*/ 1071753 w 1619441"/>
              <a:gd name="connsiteY45" fmla="*/ 921413 h 1408877"/>
              <a:gd name="connsiteX46" fmla="*/ 1119378 w 1619441"/>
              <a:gd name="connsiteY46" fmla="*/ 930938 h 1408877"/>
              <a:gd name="connsiteX47" fmla="*/ 1133666 w 1619441"/>
              <a:gd name="connsiteY47" fmla="*/ 935701 h 1408877"/>
              <a:gd name="connsiteX48" fmla="*/ 1152716 w 1619441"/>
              <a:gd name="connsiteY48" fmla="*/ 940463 h 1408877"/>
              <a:gd name="connsiteX49" fmla="*/ 1167003 w 1619441"/>
              <a:gd name="connsiteY49" fmla="*/ 949988 h 1408877"/>
              <a:gd name="connsiteX50" fmla="*/ 1186053 w 1619441"/>
              <a:gd name="connsiteY50" fmla="*/ 954751 h 1408877"/>
              <a:gd name="connsiteX51" fmla="*/ 1271778 w 1619441"/>
              <a:gd name="connsiteY51" fmla="*/ 964276 h 1408877"/>
              <a:gd name="connsiteX52" fmla="*/ 1286066 w 1619441"/>
              <a:gd name="connsiteY52" fmla="*/ 969038 h 1408877"/>
              <a:gd name="connsiteX53" fmla="*/ 1309878 w 1619441"/>
              <a:gd name="connsiteY53" fmla="*/ 973801 h 1408877"/>
              <a:gd name="connsiteX54" fmla="*/ 1495616 w 1619441"/>
              <a:gd name="connsiteY54" fmla="*/ 983326 h 1408877"/>
              <a:gd name="connsiteX55" fmla="*/ 1567053 w 1619441"/>
              <a:gd name="connsiteY55" fmla="*/ 978563 h 1408877"/>
              <a:gd name="connsiteX56" fmla="*/ 1586103 w 1619441"/>
              <a:gd name="connsiteY56" fmla="*/ 973801 h 1408877"/>
              <a:gd name="connsiteX57" fmla="*/ 1619441 w 1619441"/>
              <a:gd name="connsiteY57" fmla="*/ 978563 h 1408877"/>
              <a:gd name="connsiteX58" fmla="*/ 1571816 w 1619441"/>
              <a:gd name="connsiteY58" fmla="*/ 992851 h 1408877"/>
              <a:gd name="connsiteX59" fmla="*/ 1557528 w 1619441"/>
              <a:gd name="connsiteY59" fmla="*/ 997613 h 1408877"/>
              <a:gd name="connsiteX60" fmla="*/ 1524191 w 1619441"/>
              <a:gd name="connsiteY60" fmla="*/ 1007138 h 1408877"/>
              <a:gd name="connsiteX61" fmla="*/ 1509903 w 1619441"/>
              <a:gd name="connsiteY61" fmla="*/ 1021426 h 1408877"/>
              <a:gd name="connsiteX62" fmla="*/ 1490853 w 1619441"/>
              <a:gd name="connsiteY62" fmla="*/ 1035713 h 1408877"/>
              <a:gd name="connsiteX63" fmla="*/ 1476566 w 1619441"/>
              <a:gd name="connsiteY63" fmla="*/ 1040476 h 1408877"/>
              <a:gd name="connsiteX64" fmla="*/ 1409891 w 1619441"/>
              <a:gd name="connsiteY64" fmla="*/ 1045238 h 1408877"/>
              <a:gd name="connsiteX65" fmla="*/ 1357503 w 1619441"/>
              <a:gd name="connsiteY65" fmla="*/ 1059526 h 1408877"/>
              <a:gd name="connsiteX66" fmla="*/ 1333691 w 1619441"/>
              <a:gd name="connsiteY66" fmla="*/ 1064288 h 1408877"/>
              <a:gd name="connsiteX67" fmla="*/ 1319403 w 1619441"/>
              <a:gd name="connsiteY67" fmla="*/ 1069051 h 1408877"/>
              <a:gd name="connsiteX68" fmla="*/ 1190816 w 1619441"/>
              <a:gd name="connsiteY68" fmla="*/ 1073813 h 1408877"/>
              <a:gd name="connsiteX69" fmla="*/ 1109853 w 1619441"/>
              <a:gd name="connsiteY69" fmla="*/ 1088101 h 1408877"/>
              <a:gd name="connsiteX70" fmla="*/ 1090803 w 1619441"/>
              <a:gd name="connsiteY70" fmla="*/ 1092863 h 1408877"/>
              <a:gd name="connsiteX71" fmla="*/ 1076516 w 1619441"/>
              <a:gd name="connsiteY71" fmla="*/ 1102388 h 1408877"/>
              <a:gd name="connsiteX72" fmla="*/ 1062228 w 1619441"/>
              <a:gd name="connsiteY72" fmla="*/ 1116676 h 1408877"/>
              <a:gd name="connsiteX73" fmla="*/ 843153 w 1619441"/>
              <a:gd name="connsiteY73" fmla="*/ 1126201 h 1408877"/>
              <a:gd name="connsiteX74" fmla="*/ 828866 w 1619441"/>
              <a:gd name="connsiteY74" fmla="*/ 1130963 h 1408877"/>
              <a:gd name="connsiteX75" fmla="*/ 771716 w 1619441"/>
              <a:gd name="connsiteY75" fmla="*/ 1140488 h 1408877"/>
              <a:gd name="connsiteX76" fmla="*/ 724091 w 1619441"/>
              <a:gd name="connsiteY76" fmla="*/ 1150013 h 1408877"/>
              <a:gd name="connsiteX77" fmla="*/ 685991 w 1619441"/>
              <a:gd name="connsiteY77" fmla="*/ 1164301 h 1408877"/>
              <a:gd name="connsiteX78" fmla="*/ 662178 w 1619441"/>
              <a:gd name="connsiteY78" fmla="*/ 1169063 h 1408877"/>
              <a:gd name="connsiteX79" fmla="*/ 633603 w 1619441"/>
              <a:gd name="connsiteY79" fmla="*/ 1173826 h 1408877"/>
              <a:gd name="connsiteX80" fmla="*/ 566928 w 1619441"/>
              <a:gd name="connsiteY80" fmla="*/ 1183351 h 1408877"/>
              <a:gd name="connsiteX81" fmla="*/ 509778 w 1619441"/>
              <a:gd name="connsiteY81" fmla="*/ 1202401 h 1408877"/>
              <a:gd name="connsiteX82" fmla="*/ 476441 w 1619441"/>
              <a:gd name="connsiteY82" fmla="*/ 1221451 h 1408877"/>
              <a:gd name="connsiteX83" fmla="*/ 438341 w 1619441"/>
              <a:gd name="connsiteY83" fmla="*/ 1250026 h 1408877"/>
              <a:gd name="connsiteX84" fmla="*/ 376428 w 1619441"/>
              <a:gd name="connsiteY84" fmla="*/ 1264313 h 1408877"/>
              <a:gd name="connsiteX85" fmla="*/ 333566 w 1619441"/>
              <a:gd name="connsiteY85" fmla="*/ 1307176 h 1408877"/>
              <a:gd name="connsiteX86" fmla="*/ 319278 w 1619441"/>
              <a:gd name="connsiteY86" fmla="*/ 1321463 h 1408877"/>
              <a:gd name="connsiteX87" fmla="*/ 266891 w 1619441"/>
              <a:gd name="connsiteY87" fmla="*/ 1335751 h 1408877"/>
              <a:gd name="connsiteX88" fmla="*/ 214503 w 1619441"/>
              <a:gd name="connsiteY88" fmla="*/ 1340513 h 1408877"/>
              <a:gd name="connsiteX89" fmla="*/ 166878 w 1619441"/>
              <a:gd name="connsiteY89" fmla="*/ 1350038 h 1408877"/>
              <a:gd name="connsiteX90" fmla="*/ 62103 w 1619441"/>
              <a:gd name="connsiteY90" fmla="*/ 1407189 h 1408877"/>
              <a:gd name="connsiteX91" fmla="*/ 190 w 1619441"/>
              <a:gd name="connsiteY91" fmla="*/ 1388138 h 1408877"/>
              <a:gd name="connsiteX92" fmla="*/ 81153 w 1619441"/>
              <a:gd name="connsiteY92" fmla="*/ 1330988 h 1408877"/>
              <a:gd name="connsiteX93" fmla="*/ 95441 w 1619441"/>
              <a:gd name="connsiteY93" fmla="*/ 1326226 h 1408877"/>
              <a:gd name="connsiteX94" fmla="*/ 128778 w 1619441"/>
              <a:gd name="connsiteY94" fmla="*/ 1309557 h 1408877"/>
              <a:gd name="connsiteX95" fmla="*/ 138303 w 1619441"/>
              <a:gd name="connsiteY95" fmla="*/ 1290507 h 1408877"/>
              <a:gd name="connsiteX96" fmla="*/ 164497 w 1619441"/>
              <a:gd name="connsiteY96" fmla="*/ 1273838 h 1408877"/>
              <a:gd name="connsiteX97" fmla="*/ 178785 w 1619441"/>
              <a:gd name="connsiteY97" fmla="*/ 1266695 h 1408877"/>
              <a:gd name="connsiteX98" fmla="*/ 195453 w 1619441"/>
              <a:gd name="connsiteY98" fmla="*/ 1250026 h 1408877"/>
              <a:gd name="connsiteX99" fmla="*/ 204978 w 1619441"/>
              <a:gd name="connsiteY99" fmla="*/ 1235738 h 1408877"/>
              <a:gd name="connsiteX100" fmla="*/ 235935 w 1619441"/>
              <a:gd name="connsiteY100" fmla="*/ 1207163 h 1408877"/>
              <a:gd name="connsiteX101" fmla="*/ 250222 w 1619441"/>
              <a:gd name="connsiteY101" fmla="*/ 1192875 h 1408877"/>
              <a:gd name="connsiteX102" fmla="*/ 281179 w 1619441"/>
              <a:gd name="connsiteY102" fmla="*/ 1173826 h 1408877"/>
              <a:gd name="connsiteX103" fmla="*/ 324041 w 1619441"/>
              <a:gd name="connsiteY103" fmla="*/ 1114294 h 1408877"/>
              <a:gd name="connsiteX104" fmla="*/ 362140 w 1619441"/>
              <a:gd name="connsiteY104" fmla="*/ 1069051 h 1408877"/>
              <a:gd name="connsiteX105" fmla="*/ 381191 w 1619441"/>
              <a:gd name="connsiteY105" fmla="*/ 1042856 h 1408877"/>
              <a:gd name="connsiteX106" fmla="*/ 409766 w 1619441"/>
              <a:gd name="connsiteY106" fmla="*/ 1002376 h 1408877"/>
              <a:gd name="connsiteX107" fmla="*/ 416909 w 1619441"/>
              <a:gd name="connsiteY107" fmla="*/ 966657 h 1408877"/>
              <a:gd name="connsiteX108" fmla="*/ 438341 w 1619441"/>
              <a:gd name="connsiteY108" fmla="*/ 940463 h 1408877"/>
              <a:gd name="connsiteX109" fmla="*/ 452629 w 1619441"/>
              <a:gd name="connsiteY109" fmla="*/ 919032 h 1408877"/>
              <a:gd name="connsiteX110" fmla="*/ 476441 w 1619441"/>
              <a:gd name="connsiteY110" fmla="*/ 840451 h 1408877"/>
              <a:gd name="connsiteX111" fmla="*/ 497873 w 1619441"/>
              <a:gd name="connsiteY111" fmla="*/ 788063 h 1408877"/>
              <a:gd name="connsiteX112" fmla="*/ 519303 w 1619441"/>
              <a:gd name="connsiteY112" fmla="*/ 702338 h 1408877"/>
              <a:gd name="connsiteX113" fmla="*/ 524066 w 1619441"/>
              <a:gd name="connsiteY113" fmla="*/ 683288 h 1408877"/>
              <a:gd name="connsiteX114" fmla="*/ 526448 w 1619441"/>
              <a:gd name="connsiteY114" fmla="*/ 628520 h 1408877"/>
              <a:gd name="connsiteX115" fmla="*/ 516922 w 1619441"/>
              <a:gd name="connsiteY115" fmla="*/ 504694 h 1408877"/>
              <a:gd name="connsiteX116" fmla="*/ 514541 w 1619441"/>
              <a:gd name="connsiteY116" fmla="*/ 473738 h 1408877"/>
              <a:gd name="connsiteX117" fmla="*/ 509778 w 1619441"/>
              <a:gd name="connsiteY117" fmla="*/ 435638 h 1408877"/>
              <a:gd name="connsiteX118" fmla="*/ 505016 w 1619441"/>
              <a:gd name="connsiteY118" fmla="*/ 421351 h 1408877"/>
              <a:gd name="connsiteX119" fmla="*/ 481203 w 1619441"/>
              <a:gd name="connsiteY119" fmla="*/ 383251 h 1408877"/>
              <a:gd name="connsiteX120" fmla="*/ 471678 w 1619441"/>
              <a:gd name="connsiteY120" fmla="*/ 345151 h 1408877"/>
              <a:gd name="connsiteX121" fmla="*/ 466916 w 1619441"/>
              <a:gd name="connsiteY121" fmla="*/ 311813 h 1408877"/>
              <a:gd name="connsiteX122" fmla="*/ 457391 w 1619441"/>
              <a:gd name="connsiteY122" fmla="*/ 288001 h 1408877"/>
              <a:gd name="connsiteX123" fmla="*/ 452628 w 1619441"/>
              <a:gd name="connsiteY123" fmla="*/ 264188 h 1408877"/>
              <a:gd name="connsiteX124" fmla="*/ 443103 w 1619441"/>
              <a:gd name="connsiteY124" fmla="*/ 245138 h 1408877"/>
              <a:gd name="connsiteX125" fmla="*/ 419291 w 1619441"/>
              <a:gd name="connsiteY125" fmla="*/ 216564 h 1408877"/>
              <a:gd name="connsiteX126" fmla="*/ 371666 w 1619441"/>
              <a:gd name="connsiteY126" fmla="*/ 149888 h 1408877"/>
              <a:gd name="connsiteX127" fmla="*/ 362141 w 1619441"/>
              <a:gd name="connsiteY127" fmla="*/ 130838 h 1408877"/>
              <a:gd name="connsiteX128" fmla="*/ 304991 w 1619441"/>
              <a:gd name="connsiteY128" fmla="*/ 92738 h 1408877"/>
              <a:gd name="connsiteX129" fmla="*/ 281178 w 1619441"/>
              <a:gd name="connsiteY129" fmla="*/ 68926 h 1408877"/>
              <a:gd name="connsiteX130" fmla="*/ 252603 w 1619441"/>
              <a:gd name="connsiteY130" fmla="*/ 45113 h 1408877"/>
              <a:gd name="connsiteX131" fmla="*/ 285941 w 1619441"/>
              <a:gd name="connsiteY131" fmla="*/ 2251 h 1408877"/>
              <a:gd name="connsiteX0" fmla="*/ 285941 w 1619441"/>
              <a:gd name="connsiteY0" fmla="*/ 2251 h 1407216"/>
              <a:gd name="connsiteX1" fmla="*/ 324041 w 1619441"/>
              <a:gd name="connsiteY1" fmla="*/ 11776 h 1407216"/>
              <a:gd name="connsiteX2" fmla="*/ 357378 w 1619441"/>
              <a:gd name="connsiteY2" fmla="*/ 21301 h 1407216"/>
              <a:gd name="connsiteX3" fmla="*/ 371666 w 1619441"/>
              <a:gd name="connsiteY3" fmla="*/ 30826 h 1407216"/>
              <a:gd name="connsiteX4" fmla="*/ 405003 w 1619441"/>
              <a:gd name="connsiteY4" fmla="*/ 40351 h 1407216"/>
              <a:gd name="connsiteX5" fmla="*/ 438341 w 1619441"/>
              <a:gd name="connsiteY5" fmla="*/ 54638 h 1407216"/>
              <a:gd name="connsiteX6" fmla="*/ 471678 w 1619441"/>
              <a:gd name="connsiteY6" fmla="*/ 78451 h 1407216"/>
              <a:gd name="connsiteX7" fmla="*/ 476441 w 1619441"/>
              <a:gd name="connsiteY7" fmla="*/ 92738 h 1407216"/>
              <a:gd name="connsiteX8" fmla="*/ 495491 w 1619441"/>
              <a:gd name="connsiteY8" fmla="*/ 107026 h 1407216"/>
              <a:gd name="connsiteX9" fmla="*/ 505016 w 1619441"/>
              <a:gd name="connsiteY9" fmla="*/ 121313 h 1407216"/>
              <a:gd name="connsiteX10" fmla="*/ 519303 w 1619441"/>
              <a:gd name="connsiteY10" fmla="*/ 135601 h 1407216"/>
              <a:gd name="connsiteX11" fmla="*/ 538353 w 1619441"/>
              <a:gd name="connsiteY11" fmla="*/ 173701 h 1407216"/>
              <a:gd name="connsiteX12" fmla="*/ 547878 w 1619441"/>
              <a:gd name="connsiteY12" fmla="*/ 207038 h 1407216"/>
              <a:gd name="connsiteX13" fmla="*/ 557403 w 1619441"/>
              <a:gd name="connsiteY13" fmla="*/ 221326 h 1407216"/>
              <a:gd name="connsiteX14" fmla="*/ 571691 w 1619441"/>
              <a:gd name="connsiteY14" fmla="*/ 249901 h 1407216"/>
              <a:gd name="connsiteX15" fmla="*/ 590741 w 1619441"/>
              <a:gd name="connsiteY15" fmla="*/ 254663 h 1407216"/>
              <a:gd name="connsiteX16" fmla="*/ 595503 w 1619441"/>
              <a:gd name="connsiteY16" fmla="*/ 273713 h 1407216"/>
              <a:gd name="connsiteX17" fmla="*/ 605028 w 1619441"/>
              <a:gd name="connsiteY17" fmla="*/ 288001 h 1407216"/>
              <a:gd name="connsiteX18" fmla="*/ 628841 w 1619441"/>
              <a:gd name="connsiteY18" fmla="*/ 321338 h 1407216"/>
              <a:gd name="connsiteX19" fmla="*/ 638366 w 1619441"/>
              <a:gd name="connsiteY19" fmla="*/ 345151 h 1407216"/>
              <a:gd name="connsiteX20" fmla="*/ 666941 w 1619441"/>
              <a:gd name="connsiteY20" fmla="*/ 383251 h 1407216"/>
              <a:gd name="connsiteX21" fmla="*/ 671703 w 1619441"/>
              <a:gd name="connsiteY21" fmla="*/ 402301 h 1407216"/>
              <a:gd name="connsiteX22" fmla="*/ 685991 w 1619441"/>
              <a:gd name="connsiteY22" fmla="*/ 445163 h 1407216"/>
              <a:gd name="connsiteX23" fmla="*/ 700278 w 1619441"/>
              <a:gd name="connsiteY23" fmla="*/ 497551 h 1407216"/>
              <a:gd name="connsiteX24" fmla="*/ 705041 w 1619441"/>
              <a:gd name="connsiteY24" fmla="*/ 516601 h 1407216"/>
              <a:gd name="connsiteX25" fmla="*/ 719328 w 1619441"/>
              <a:gd name="connsiteY25" fmla="*/ 530888 h 1407216"/>
              <a:gd name="connsiteX26" fmla="*/ 728853 w 1619441"/>
              <a:gd name="connsiteY26" fmla="*/ 573751 h 1407216"/>
              <a:gd name="connsiteX27" fmla="*/ 733616 w 1619441"/>
              <a:gd name="connsiteY27" fmla="*/ 592801 h 1407216"/>
              <a:gd name="connsiteX28" fmla="*/ 743141 w 1619441"/>
              <a:gd name="connsiteY28" fmla="*/ 607088 h 1407216"/>
              <a:gd name="connsiteX29" fmla="*/ 752666 w 1619441"/>
              <a:gd name="connsiteY29" fmla="*/ 649951 h 1407216"/>
              <a:gd name="connsiteX30" fmla="*/ 762191 w 1619441"/>
              <a:gd name="connsiteY30" fmla="*/ 669001 h 1407216"/>
              <a:gd name="connsiteX31" fmla="*/ 766953 w 1619441"/>
              <a:gd name="connsiteY31" fmla="*/ 683288 h 1407216"/>
              <a:gd name="connsiteX32" fmla="*/ 776478 w 1619441"/>
              <a:gd name="connsiteY32" fmla="*/ 702338 h 1407216"/>
              <a:gd name="connsiteX33" fmla="*/ 781241 w 1619441"/>
              <a:gd name="connsiteY33" fmla="*/ 716626 h 1407216"/>
              <a:gd name="connsiteX34" fmla="*/ 800291 w 1619441"/>
              <a:gd name="connsiteY34" fmla="*/ 730913 h 1407216"/>
              <a:gd name="connsiteX35" fmla="*/ 809816 w 1619441"/>
              <a:gd name="connsiteY35" fmla="*/ 749963 h 1407216"/>
              <a:gd name="connsiteX36" fmla="*/ 824103 w 1619441"/>
              <a:gd name="connsiteY36" fmla="*/ 764251 h 1407216"/>
              <a:gd name="connsiteX37" fmla="*/ 838391 w 1619441"/>
              <a:gd name="connsiteY37" fmla="*/ 783301 h 1407216"/>
              <a:gd name="connsiteX38" fmla="*/ 857441 w 1619441"/>
              <a:gd name="connsiteY38" fmla="*/ 802351 h 1407216"/>
              <a:gd name="connsiteX39" fmla="*/ 886016 w 1619441"/>
              <a:gd name="connsiteY39" fmla="*/ 835688 h 1407216"/>
              <a:gd name="connsiteX40" fmla="*/ 924116 w 1619441"/>
              <a:gd name="connsiteY40" fmla="*/ 845213 h 1407216"/>
              <a:gd name="connsiteX41" fmla="*/ 957453 w 1619441"/>
              <a:gd name="connsiteY41" fmla="*/ 859501 h 1407216"/>
              <a:gd name="connsiteX42" fmla="*/ 971741 w 1619441"/>
              <a:gd name="connsiteY42" fmla="*/ 864263 h 1407216"/>
              <a:gd name="connsiteX43" fmla="*/ 1009841 w 1619441"/>
              <a:gd name="connsiteY43" fmla="*/ 888076 h 1407216"/>
              <a:gd name="connsiteX44" fmla="*/ 1043178 w 1619441"/>
              <a:gd name="connsiteY44" fmla="*/ 911888 h 1407216"/>
              <a:gd name="connsiteX45" fmla="*/ 1071753 w 1619441"/>
              <a:gd name="connsiteY45" fmla="*/ 921413 h 1407216"/>
              <a:gd name="connsiteX46" fmla="*/ 1119378 w 1619441"/>
              <a:gd name="connsiteY46" fmla="*/ 930938 h 1407216"/>
              <a:gd name="connsiteX47" fmla="*/ 1133666 w 1619441"/>
              <a:gd name="connsiteY47" fmla="*/ 935701 h 1407216"/>
              <a:gd name="connsiteX48" fmla="*/ 1152716 w 1619441"/>
              <a:gd name="connsiteY48" fmla="*/ 940463 h 1407216"/>
              <a:gd name="connsiteX49" fmla="*/ 1167003 w 1619441"/>
              <a:gd name="connsiteY49" fmla="*/ 949988 h 1407216"/>
              <a:gd name="connsiteX50" fmla="*/ 1186053 w 1619441"/>
              <a:gd name="connsiteY50" fmla="*/ 954751 h 1407216"/>
              <a:gd name="connsiteX51" fmla="*/ 1271778 w 1619441"/>
              <a:gd name="connsiteY51" fmla="*/ 964276 h 1407216"/>
              <a:gd name="connsiteX52" fmla="*/ 1286066 w 1619441"/>
              <a:gd name="connsiteY52" fmla="*/ 969038 h 1407216"/>
              <a:gd name="connsiteX53" fmla="*/ 1309878 w 1619441"/>
              <a:gd name="connsiteY53" fmla="*/ 973801 h 1407216"/>
              <a:gd name="connsiteX54" fmla="*/ 1495616 w 1619441"/>
              <a:gd name="connsiteY54" fmla="*/ 983326 h 1407216"/>
              <a:gd name="connsiteX55" fmla="*/ 1567053 w 1619441"/>
              <a:gd name="connsiteY55" fmla="*/ 978563 h 1407216"/>
              <a:gd name="connsiteX56" fmla="*/ 1586103 w 1619441"/>
              <a:gd name="connsiteY56" fmla="*/ 973801 h 1407216"/>
              <a:gd name="connsiteX57" fmla="*/ 1619441 w 1619441"/>
              <a:gd name="connsiteY57" fmla="*/ 978563 h 1407216"/>
              <a:gd name="connsiteX58" fmla="*/ 1571816 w 1619441"/>
              <a:gd name="connsiteY58" fmla="*/ 992851 h 1407216"/>
              <a:gd name="connsiteX59" fmla="*/ 1557528 w 1619441"/>
              <a:gd name="connsiteY59" fmla="*/ 997613 h 1407216"/>
              <a:gd name="connsiteX60" fmla="*/ 1524191 w 1619441"/>
              <a:gd name="connsiteY60" fmla="*/ 1007138 h 1407216"/>
              <a:gd name="connsiteX61" fmla="*/ 1509903 w 1619441"/>
              <a:gd name="connsiteY61" fmla="*/ 1021426 h 1407216"/>
              <a:gd name="connsiteX62" fmla="*/ 1490853 w 1619441"/>
              <a:gd name="connsiteY62" fmla="*/ 1035713 h 1407216"/>
              <a:gd name="connsiteX63" fmla="*/ 1476566 w 1619441"/>
              <a:gd name="connsiteY63" fmla="*/ 1040476 h 1407216"/>
              <a:gd name="connsiteX64" fmla="*/ 1409891 w 1619441"/>
              <a:gd name="connsiteY64" fmla="*/ 1045238 h 1407216"/>
              <a:gd name="connsiteX65" fmla="*/ 1357503 w 1619441"/>
              <a:gd name="connsiteY65" fmla="*/ 1059526 h 1407216"/>
              <a:gd name="connsiteX66" fmla="*/ 1333691 w 1619441"/>
              <a:gd name="connsiteY66" fmla="*/ 1064288 h 1407216"/>
              <a:gd name="connsiteX67" fmla="*/ 1319403 w 1619441"/>
              <a:gd name="connsiteY67" fmla="*/ 1069051 h 1407216"/>
              <a:gd name="connsiteX68" fmla="*/ 1190816 w 1619441"/>
              <a:gd name="connsiteY68" fmla="*/ 1073813 h 1407216"/>
              <a:gd name="connsiteX69" fmla="*/ 1109853 w 1619441"/>
              <a:gd name="connsiteY69" fmla="*/ 1088101 h 1407216"/>
              <a:gd name="connsiteX70" fmla="*/ 1090803 w 1619441"/>
              <a:gd name="connsiteY70" fmla="*/ 1092863 h 1407216"/>
              <a:gd name="connsiteX71" fmla="*/ 1076516 w 1619441"/>
              <a:gd name="connsiteY71" fmla="*/ 1102388 h 1407216"/>
              <a:gd name="connsiteX72" fmla="*/ 1062228 w 1619441"/>
              <a:gd name="connsiteY72" fmla="*/ 1116676 h 1407216"/>
              <a:gd name="connsiteX73" fmla="*/ 843153 w 1619441"/>
              <a:gd name="connsiteY73" fmla="*/ 1126201 h 1407216"/>
              <a:gd name="connsiteX74" fmla="*/ 828866 w 1619441"/>
              <a:gd name="connsiteY74" fmla="*/ 1130963 h 1407216"/>
              <a:gd name="connsiteX75" fmla="*/ 771716 w 1619441"/>
              <a:gd name="connsiteY75" fmla="*/ 1140488 h 1407216"/>
              <a:gd name="connsiteX76" fmla="*/ 724091 w 1619441"/>
              <a:gd name="connsiteY76" fmla="*/ 1150013 h 1407216"/>
              <a:gd name="connsiteX77" fmla="*/ 685991 w 1619441"/>
              <a:gd name="connsiteY77" fmla="*/ 1164301 h 1407216"/>
              <a:gd name="connsiteX78" fmla="*/ 662178 w 1619441"/>
              <a:gd name="connsiteY78" fmla="*/ 1169063 h 1407216"/>
              <a:gd name="connsiteX79" fmla="*/ 633603 w 1619441"/>
              <a:gd name="connsiteY79" fmla="*/ 1173826 h 1407216"/>
              <a:gd name="connsiteX80" fmla="*/ 566928 w 1619441"/>
              <a:gd name="connsiteY80" fmla="*/ 1183351 h 1407216"/>
              <a:gd name="connsiteX81" fmla="*/ 509778 w 1619441"/>
              <a:gd name="connsiteY81" fmla="*/ 1202401 h 1407216"/>
              <a:gd name="connsiteX82" fmla="*/ 476441 w 1619441"/>
              <a:gd name="connsiteY82" fmla="*/ 1221451 h 1407216"/>
              <a:gd name="connsiteX83" fmla="*/ 438341 w 1619441"/>
              <a:gd name="connsiteY83" fmla="*/ 1250026 h 1407216"/>
              <a:gd name="connsiteX84" fmla="*/ 376428 w 1619441"/>
              <a:gd name="connsiteY84" fmla="*/ 1264313 h 1407216"/>
              <a:gd name="connsiteX85" fmla="*/ 333566 w 1619441"/>
              <a:gd name="connsiteY85" fmla="*/ 1307176 h 1407216"/>
              <a:gd name="connsiteX86" fmla="*/ 319278 w 1619441"/>
              <a:gd name="connsiteY86" fmla="*/ 1321463 h 1407216"/>
              <a:gd name="connsiteX87" fmla="*/ 266891 w 1619441"/>
              <a:gd name="connsiteY87" fmla="*/ 1335751 h 1407216"/>
              <a:gd name="connsiteX88" fmla="*/ 214503 w 1619441"/>
              <a:gd name="connsiteY88" fmla="*/ 1340513 h 1407216"/>
              <a:gd name="connsiteX89" fmla="*/ 166878 w 1619441"/>
              <a:gd name="connsiteY89" fmla="*/ 1392900 h 1407216"/>
              <a:gd name="connsiteX90" fmla="*/ 62103 w 1619441"/>
              <a:gd name="connsiteY90" fmla="*/ 1407189 h 1407216"/>
              <a:gd name="connsiteX91" fmla="*/ 190 w 1619441"/>
              <a:gd name="connsiteY91" fmla="*/ 1388138 h 1407216"/>
              <a:gd name="connsiteX92" fmla="*/ 81153 w 1619441"/>
              <a:gd name="connsiteY92" fmla="*/ 1330988 h 1407216"/>
              <a:gd name="connsiteX93" fmla="*/ 95441 w 1619441"/>
              <a:gd name="connsiteY93" fmla="*/ 1326226 h 1407216"/>
              <a:gd name="connsiteX94" fmla="*/ 128778 w 1619441"/>
              <a:gd name="connsiteY94" fmla="*/ 1309557 h 1407216"/>
              <a:gd name="connsiteX95" fmla="*/ 138303 w 1619441"/>
              <a:gd name="connsiteY95" fmla="*/ 1290507 h 1407216"/>
              <a:gd name="connsiteX96" fmla="*/ 164497 w 1619441"/>
              <a:gd name="connsiteY96" fmla="*/ 1273838 h 1407216"/>
              <a:gd name="connsiteX97" fmla="*/ 178785 w 1619441"/>
              <a:gd name="connsiteY97" fmla="*/ 1266695 h 1407216"/>
              <a:gd name="connsiteX98" fmla="*/ 195453 w 1619441"/>
              <a:gd name="connsiteY98" fmla="*/ 1250026 h 1407216"/>
              <a:gd name="connsiteX99" fmla="*/ 204978 w 1619441"/>
              <a:gd name="connsiteY99" fmla="*/ 1235738 h 1407216"/>
              <a:gd name="connsiteX100" fmla="*/ 235935 w 1619441"/>
              <a:gd name="connsiteY100" fmla="*/ 1207163 h 1407216"/>
              <a:gd name="connsiteX101" fmla="*/ 250222 w 1619441"/>
              <a:gd name="connsiteY101" fmla="*/ 1192875 h 1407216"/>
              <a:gd name="connsiteX102" fmla="*/ 281179 w 1619441"/>
              <a:gd name="connsiteY102" fmla="*/ 1173826 h 1407216"/>
              <a:gd name="connsiteX103" fmla="*/ 324041 w 1619441"/>
              <a:gd name="connsiteY103" fmla="*/ 1114294 h 1407216"/>
              <a:gd name="connsiteX104" fmla="*/ 362140 w 1619441"/>
              <a:gd name="connsiteY104" fmla="*/ 1069051 h 1407216"/>
              <a:gd name="connsiteX105" fmla="*/ 381191 w 1619441"/>
              <a:gd name="connsiteY105" fmla="*/ 1042856 h 1407216"/>
              <a:gd name="connsiteX106" fmla="*/ 409766 w 1619441"/>
              <a:gd name="connsiteY106" fmla="*/ 1002376 h 1407216"/>
              <a:gd name="connsiteX107" fmla="*/ 416909 w 1619441"/>
              <a:gd name="connsiteY107" fmla="*/ 966657 h 1407216"/>
              <a:gd name="connsiteX108" fmla="*/ 438341 w 1619441"/>
              <a:gd name="connsiteY108" fmla="*/ 940463 h 1407216"/>
              <a:gd name="connsiteX109" fmla="*/ 452629 w 1619441"/>
              <a:gd name="connsiteY109" fmla="*/ 919032 h 1407216"/>
              <a:gd name="connsiteX110" fmla="*/ 476441 w 1619441"/>
              <a:gd name="connsiteY110" fmla="*/ 840451 h 1407216"/>
              <a:gd name="connsiteX111" fmla="*/ 497873 w 1619441"/>
              <a:gd name="connsiteY111" fmla="*/ 788063 h 1407216"/>
              <a:gd name="connsiteX112" fmla="*/ 519303 w 1619441"/>
              <a:gd name="connsiteY112" fmla="*/ 702338 h 1407216"/>
              <a:gd name="connsiteX113" fmla="*/ 524066 w 1619441"/>
              <a:gd name="connsiteY113" fmla="*/ 683288 h 1407216"/>
              <a:gd name="connsiteX114" fmla="*/ 526448 w 1619441"/>
              <a:gd name="connsiteY114" fmla="*/ 628520 h 1407216"/>
              <a:gd name="connsiteX115" fmla="*/ 516922 w 1619441"/>
              <a:gd name="connsiteY115" fmla="*/ 504694 h 1407216"/>
              <a:gd name="connsiteX116" fmla="*/ 514541 w 1619441"/>
              <a:gd name="connsiteY116" fmla="*/ 473738 h 1407216"/>
              <a:gd name="connsiteX117" fmla="*/ 509778 w 1619441"/>
              <a:gd name="connsiteY117" fmla="*/ 435638 h 1407216"/>
              <a:gd name="connsiteX118" fmla="*/ 505016 w 1619441"/>
              <a:gd name="connsiteY118" fmla="*/ 421351 h 1407216"/>
              <a:gd name="connsiteX119" fmla="*/ 481203 w 1619441"/>
              <a:gd name="connsiteY119" fmla="*/ 383251 h 1407216"/>
              <a:gd name="connsiteX120" fmla="*/ 471678 w 1619441"/>
              <a:gd name="connsiteY120" fmla="*/ 345151 h 1407216"/>
              <a:gd name="connsiteX121" fmla="*/ 466916 w 1619441"/>
              <a:gd name="connsiteY121" fmla="*/ 311813 h 1407216"/>
              <a:gd name="connsiteX122" fmla="*/ 457391 w 1619441"/>
              <a:gd name="connsiteY122" fmla="*/ 288001 h 1407216"/>
              <a:gd name="connsiteX123" fmla="*/ 452628 w 1619441"/>
              <a:gd name="connsiteY123" fmla="*/ 264188 h 1407216"/>
              <a:gd name="connsiteX124" fmla="*/ 443103 w 1619441"/>
              <a:gd name="connsiteY124" fmla="*/ 245138 h 1407216"/>
              <a:gd name="connsiteX125" fmla="*/ 419291 w 1619441"/>
              <a:gd name="connsiteY125" fmla="*/ 216564 h 1407216"/>
              <a:gd name="connsiteX126" fmla="*/ 371666 w 1619441"/>
              <a:gd name="connsiteY126" fmla="*/ 149888 h 1407216"/>
              <a:gd name="connsiteX127" fmla="*/ 362141 w 1619441"/>
              <a:gd name="connsiteY127" fmla="*/ 130838 h 1407216"/>
              <a:gd name="connsiteX128" fmla="*/ 304991 w 1619441"/>
              <a:gd name="connsiteY128" fmla="*/ 92738 h 1407216"/>
              <a:gd name="connsiteX129" fmla="*/ 281178 w 1619441"/>
              <a:gd name="connsiteY129" fmla="*/ 68926 h 1407216"/>
              <a:gd name="connsiteX130" fmla="*/ 252603 w 1619441"/>
              <a:gd name="connsiteY130" fmla="*/ 45113 h 1407216"/>
              <a:gd name="connsiteX131" fmla="*/ 285941 w 1619441"/>
              <a:gd name="connsiteY131" fmla="*/ 2251 h 1407216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47878 w 1619441"/>
              <a:gd name="connsiteY12" fmla="*/ 207038 h 1407249"/>
              <a:gd name="connsiteX13" fmla="*/ 557403 w 1619441"/>
              <a:gd name="connsiteY13" fmla="*/ 221326 h 1407249"/>
              <a:gd name="connsiteX14" fmla="*/ 571691 w 1619441"/>
              <a:gd name="connsiteY14" fmla="*/ 24990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86016 w 1619441"/>
              <a:gd name="connsiteY39" fmla="*/ 835688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09878 w 1619441"/>
              <a:gd name="connsiteY53" fmla="*/ 973801 h 1407249"/>
              <a:gd name="connsiteX54" fmla="*/ 1495616 w 1619441"/>
              <a:gd name="connsiteY54" fmla="*/ 983326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76441 w 1619441"/>
              <a:gd name="connsiteY82" fmla="*/ 1221451 h 1407249"/>
              <a:gd name="connsiteX83" fmla="*/ 438341 w 1619441"/>
              <a:gd name="connsiteY83" fmla="*/ 1250026 h 1407249"/>
              <a:gd name="connsiteX84" fmla="*/ 376428 w 1619441"/>
              <a:gd name="connsiteY84" fmla="*/ 1264313 h 1407249"/>
              <a:gd name="connsiteX85" fmla="*/ 333566 w 1619441"/>
              <a:gd name="connsiteY85" fmla="*/ 1307176 h 1407249"/>
              <a:gd name="connsiteX86" fmla="*/ 319278 w 1619441"/>
              <a:gd name="connsiteY86" fmla="*/ 1321463 h 1407249"/>
              <a:gd name="connsiteX87" fmla="*/ 266891 w 1619441"/>
              <a:gd name="connsiteY87" fmla="*/ 1335751 h 1407249"/>
              <a:gd name="connsiteX88" fmla="*/ 214503 w 1619441"/>
              <a:gd name="connsiteY88" fmla="*/ 1340513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81203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52628 w 1619441"/>
              <a:gd name="connsiteY123" fmla="*/ 264188 h 1407249"/>
              <a:gd name="connsiteX124" fmla="*/ 443103 w 1619441"/>
              <a:gd name="connsiteY124" fmla="*/ 245138 h 1407249"/>
              <a:gd name="connsiteX125" fmla="*/ 419291 w 1619441"/>
              <a:gd name="connsiteY125" fmla="*/ 216564 h 1407249"/>
              <a:gd name="connsiteX126" fmla="*/ 371666 w 1619441"/>
              <a:gd name="connsiteY126" fmla="*/ 149888 h 1407249"/>
              <a:gd name="connsiteX127" fmla="*/ 362141 w 1619441"/>
              <a:gd name="connsiteY127" fmla="*/ 130838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47878 w 1619441"/>
              <a:gd name="connsiteY12" fmla="*/ 207038 h 1407249"/>
              <a:gd name="connsiteX13" fmla="*/ 557403 w 1619441"/>
              <a:gd name="connsiteY13" fmla="*/ 221326 h 1407249"/>
              <a:gd name="connsiteX14" fmla="*/ 571691 w 1619441"/>
              <a:gd name="connsiteY14" fmla="*/ 24990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86016 w 1619441"/>
              <a:gd name="connsiteY39" fmla="*/ 835688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09878 w 1619441"/>
              <a:gd name="connsiteY53" fmla="*/ 973801 h 1407249"/>
              <a:gd name="connsiteX54" fmla="*/ 1495616 w 1619441"/>
              <a:gd name="connsiteY54" fmla="*/ 983326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76441 w 1619441"/>
              <a:gd name="connsiteY82" fmla="*/ 1221451 h 1407249"/>
              <a:gd name="connsiteX83" fmla="*/ 438341 w 1619441"/>
              <a:gd name="connsiteY83" fmla="*/ 1250026 h 1407249"/>
              <a:gd name="connsiteX84" fmla="*/ 376428 w 1619441"/>
              <a:gd name="connsiteY84" fmla="*/ 1264313 h 1407249"/>
              <a:gd name="connsiteX85" fmla="*/ 333566 w 1619441"/>
              <a:gd name="connsiteY85" fmla="*/ 1307176 h 1407249"/>
              <a:gd name="connsiteX86" fmla="*/ 319278 w 1619441"/>
              <a:gd name="connsiteY86" fmla="*/ 1321463 h 1407249"/>
              <a:gd name="connsiteX87" fmla="*/ 266891 w 1619441"/>
              <a:gd name="connsiteY87" fmla="*/ 1335751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81203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52628 w 1619441"/>
              <a:gd name="connsiteY123" fmla="*/ 264188 h 1407249"/>
              <a:gd name="connsiteX124" fmla="*/ 443103 w 1619441"/>
              <a:gd name="connsiteY124" fmla="*/ 245138 h 1407249"/>
              <a:gd name="connsiteX125" fmla="*/ 419291 w 1619441"/>
              <a:gd name="connsiteY125" fmla="*/ 216564 h 1407249"/>
              <a:gd name="connsiteX126" fmla="*/ 371666 w 1619441"/>
              <a:gd name="connsiteY126" fmla="*/ 149888 h 1407249"/>
              <a:gd name="connsiteX127" fmla="*/ 362141 w 1619441"/>
              <a:gd name="connsiteY127" fmla="*/ 130838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47878 w 1619441"/>
              <a:gd name="connsiteY12" fmla="*/ 207038 h 1407249"/>
              <a:gd name="connsiteX13" fmla="*/ 557403 w 1619441"/>
              <a:gd name="connsiteY13" fmla="*/ 221326 h 1407249"/>
              <a:gd name="connsiteX14" fmla="*/ 571691 w 1619441"/>
              <a:gd name="connsiteY14" fmla="*/ 24990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86016 w 1619441"/>
              <a:gd name="connsiteY39" fmla="*/ 835688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09878 w 1619441"/>
              <a:gd name="connsiteY53" fmla="*/ 973801 h 1407249"/>
              <a:gd name="connsiteX54" fmla="*/ 1495616 w 1619441"/>
              <a:gd name="connsiteY54" fmla="*/ 983326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76441 w 1619441"/>
              <a:gd name="connsiteY82" fmla="*/ 1221451 h 1407249"/>
              <a:gd name="connsiteX83" fmla="*/ 438341 w 1619441"/>
              <a:gd name="connsiteY83" fmla="*/ 1250026 h 1407249"/>
              <a:gd name="connsiteX84" fmla="*/ 376428 w 1619441"/>
              <a:gd name="connsiteY84" fmla="*/ 1264313 h 1407249"/>
              <a:gd name="connsiteX85" fmla="*/ 333566 w 1619441"/>
              <a:gd name="connsiteY85" fmla="*/ 1307176 h 1407249"/>
              <a:gd name="connsiteX86" fmla="*/ 319278 w 1619441"/>
              <a:gd name="connsiteY86" fmla="*/ 1321463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81203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52628 w 1619441"/>
              <a:gd name="connsiteY123" fmla="*/ 264188 h 1407249"/>
              <a:gd name="connsiteX124" fmla="*/ 443103 w 1619441"/>
              <a:gd name="connsiteY124" fmla="*/ 245138 h 1407249"/>
              <a:gd name="connsiteX125" fmla="*/ 419291 w 1619441"/>
              <a:gd name="connsiteY125" fmla="*/ 216564 h 1407249"/>
              <a:gd name="connsiteX126" fmla="*/ 371666 w 1619441"/>
              <a:gd name="connsiteY126" fmla="*/ 149888 h 1407249"/>
              <a:gd name="connsiteX127" fmla="*/ 362141 w 1619441"/>
              <a:gd name="connsiteY127" fmla="*/ 130838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47878 w 1619441"/>
              <a:gd name="connsiteY12" fmla="*/ 207038 h 1407249"/>
              <a:gd name="connsiteX13" fmla="*/ 557403 w 1619441"/>
              <a:gd name="connsiteY13" fmla="*/ 221326 h 1407249"/>
              <a:gd name="connsiteX14" fmla="*/ 571691 w 1619441"/>
              <a:gd name="connsiteY14" fmla="*/ 24990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86016 w 1619441"/>
              <a:gd name="connsiteY39" fmla="*/ 835688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09878 w 1619441"/>
              <a:gd name="connsiteY53" fmla="*/ 973801 h 1407249"/>
              <a:gd name="connsiteX54" fmla="*/ 1495616 w 1619441"/>
              <a:gd name="connsiteY54" fmla="*/ 983326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76441 w 1619441"/>
              <a:gd name="connsiteY82" fmla="*/ 1221451 h 1407249"/>
              <a:gd name="connsiteX83" fmla="*/ 438341 w 1619441"/>
              <a:gd name="connsiteY83" fmla="*/ 1250026 h 1407249"/>
              <a:gd name="connsiteX84" fmla="*/ 376428 w 1619441"/>
              <a:gd name="connsiteY84" fmla="*/ 1264313 h 1407249"/>
              <a:gd name="connsiteX85" fmla="*/ 347853 w 1619441"/>
              <a:gd name="connsiteY85" fmla="*/ 1319082 h 1407249"/>
              <a:gd name="connsiteX86" fmla="*/ 319278 w 1619441"/>
              <a:gd name="connsiteY86" fmla="*/ 1321463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81203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52628 w 1619441"/>
              <a:gd name="connsiteY123" fmla="*/ 264188 h 1407249"/>
              <a:gd name="connsiteX124" fmla="*/ 443103 w 1619441"/>
              <a:gd name="connsiteY124" fmla="*/ 245138 h 1407249"/>
              <a:gd name="connsiteX125" fmla="*/ 419291 w 1619441"/>
              <a:gd name="connsiteY125" fmla="*/ 216564 h 1407249"/>
              <a:gd name="connsiteX126" fmla="*/ 371666 w 1619441"/>
              <a:gd name="connsiteY126" fmla="*/ 149888 h 1407249"/>
              <a:gd name="connsiteX127" fmla="*/ 362141 w 1619441"/>
              <a:gd name="connsiteY127" fmla="*/ 130838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47878 w 1619441"/>
              <a:gd name="connsiteY12" fmla="*/ 207038 h 1407249"/>
              <a:gd name="connsiteX13" fmla="*/ 557403 w 1619441"/>
              <a:gd name="connsiteY13" fmla="*/ 221326 h 1407249"/>
              <a:gd name="connsiteX14" fmla="*/ 571691 w 1619441"/>
              <a:gd name="connsiteY14" fmla="*/ 24990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86016 w 1619441"/>
              <a:gd name="connsiteY39" fmla="*/ 835688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09878 w 1619441"/>
              <a:gd name="connsiteY53" fmla="*/ 973801 h 1407249"/>
              <a:gd name="connsiteX54" fmla="*/ 1495616 w 1619441"/>
              <a:gd name="connsiteY54" fmla="*/ 983326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76441 w 1619441"/>
              <a:gd name="connsiteY82" fmla="*/ 1221451 h 1407249"/>
              <a:gd name="connsiteX83" fmla="*/ 438341 w 1619441"/>
              <a:gd name="connsiteY83" fmla="*/ 1250026 h 1407249"/>
              <a:gd name="connsiteX84" fmla="*/ 376428 w 1619441"/>
              <a:gd name="connsiteY84" fmla="*/ 1264313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81203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52628 w 1619441"/>
              <a:gd name="connsiteY123" fmla="*/ 264188 h 1407249"/>
              <a:gd name="connsiteX124" fmla="*/ 443103 w 1619441"/>
              <a:gd name="connsiteY124" fmla="*/ 245138 h 1407249"/>
              <a:gd name="connsiteX125" fmla="*/ 419291 w 1619441"/>
              <a:gd name="connsiteY125" fmla="*/ 216564 h 1407249"/>
              <a:gd name="connsiteX126" fmla="*/ 371666 w 1619441"/>
              <a:gd name="connsiteY126" fmla="*/ 149888 h 1407249"/>
              <a:gd name="connsiteX127" fmla="*/ 362141 w 1619441"/>
              <a:gd name="connsiteY127" fmla="*/ 130838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47878 w 1619441"/>
              <a:gd name="connsiteY12" fmla="*/ 207038 h 1407249"/>
              <a:gd name="connsiteX13" fmla="*/ 557403 w 1619441"/>
              <a:gd name="connsiteY13" fmla="*/ 221326 h 1407249"/>
              <a:gd name="connsiteX14" fmla="*/ 571691 w 1619441"/>
              <a:gd name="connsiteY14" fmla="*/ 24990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86016 w 1619441"/>
              <a:gd name="connsiteY39" fmla="*/ 835688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09878 w 1619441"/>
              <a:gd name="connsiteY53" fmla="*/ 973801 h 1407249"/>
              <a:gd name="connsiteX54" fmla="*/ 1495616 w 1619441"/>
              <a:gd name="connsiteY54" fmla="*/ 983326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76441 w 1619441"/>
              <a:gd name="connsiteY82" fmla="*/ 1221451 h 1407249"/>
              <a:gd name="connsiteX83" fmla="*/ 438341 w 1619441"/>
              <a:gd name="connsiteY83" fmla="*/ 1250026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81203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52628 w 1619441"/>
              <a:gd name="connsiteY123" fmla="*/ 264188 h 1407249"/>
              <a:gd name="connsiteX124" fmla="*/ 443103 w 1619441"/>
              <a:gd name="connsiteY124" fmla="*/ 245138 h 1407249"/>
              <a:gd name="connsiteX125" fmla="*/ 419291 w 1619441"/>
              <a:gd name="connsiteY125" fmla="*/ 216564 h 1407249"/>
              <a:gd name="connsiteX126" fmla="*/ 371666 w 1619441"/>
              <a:gd name="connsiteY126" fmla="*/ 149888 h 1407249"/>
              <a:gd name="connsiteX127" fmla="*/ 362141 w 1619441"/>
              <a:gd name="connsiteY127" fmla="*/ 130838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47878 w 1619441"/>
              <a:gd name="connsiteY12" fmla="*/ 207038 h 1407249"/>
              <a:gd name="connsiteX13" fmla="*/ 557403 w 1619441"/>
              <a:gd name="connsiteY13" fmla="*/ 221326 h 1407249"/>
              <a:gd name="connsiteX14" fmla="*/ 571691 w 1619441"/>
              <a:gd name="connsiteY14" fmla="*/ 24990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86016 w 1619441"/>
              <a:gd name="connsiteY39" fmla="*/ 835688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09878 w 1619441"/>
              <a:gd name="connsiteY53" fmla="*/ 973801 h 1407249"/>
              <a:gd name="connsiteX54" fmla="*/ 1495616 w 1619441"/>
              <a:gd name="connsiteY54" fmla="*/ 983326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76441 w 1619441"/>
              <a:gd name="connsiteY82" fmla="*/ 1221451 h 1407249"/>
              <a:gd name="connsiteX83" fmla="*/ 438341 w 1619441"/>
              <a:gd name="connsiteY83" fmla="*/ 1250026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81203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52628 w 1619441"/>
              <a:gd name="connsiteY123" fmla="*/ 264188 h 1407249"/>
              <a:gd name="connsiteX124" fmla="*/ 443103 w 1619441"/>
              <a:gd name="connsiteY124" fmla="*/ 245138 h 1407249"/>
              <a:gd name="connsiteX125" fmla="*/ 419291 w 1619441"/>
              <a:gd name="connsiteY125" fmla="*/ 216564 h 1407249"/>
              <a:gd name="connsiteX126" fmla="*/ 371666 w 1619441"/>
              <a:gd name="connsiteY126" fmla="*/ 149888 h 1407249"/>
              <a:gd name="connsiteX127" fmla="*/ 362141 w 1619441"/>
              <a:gd name="connsiteY127" fmla="*/ 130838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47878 w 1619441"/>
              <a:gd name="connsiteY12" fmla="*/ 207038 h 1407249"/>
              <a:gd name="connsiteX13" fmla="*/ 557403 w 1619441"/>
              <a:gd name="connsiteY13" fmla="*/ 221326 h 1407249"/>
              <a:gd name="connsiteX14" fmla="*/ 571691 w 1619441"/>
              <a:gd name="connsiteY14" fmla="*/ 24990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86016 w 1619441"/>
              <a:gd name="connsiteY39" fmla="*/ 835688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09878 w 1619441"/>
              <a:gd name="connsiteY53" fmla="*/ 973801 h 1407249"/>
              <a:gd name="connsiteX54" fmla="*/ 1495616 w 1619441"/>
              <a:gd name="connsiteY54" fmla="*/ 983326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38341 w 1619441"/>
              <a:gd name="connsiteY83" fmla="*/ 1250026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81203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52628 w 1619441"/>
              <a:gd name="connsiteY123" fmla="*/ 264188 h 1407249"/>
              <a:gd name="connsiteX124" fmla="*/ 443103 w 1619441"/>
              <a:gd name="connsiteY124" fmla="*/ 245138 h 1407249"/>
              <a:gd name="connsiteX125" fmla="*/ 419291 w 1619441"/>
              <a:gd name="connsiteY125" fmla="*/ 216564 h 1407249"/>
              <a:gd name="connsiteX126" fmla="*/ 371666 w 1619441"/>
              <a:gd name="connsiteY126" fmla="*/ 149888 h 1407249"/>
              <a:gd name="connsiteX127" fmla="*/ 362141 w 1619441"/>
              <a:gd name="connsiteY127" fmla="*/ 130838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47878 w 1619441"/>
              <a:gd name="connsiteY12" fmla="*/ 207038 h 1407249"/>
              <a:gd name="connsiteX13" fmla="*/ 557403 w 1619441"/>
              <a:gd name="connsiteY13" fmla="*/ 221326 h 1407249"/>
              <a:gd name="connsiteX14" fmla="*/ 571691 w 1619441"/>
              <a:gd name="connsiteY14" fmla="*/ 24990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86016 w 1619441"/>
              <a:gd name="connsiteY39" fmla="*/ 835688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09878 w 1619441"/>
              <a:gd name="connsiteY53" fmla="*/ 973801 h 1407249"/>
              <a:gd name="connsiteX54" fmla="*/ 1495616 w 1619441"/>
              <a:gd name="connsiteY54" fmla="*/ 983326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81203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52628 w 1619441"/>
              <a:gd name="connsiteY123" fmla="*/ 264188 h 1407249"/>
              <a:gd name="connsiteX124" fmla="*/ 443103 w 1619441"/>
              <a:gd name="connsiteY124" fmla="*/ 245138 h 1407249"/>
              <a:gd name="connsiteX125" fmla="*/ 419291 w 1619441"/>
              <a:gd name="connsiteY125" fmla="*/ 216564 h 1407249"/>
              <a:gd name="connsiteX126" fmla="*/ 371666 w 1619441"/>
              <a:gd name="connsiteY126" fmla="*/ 149888 h 1407249"/>
              <a:gd name="connsiteX127" fmla="*/ 362141 w 1619441"/>
              <a:gd name="connsiteY127" fmla="*/ 130838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47878 w 1619441"/>
              <a:gd name="connsiteY12" fmla="*/ 207038 h 1407249"/>
              <a:gd name="connsiteX13" fmla="*/ 557403 w 1619441"/>
              <a:gd name="connsiteY13" fmla="*/ 221326 h 1407249"/>
              <a:gd name="connsiteX14" fmla="*/ 571691 w 1619441"/>
              <a:gd name="connsiteY14" fmla="*/ 24990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86016 w 1619441"/>
              <a:gd name="connsiteY39" fmla="*/ 835688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09878 w 1619441"/>
              <a:gd name="connsiteY53" fmla="*/ 973801 h 1407249"/>
              <a:gd name="connsiteX54" fmla="*/ 1495616 w 1619441"/>
              <a:gd name="connsiteY54" fmla="*/ 983326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81203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52628 w 1619441"/>
              <a:gd name="connsiteY123" fmla="*/ 264188 h 1407249"/>
              <a:gd name="connsiteX124" fmla="*/ 433578 w 1619441"/>
              <a:gd name="connsiteY124" fmla="*/ 242757 h 1407249"/>
              <a:gd name="connsiteX125" fmla="*/ 419291 w 1619441"/>
              <a:gd name="connsiteY125" fmla="*/ 216564 h 1407249"/>
              <a:gd name="connsiteX126" fmla="*/ 371666 w 1619441"/>
              <a:gd name="connsiteY126" fmla="*/ 149888 h 1407249"/>
              <a:gd name="connsiteX127" fmla="*/ 362141 w 1619441"/>
              <a:gd name="connsiteY127" fmla="*/ 130838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47878 w 1619441"/>
              <a:gd name="connsiteY12" fmla="*/ 207038 h 1407249"/>
              <a:gd name="connsiteX13" fmla="*/ 557403 w 1619441"/>
              <a:gd name="connsiteY13" fmla="*/ 221326 h 1407249"/>
              <a:gd name="connsiteX14" fmla="*/ 571691 w 1619441"/>
              <a:gd name="connsiteY14" fmla="*/ 24990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86016 w 1619441"/>
              <a:gd name="connsiteY39" fmla="*/ 835688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09878 w 1619441"/>
              <a:gd name="connsiteY53" fmla="*/ 973801 h 1407249"/>
              <a:gd name="connsiteX54" fmla="*/ 1495616 w 1619441"/>
              <a:gd name="connsiteY54" fmla="*/ 983326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81203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40722 w 1619441"/>
              <a:gd name="connsiteY123" fmla="*/ 264188 h 1407249"/>
              <a:gd name="connsiteX124" fmla="*/ 433578 w 1619441"/>
              <a:gd name="connsiteY124" fmla="*/ 242757 h 1407249"/>
              <a:gd name="connsiteX125" fmla="*/ 419291 w 1619441"/>
              <a:gd name="connsiteY125" fmla="*/ 216564 h 1407249"/>
              <a:gd name="connsiteX126" fmla="*/ 371666 w 1619441"/>
              <a:gd name="connsiteY126" fmla="*/ 149888 h 1407249"/>
              <a:gd name="connsiteX127" fmla="*/ 362141 w 1619441"/>
              <a:gd name="connsiteY127" fmla="*/ 130838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47878 w 1619441"/>
              <a:gd name="connsiteY12" fmla="*/ 207038 h 1407249"/>
              <a:gd name="connsiteX13" fmla="*/ 557403 w 1619441"/>
              <a:gd name="connsiteY13" fmla="*/ 221326 h 1407249"/>
              <a:gd name="connsiteX14" fmla="*/ 571691 w 1619441"/>
              <a:gd name="connsiteY14" fmla="*/ 24990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86016 w 1619441"/>
              <a:gd name="connsiteY39" fmla="*/ 835688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09878 w 1619441"/>
              <a:gd name="connsiteY53" fmla="*/ 973801 h 1407249"/>
              <a:gd name="connsiteX54" fmla="*/ 1495616 w 1619441"/>
              <a:gd name="connsiteY54" fmla="*/ 983326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90728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40722 w 1619441"/>
              <a:gd name="connsiteY123" fmla="*/ 264188 h 1407249"/>
              <a:gd name="connsiteX124" fmla="*/ 433578 w 1619441"/>
              <a:gd name="connsiteY124" fmla="*/ 242757 h 1407249"/>
              <a:gd name="connsiteX125" fmla="*/ 419291 w 1619441"/>
              <a:gd name="connsiteY125" fmla="*/ 216564 h 1407249"/>
              <a:gd name="connsiteX126" fmla="*/ 371666 w 1619441"/>
              <a:gd name="connsiteY126" fmla="*/ 149888 h 1407249"/>
              <a:gd name="connsiteX127" fmla="*/ 362141 w 1619441"/>
              <a:gd name="connsiteY127" fmla="*/ 130838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47878 w 1619441"/>
              <a:gd name="connsiteY12" fmla="*/ 207038 h 1407249"/>
              <a:gd name="connsiteX13" fmla="*/ 557403 w 1619441"/>
              <a:gd name="connsiteY13" fmla="*/ 221326 h 1407249"/>
              <a:gd name="connsiteX14" fmla="*/ 571691 w 1619441"/>
              <a:gd name="connsiteY14" fmla="*/ 24990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86016 w 1619441"/>
              <a:gd name="connsiteY39" fmla="*/ 835688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09878 w 1619441"/>
              <a:gd name="connsiteY53" fmla="*/ 973801 h 1407249"/>
              <a:gd name="connsiteX54" fmla="*/ 1495616 w 1619441"/>
              <a:gd name="connsiteY54" fmla="*/ 983326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90728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40722 w 1619441"/>
              <a:gd name="connsiteY123" fmla="*/ 264188 h 1407249"/>
              <a:gd name="connsiteX124" fmla="*/ 433578 w 1619441"/>
              <a:gd name="connsiteY124" fmla="*/ 242757 h 1407249"/>
              <a:gd name="connsiteX125" fmla="*/ 419291 w 1619441"/>
              <a:gd name="connsiteY125" fmla="*/ 216564 h 1407249"/>
              <a:gd name="connsiteX126" fmla="*/ 388335 w 1619441"/>
              <a:gd name="connsiteY126" fmla="*/ 178463 h 1407249"/>
              <a:gd name="connsiteX127" fmla="*/ 362141 w 1619441"/>
              <a:gd name="connsiteY127" fmla="*/ 130838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47878 w 1619441"/>
              <a:gd name="connsiteY12" fmla="*/ 207038 h 1407249"/>
              <a:gd name="connsiteX13" fmla="*/ 557403 w 1619441"/>
              <a:gd name="connsiteY13" fmla="*/ 221326 h 1407249"/>
              <a:gd name="connsiteX14" fmla="*/ 571691 w 1619441"/>
              <a:gd name="connsiteY14" fmla="*/ 24990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86016 w 1619441"/>
              <a:gd name="connsiteY39" fmla="*/ 835688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09878 w 1619441"/>
              <a:gd name="connsiteY53" fmla="*/ 973801 h 1407249"/>
              <a:gd name="connsiteX54" fmla="*/ 1495616 w 1619441"/>
              <a:gd name="connsiteY54" fmla="*/ 983326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90728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40722 w 1619441"/>
              <a:gd name="connsiteY123" fmla="*/ 264188 h 1407249"/>
              <a:gd name="connsiteX124" fmla="*/ 433578 w 1619441"/>
              <a:gd name="connsiteY124" fmla="*/ 242757 h 1407249"/>
              <a:gd name="connsiteX125" fmla="*/ 414528 w 1619441"/>
              <a:gd name="connsiteY125" fmla="*/ 226089 h 1407249"/>
              <a:gd name="connsiteX126" fmla="*/ 388335 w 1619441"/>
              <a:gd name="connsiteY126" fmla="*/ 178463 h 1407249"/>
              <a:gd name="connsiteX127" fmla="*/ 362141 w 1619441"/>
              <a:gd name="connsiteY127" fmla="*/ 130838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47878 w 1619441"/>
              <a:gd name="connsiteY12" fmla="*/ 207038 h 1407249"/>
              <a:gd name="connsiteX13" fmla="*/ 557403 w 1619441"/>
              <a:gd name="connsiteY13" fmla="*/ 221326 h 1407249"/>
              <a:gd name="connsiteX14" fmla="*/ 571691 w 1619441"/>
              <a:gd name="connsiteY14" fmla="*/ 24990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86016 w 1619441"/>
              <a:gd name="connsiteY39" fmla="*/ 835688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09878 w 1619441"/>
              <a:gd name="connsiteY53" fmla="*/ 973801 h 1407249"/>
              <a:gd name="connsiteX54" fmla="*/ 1495616 w 1619441"/>
              <a:gd name="connsiteY54" fmla="*/ 983326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90728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40722 w 1619441"/>
              <a:gd name="connsiteY123" fmla="*/ 264188 h 1407249"/>
              <a:gd name="connsiteX124" fmla="*/ 433578 w 1619441"/>
              <a:gd name="connsiteY124" fmla="*/ 242757 h 1407249"/>
              <a:gd name="connsiteX125" fmla="*/ 414528 w 1619441"/>
              <a:gd name="connsiteY125" fmla="*/ 226089 h 1407249"/>
              <a:gd name="connsiteX126" fmla="*/ 388335 w 1619441"/>
              <a:gd name="connsiteY126" fmla="*/ 178463 h 1407249"/>
              <a:gd name="connsiteX127" fmla="*/ 357379 w 1619441"/>
              <a:gd name="connsiteY127" fmla="*/ 137982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47878 w 1619441"/>
              <a:gd name="connsiteY12" fmla="*/ 207038 h 1407249"/>
              <a:gd name="connsiteX13" fmla="*/ 557403 w 1619441"/>
              <a:gd name="connsiteY13" fmla="*/ 221326 h 1407249"/>
              <a:gd name="connsiteX14" fmla="*/ 571691 w 1619441"/>
              <a:gd name="connsiteY14" fmla="*/ 24990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86016 w 1619441"/>
              <a:gd name="connsiteY39" fmla="*/ 835688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09878 w 1619441"/>
              <a:gd name="connsiteY53" fmla="*/ 973801 h 1407249"/>
              <a:gd name="connsiteX54" fmla="*/ 1495616 w 1619441"/>
              <a:gd name="connsiteY54" fmla="*/ 983326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90728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40722 w 1619441"/>
              <a:gd name="connsiteY123" fmla="*/ 264188 h 1407249"/>
              <a:gd name="connsiteX124" fmla="*/ 433578 w 1619441"/>
              <a:gd name="connsiteY124" fmla="*/ 242757 h 1407249"/>
              <a:gd name="connsiteX125" fmla="*/ 414528 w 1619441"/>
              <a:gd name="connsiteY125" fmla="*/ 226089 h 1407249"/>
              <a:gd name="connsiteX126" fmla="*/ 390716 w 1619441"/>
              <a:gd name="connsiteY126" fmla="*/ 197513 h 1407249"/>
              <a:gd name="connsiteX127" fmla="*/ 357379 w 1619441"/>
              <a:gd name="connsiteY127" fmla="*/ 137982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47878 w 1619441"/>
              <a:gd name="connsiteY12" fmla="*/ 207038 h 1407249"/>
              <a:gd name="connsiteX13" fmla="*/ 557403 w 1619441"/>
              <a:gd name="connsiteY13" fmla="*/ 221326 h 1407249"/>
              <a:gd name="connsiteX14" fmla="*/ 571691 w 1619441"/>
              <a:gd name="connsiteY14" fmla="*/ 24990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86016 w 1619441"/>
              <a:gd name="connsiteY39" fmla="*/ 835688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78934 w 1619441"/>
              <a:gd name="connsiteY53" fmla="*/ 973801 h 1407249"/>
              <a:gd name="connsiteX54" fmla="*/ 1495616 w 1619441"/>
              <a:gd name="connsiteY54" fmla="*/ 983326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90728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40722 w 1619441"/>
              <a:gd name="connsiteY123" fmla="*/ 264188 h 1407249"/>
              <a:gd name="connsiteX124" fmla="*/ 433578 w 1619441"/>
              <a:gd name="connsiteY124" fmla="*/ 242757 h 1407249"/>
              <a:gd name="connsiteX125" fmla="*/ 414528 w 1619441"/>
              <a:gd name="connsiteY125" fmla="*/ 226089 h 1407249"/>
              <a:gd name="connsiteX126" fmla="*/ 390716 w 1619441"/>
              <a:gd name="connsiteY126" fmla="*/ 197513 h 1407249"/>
              <a:gd name="connsiteX127" fmla="*/ 357379 w 1619441"/>
              <a:gd name="connsiteY127" fmla="*/ 137982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47878 w 1619441"/>
              <a:gd name="connsiteY12" fmla="*/ 207038 h 1407249"/>
              <a:gd name="connsiteX13" fmla="*/ 557403 w 1619441"/>
              <a:gd name="connsiteY13" fmla="*/ 221326 h 1407249"/>
              <a:gd name="connsiteX14" fmla="*/ 571691 w 1619441"/>
              <a:gd name="connsiteY14" fmla="*/ 24990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86016 w 1619441"/>
              <a:gd name="connsiteY39" fmla="*/ 835688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78934 w 1619441"/>
              <a:gd name="connsiteY53" fmla="*/ 973801 h 1407249"/>
              <a:gd name="connsiteX54" fmla="*/ 1495616 w 1619441"/>
              <a:gd name="connsiteY54" fmla="*/ 983326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90728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40722 w 1619441"/>
              <a:gd name="connsiteY123" fmla="*/ 264188 h 1407249"/>
              <a:gd name="connsiteX124" fmla="*/ 433578 w 1619441"/>
              <a:gd name="connsiteY124" fmla="*/ 242757 h 1407249"/>
              <a:gd name="connsiteX125" fmla="*/ 414528 w 1619441"/>
              <a:gd name="connsiteY125" fmla="*/ 226089 h 1407249"/>
              <a:gd name="connsiteX126" fmla="*/ 390716 w 1619441"/>
              <a:gd name="connsiteY126" fmla="*/ 197513 h 1407249"/>
              <a:gd name="connsiteX127" fmla="*/ 357379 w 1619441"/>
              <a:gd name="connsiteY127" fmla="*/ 137982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47878 w 1619441"/>
              <a:gd name="connsiteY12" fmla="*/ 207038 h 1407249"/>
              <a:gd name="connsiteX13" fmla="*/ 557403 w 1619441"/>
              <a:gd name="connsiteY13" fmla="*/ 221326 h 1407249"/>
              <a:gd name="connsiteX14" fmla="*/ 571691 w 1619441"/>
              <a:gd name="connsiteY14" fmla="*/ 24990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86016 w 1619441"/>
              <a:gd name="connsiteY39" fmla="*/ 835688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78934 w 1619441"/>
              <a:gd name="connsiteY53" fmla="*/ 973801 h 1407249"/>
              <a:gd name="connsiteX54" fmla="*/ 1495616 w 1619441"/>
              <a:gd name="connsiteY54" fmla="*/ 976183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90728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40722 w 1619441"/>
              <a:gd name="connsiteY123" fmla="*/ 264188 h 1407249"/>
              <a:gd name="connsiteX124" fmla="*/ 433578 w 1619441"/>
              <a:gd name="connsiteY124" fmla="*/ 242757 h 1407249"/>
              <a:gd name="connsiteX125" fmla="*/ 414528 w 1619441"/>
              <a:gd name="connsiteY125" fmla="*/ 226089 h 1407249"/>
              <a:gd name="connsiteX126" fmla="*/ 390716 w 1619441"/>
              <a:gd name="connsiteY126" fmla="*/ 197513 h 1407249"/>
              <a:gd name="connsiteX127" fmla="*/ 357379 w 1619441"/>
              <a:gd name="connsiteY127" fmla="*/ 137982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47878 w 1619441"/>
              <a:gd name="connsiteY12" fmla="*/ 207038 h 1407249"/>
              <a:gd name="connsiteX13" fmla="*/ 557403 w 1619441"/>
              <a:gd name="connsiteY13" fmla="*/ 221326 h 1407249"/>
              <a:gd name="connsiteX14" fmla="*/ 571691 w 1619441"/>
              <a:gd name="connsiteY14" fmla="*/ 24990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90778 w 1619441"/>
              <a:gd name="connsiteY39" fmla="*/ 819020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78934 w 1619441"/>
              <a:gd name="connsiteY53" fmla="*/ 973801 h 1407249"/>
              <a:gd name="connsiteX54" fmla="*/ 1495616 w 1619441"/>
              <a:gd name="connsiteY54" fmla="*/ 976183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90728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40722 w 1619441"/>
              <a:gd name="connsiteY123" fmla="*/ 264188 h 1407249"/>
              <a:gd name="connsiteX124" fmla="*/ 433578 w 1619441"/>
              <a:gd name="connsiteY124" fmla="*/ 242757 h 1407249"/>
              <a:gd name="connsiteX125" fmla="*/ 414528 w 1619441"/>
              <a:gd name="connsiteY125" fmla="*/ 226089 h 1407249"/>
              <a:gd name="connsiteX126" fmla="*/ 390716 w 1619441"/>
              <a:gd name="connsiteY126" fmla="*/ 197513 h 1407249"/>
              <a:gd name="connsiteX127" fmla="*/ 357379 w 1619441"/>
              <a:gd name="connsiteY127" fmla="*/ 137982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47878 w 1619441"/>
              <a:gd name="connsiteY12" fmla="*/ 207038 h 1407249"/>
              <a:gd name="connsiteX13" fmla="*/ 557403 w 1619441"/>
              <a:gd name="connsiteY13" fmla="*/ 221326 h 1407249"/>
              <a:gd name="connsiteX14" fmla="*/ 576454 w 1619441"/>
              <a:gd name="connsiteY14" fmla="*/ 23085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90778 w 1619441"/>
              <a:gd name="connsiteY39" fmla="*/ 819020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78934 w 1619441"/>
              <a:gd name="connsiteY53" fmla="*/ 973801 h 1407249"/>
              <a:gd name="connsiteX54" fmla="*/ 1495616 w 1619441"/>
              <a:gd name="connsiteY54" fmla="*/ 976183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90728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40722 w 1619441"/>
              <a:gd name="connsiteY123" fmla="*/ 264188 h 1407249"/>
              <a:gd name="connsiteX124" fmla="*/ 433578 w 1619441"/>
              <a:gd name="connsiteY124" fmla="*/ 242757 h 1407249"/>
              <a:gd name="connsiteX125" fmla="*/ 414528 w 1619441"/>
              <a:gd name="connsiteY125" fmla="*/ 226089 h 1407249"/>
              <a:gd name="connsiteX126" fmla="*/ 390716 w 1619441"/>
              <a:gd name="connsiteY126" fmla="*/ 197513 h 1407249"/>
              <a:gd name="connsiteX127" fmla="*/ 357379 w 1619441"/>
              <a:gd name="connsiteY127" fmla="*/ 137982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47878 w 1619441"/>
              <a:gd name="connsiteY12" fmla="*/ 207038 h 1407249"/>
              <a:gd name="connsiteX13" fmla="*/ 569309 w 1619441"/>
              <a:gd name="connsiteY13" fmla="*/ 211801 h 1407249"/>
              <a:gd name="connsiteX14" fmla="*/ 576454 w 1619441"/>
              <a:gd name="connsiteY14" fmla="*/ 23085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90778 w 1619441"/>
              <a:gd name="connsiteY39" fmla="*/ 819020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78934 w 1619441"/>
              <a:gd name="connsiteY53" fmla="*/ 973801 h 1407249"/>
              <a:gd name="connsiteX54" fmla="*/ 1495616 w 1619441"/>
              <a:gd name="connsiteY54" fmla="*/ 976183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90728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40722 w 1619441"/>
              <a:gd name="connsiteY123" fmla="*/ 264188 h 1407249"/>
              <a:gd name="connsiteX124" fmla="*/ 433578 w 1619441"/>
              <a:gd name="connsiteY124" fmla="*/ 242757 h 1407249"/>
              <a:gd name="connsiteX125" fmla="*/ 414528 w 1619441"/>
              <a:gd name="connsiteY125" fmla="*/ 226089 h 1407249"/>
              <a:gd name="connsiteX126" fmla="*/ 390716 w 1619441"/>
              <a:gd name="connsiteY126" fmla="*/ 197513 h 1407249"/>
              <a:gd name="connsiteX127" fmla="*/ 357379 w 1619441"/>
              <a:gd name="connsiteY127" fmla="*/ 137982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55022 w 1619441"/>
              <a:gd name="connsiteY12" fmla="*/ 195131 h 1407249"/>
              <a:gd name="connsiteX13" fmla="*/ 569309 w 1619441"/>
              <a:gd name="connsiteY13" fmla="*/ 211801 h 1407249"/>
              <a:gd name="connsiteX14" fmla="*/ 576454 w 1619441"/>
              <a:gd name="connsiteY14" fmla="*/ 23085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90778 w 1619441"/>
              <a:gd name="connsiteY39" fmla="*/ 819020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78934 w 1619441"/>
              <a:gd name="connsiteY53" fmla="*/ 973801 h 1407249"/>
              <a:gd name="connsiteX54" fmla="*/ 1495616 w 1619441"/>
              <a:gd name="connsiteY54" fmla="*/ 976183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90728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57391 w 1619441"/>
              <a:gd name="connsiteY122" fmla="*/ 288001 h 1407249"/>
              <a:gd name="connsiteX123" fmla="*/ 440722 w 1619441"/>
              <a:gd name="connsiteY123" fmla="*/ 264188 h 1407249"/>
              <a:gd name="connsiteX124" fmla="*/ 433578 w 1619441"/>
              <a:gd name="connsiteY124" fmla="*/ 242757 h 1407249"/>
              <a:gd name="connsiteX125" fmla="*/ 414528 w 1619441"/>
              <a:gd name="connsiteY125" fmla="*/ 226089 h 1407249"/>
              <a:gd name="connsiteX126" fmla="*/ 390716 w 1619441"/>
              <a:gd name="connsiteY126" fmla="*/ 197513 h 1407249"/>
              <a:gd name="connsiteX127" fmla="*/ 357379 w 1619441"/>
              <a:gd name="connsiteY127" fmla="*/ 137982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55022 w 1619441"/>
              <a:gd name="connsiteY12" fmla="*/ 195131 h 1407249"/>
              <a:gd name="connsiteX13" fmla="*/ 569309 w 1619441"/>
              <a:gd name="connsiteY13" fmla="*/ 211801 h 1407249"/>
              <a:gd name="connsiteX14" fmla="*/ 576454 w 1619441"/>
              <a:gd name="connsiteY14" fmla="*/ 23085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90778 w 1619441"/>
              <a:gd name="connsiteY39" fmla="*/ 819020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78934 w 1619441"/>
              <a:gd name="connsiteY53" fmla="*/ 973801 h 1407249"/>
              <a:gd name="connsiteX54" fmla="*/ 1495616 w 1619441"/>
              <a:gd name="connsiteY54" fmla="*/ 976183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90728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47866 w 1619441"/>
              <a:gd name="connsiteY122" fmla="*/ 290383 h 1407249"/>
              <a:gd name="connsiteX123" fmla="*/ 440722 w 1619441"/>
              <a:gd name="connsiteY123" fmla="*/ 264188 h 1407249"/>
              <a:gd name="connsiteX124" fmla="*/ 433578 w 1619441"/>
              <a:gd name="connsiteY124" fmla="*/ 242757 h 1407249"/>
              <a:gd name="connsiteX125" fmla="*/ 414528 w 1619441"/>
              <a:gd name="connsiteY125" fmla="*/ 226089 h 1407249"/>
              <a:gd name="connsiteX126" fmla="*/ 390716 w 1619441"/>
              <a:gd name="connsiteY126" fmla="*/ 197513 h 1407249"/>
              <a:gd name="connsiteX127" fmla="*/ 357379 w 1619441"/>
              <a:gd name="connsiteY127" fmla="*/ 137982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55022 w 1619441"/>
              <a:gd name="connsiteY12" fmla="*/ 195131 h 1407249"/>
              <a:gd name="connsiteX13" fmla="*/ 569309 w 1619441"/>
              <a:gd name="connsiteY13" fmla="*/ 211801 h 1407249"/>
              <a:gd name="connsiteX14" fmla="*/ 576454 w 1619441"/>
              <a:gd name="connsiteY14" fmla="*/ 23085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90778 w 1619441"/>
              <a:gd name="connsiteY39" fmla="*/ 819020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78934 w 1619441"/>
              <a:gd name="connsiteY53" fmla="*/ 973801 h 1407249"/>
              <a:gd name="connsiteX54" fmla="*/ 1495616 w 1619441"/>
              <a:gd name="connsiteY54" fmla="*/ 976183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16909 w 1619441"/>
              <a:gd name="connsiteY107" fmla="*/ 966657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90728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47866 w 1619441"/>
              <a:gd name="connsiteY122" fmla="*/ 290383 h 1407249"/>
              <a:gd name="connsiteX123" fmla="*/ 440722 w 1619441"/>
              <a:gd name="connsiteY123" fmla="*/ 264188 h 1407249"/>
              <a:gd name="connsiteX124" fmla="*/ 424053 w 1619441"/>
              <a:gd name="connsiteY124" fmla="*/ 245138 h 1407249"/>
              <a:gd name="connsiteX125" fmla="*/ 414528 w 1619441"/>
              <a:gd name="connsiteY125" fmla="*/ 226089 h 1407249"/>
              <a:gd name="connsiteX126" fmla="*/ 390716 w 1619441"/>
              <a:gd name="connsiteY126" fmla="*/ 197513 h 1407249"/>
              <a:gd name="connsiteX127" fmla="*/ 357379 w 1619441"/>
              <a:gd name="connsiteY127" fmla="*/ 137982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55022 w 1619441"/>
              <a:gd name="connsiteY12" fmla="*/ 195131 h 1407249"/>
              <a:gd name="connsiteX13" fmla="*/ 569309 w 1619441"/>
              <a:gd name="connsiteY13" fmla="*/ 211801 h 1407249"/>
              <a:gd name="connsiteX14" fmla="*/ 576454 w 1619441"/>
              <a:gd name="connsiteY14" fmla="*/ 23085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90778 w 1619441"/>
              <a:gd name="connsiteY39" fmla="*/ 819020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78934 w 1619441"/>
              <a:gd name="connsiteY53" fmla="*/ 973801 h 1407249"/>
              <a:gd name="connsiteX54" fmla="*/ 1495616 w 1619441"/>
              <a:gd name="connsiteY54" fmla="*/ 976183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33578 w 1619441"/>
              <a:gd name="connsiteY107" fmla="*/ 969039 h 1407249"/>
              <a:gd name="connsiteX108" fmla="*/ 438341 w 1619441"/>
              <a:gd name="connsiteY108" fmla="*/ 940463 h 1407249"/>
              <a:gd name="connsiteX109" fmla="*/ 452629 w 1619441"/>
              <a:gd name="connsiteY109" fmla="*/ 919032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90728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47866 w 1619441"/>
              <a:gd name="connsiteY122" fmla="*/ 290383 h 1407249"/>
              <a:gd name="connsiteX123" fmla="*/ 440722 w 1619441"/>
              <a:gd name="connsiteY123" fmla="*/ 264188 h 1407249"/>
              <a:gd name="connsiteX124" fmla="*/ 424053 w 1619441"/>
              <a:gd name="connsiteY124" fmla="*/ 245138 h 1407249"/>
              <a:gd name="connsiteX125" fmla="*/ 414528 w 1619441"/>
              <a:gd name="connsiteY125" fmla="*/ 226089 h 1407249"/>
              <a:gd name="connsiteX126" fmla="*/ 390716 w 1619441"/>
              <a:gd name="connsiteY126" fmla="*/ 197513 h 1407249"/>
              <a:gd name="connsiteX127" fmla="*/ 357379 w 1619441"/>
              <a:gd name="connsiteY127" fmla="*/ 137982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55022 w 1619441"/>
              <a:gd name="connsiteY12" fmla="*/ 195131 h 1407249"/>
              <a:gd name="connsiteX13" fmla="*/ 569309 w 1619441"/>
              <a:gd name="connsiteY13" fmla="*/ 211801 h 1407249"/>
              <a:gd name="connsiteX14" fmla="*/ 576454 w 1619441"/>
              <a:gd name="connsiteY14" fmla="*/ 23085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90778 w 1619441"/>
              <a:gd name="connsiteY39" fmla="*/ 819020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78934 w 1619441"/>
              <a:gd name="connsiteY53" fmla="*/ 973801 h 1407249"/>
              <a:gd name="connsiteX54" fmla="*/ 1495616 w 1619441"/>
              <a:gd name="connsiteY54" fmla="*/ 976183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33578 w 1619441"/>
              <a:gd name="connsiteY107" fmla="*/ 969039 h 1407249"/>
              <a:gd name="connsiteX108" fmla="*/ 438341 w 1619441"/>
              <a:gd name="connsiteY108" fmla="*/ 940463 h 1407249"/>
              <a:gd name="connsiteX109" fmla="*/ 462154 w 1619441"/>
              <a:gd name="connsiteY109" fmla="*/ 904745 h 1407249"/>
              <a:gd name="connsiteX110" fmla="*/ 476441 w 1619441"/>
              <a:gd name="connsiteY110" fmla="*/ 840451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90728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47866 w 1619441"/>
              <a:gd name="connsiteY122" fmla="*/ 290383 h 1407249"/>
              <a:gd name="connsiteX123" fmla="*/ 440722 w 1619441"/>
              <a:gd name="connsiteY123" fmla="*/ 264188 h 1407249"/>
              <a:gd name="connsiteX124" fmla="*/ 424053 w 1619441"/>
              <a:gd name="connsiteY124" fmla="*/ 245138 h 1407249"/>
              <a:gd name="connsiteX125" fmla="*/ 414528 w 1619441"/>
              <a:gd name="connsiteY125" fmla="*/ 226089 h 1407249"/>
              <a:gd name="connsiteX126" fmla="*/ 390716 w 1619441"/>
              <a:gd name="connsiteY126" fmla="*/ 197513 h 1407249"/>
              <a:gd name="connsiteX127" fmla="*/ 357379 w 1619441"/>
              <a:gd name="connsiteY127" fmla="*/ 137982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55022 w 1619441"/>
              <a:gd name="connsiteY12" fmla="*/ 195131 h 1407249"/>
              <a:gd name="connsiteX13" fmla="*/ 569309 w 1619441"/>
              <a:gd name="connsiteY13" fmla="*/ 211801 h 1407249"/>
              <a:gd name="connsiteX14" fmla="*/ 576454 w 1619441"/>
              <a:gd name="connsiteY14" fmla="*/ 23085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90778 w 1619441"/>
              <a:gd name="connsiteY39" fmla="*/ 819020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78934 w 1619441"/>
              <a:gd name="connsiteY53" fmla="*/ 973801 h 1407249"/>
              <a:gd name="connsiteX54" fmla="*/ 1495616 w 1619441"/>
              <a:gd name="connsiteY54" fmla="*/ 976183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33578 w 1619441"/>
              <a:gd name="connsiteY107" fmla="*/ 969039 h 1407249"/>
              <a:gd name="connsiteX108" fmla="*/ 438341 w 1619441"/>
              <a:gd name="connsiteY108" fmla="*/ 940463 h 1407249"/>
              <a:gd name="connsiteX109" fmla="*/ 462154 w 1619441"/>
              <a:gd name="connsiteY109" fmla="*/ 904745 h 1407249"/>
              <a:gd name="connsiteX110" fmla="*/ 490729 w 1619441"/>
              <a:gd name="connsiteY110" fmla="*/ 838070 h 1407249"/>
              <a:gd name="connsiteX111" fmla="*/ 497873 w 1619441"/>
              <a:gd name="connsiteY111" fmla="*/ 788063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90728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47866 w 1619441"/>
              <a:gd name="connsiteY122" fmla="*/ 290383 h 1407249"/>
              <a:gd name="connsiteX123" fmla="*/ 440722 w 1619441"/>
              <a:gd name="connsiteY123" fmla="*/ 264188 h 1407249"/>
              <a:gd name="connsiteX124" fmla="*/ 424053 w 1619441"/>
              <a:gd name="connsiteY124" fmla="*/ 245138 h 1407249"/>
              <a:gd name="connsiteX125" fmla="*/ 414528 w 1619441"/>
              <a:gd name="connsiteY125" fmla="*/ 226089 h 1407249"/>
              <a:gd name="connsiteX126" fmla="*/ 390716 w 1619441"/>
              <a:gd name="connsiteY126" fmla="*/ 197513 h 1407249"/>
              <a:gd name="connsiteX127" fmla="*/ 357379 w 1619441"/>
              <a:gd name="connsiteY127" fmla="*/ 137982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55022 w 1619441"/>
              <a:gd name="connsiteY12" fmla="*/ 195131 h 1407249"/>
              <a:gd name="connsiteX13" fmla="*/ 569309 w 1619441"/>
              <a:gd name="connsiteY13" fmla="*/ 211801 h 1407249"/>
              <a:gd name="connsiteX14" fmla="*/ 576454 w 1619441"/>
              <a:gd name="connsiteY14" fmla="*/ 23085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90778 w 1619441"/>
              <a:gd name="connsiteY39" fmla="*/ 819020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78934 w 1619441"/>
              <a:gd name="connsiteY53" fmla="*/ 973801 h 1407249"/>
              <a:gd name="connsiteX54" fmla="*/ 1495616 w 1619441"/>
              <a:gd name="connsiteY54" fmla="*/ 976183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33578 w 1619441"/>
              <a:gd name="connsiteY107" fmla="*/ 969039 h 1407249"/>
              <a:gd name="connsiteX108" fmla="*/ 438341 w 1619441"/>
              <a:gd name="connsiteY108" fmla="*/ 940463 h 1407249"/>
              <a:gd name="connsiteX109" fmla="*/ 462154 w 1619441"/>
              <a:gd name="connsiteY109" fmla="*/ 904745 h 1407249"/>
              <a:gd name="connsiteX110" fmla="*/ 490729 w 1619441"/>
              <a:gd name="connsiteY110" fmla="*/ 838070 h 1407249"/>
              <a:gd name="connsiteX111" fmla="*/ 512161 w 1619441"/>
              <a:gd name="connsiteY111" fmla="*/ 785682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90728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47866 w 1619441"/>
              <a:gd name="connsiteY122" fmla="*/ 290383 h 1407249"/>
              <a:gd name="connsiteX123" fmla="*/ 440722 w 1619441"/>
              <a:gd name="connsiteY123" fmla="*/ 264188 h 1407249"/>
              <a:gd name="connsiteX124" fmla="*/ 424053 w 1619441"/>
              <a:gd name="connsiteY124" fmla="*/ 245138 h 1407249"/>
              <a:gd name="connsiteX125" fmla="*/ 414528 w 1619441"/>
              <a:gd name="connsiteY125" fmla="*/ 226089 h 1407249"/>
              <a:gd name="connsiteX126" fmla="*/ 390716 w 1619441"/>
              <a:gd name="connsiteY126" fmla="*/ 197513 h 1407249"/>
              <a:gd name="connsiteX127" fmla="*/ 357379 w 1619441"/>
              <a:gd name="connsiteY127" fmla="*/ 137982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55022 w 1619441"/>
              <a:gd name="connsiteY12" fmla="*/ 195131 h 1407249"/>
              <a:gd name="connsiteX13" fmla="*/ 569309 w 1619441"/>
              <a:gd name="connsiteY13" fmla="*/ 211801 h 1407249"/>
              <a:gd name="connsiteX14" fmla="*/ 576454 w 1619441"/>
              <a:gd name="connsiteY14" fmla="*/ 23085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90778 w 1619441"/>
              <a:gd name="connsiteY39" fmla="*/ 819020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78934 w 1619441"/>
              <a:gd name="connsiteY53" fmla="*/ 973801 h 1407249"/>
              <a:gd name="connsiteX54" fmla="*/ 1495616 w 1619441"/>
              <a:gd name="connsiteY54" fmla="*/ 976183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33578 w 1619441"/>
              <a:gd name="connsiteY107" fmla="*/ 969039 h 1407249"/>
              <a:gd name="connsiteX108" fmla="*/ 438341 w 1619441"/>
              <a:gd name="connsiteY108" fmla="*/ 940463 h 1407249"/>
              <a:gd name="connsiteX109" fmla="*/ 462154 w 1619441"/>
              <a:gd name="connsiteY109" fmla="*/ 904745 h 1407249"/>
              <a:gd name="connsiteX110" fmla="*/ 490729 w 1619441"/>
              <a:gd name="connsiteY110" fmla="*/ 838070 h 1407249"/>
              <a:gd name="connsiteX111" fmla="*/ 509779 w 1619441"/>
              <a:gd name="connsiteY111" fmla="*/ 778538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90728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47866 w 1619441"/>
              <a:gd name="connsiteY122" fmla="*/ 290383 h 1407249"/>
              <a:gd name="connsiteX123" fmla="*/ 440722 w 1619441"/>
              <a:gd name="connsiteY123" fmla="*/ 264188 h 1407249"/>
              <a:gd name="connsiteX124" fmla="*/ 424053 w 1619441"/>
              <a:gd name="connsiteY124" fmla="*/ 245138 h 1407249"/>
              <a:gd name="connsiteX125" fmla="*/ 414528 w 1619441"/>
              <a:gd name="connsiteY125" fmla="*/ 226089 h 1407249"/>
              <a:gd name="connsiteX126" fmla="*/ 390716 w 1619441"/>
              <a:gd name="connsiteY126" fmla="*/ 197513 h 1407249"/>
              <a:gd name="connsiteX127" fmla="*/ 357379 w 1619441"/>
              <a:gd name="connsiteY127" fmla="*/ 137982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55022 w 1619441"/>
              <a:gd name="connsiteY12" fmla="*/ 195131 h 1407249"/>
              <a:gd name="connsiteX13" fmla="*/ 569309 w 1619441"/>
              <a:gd name="connsiteY13" fmla="*/ 211801 h 1407249"/>
              <a:gd name="connsiteX14" fmla="*/ 576454 w 1619441"/>
              <a:gd name="connsiteY14" fmla="*/ 23085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90778 w 1619441"/>
              <a:gd name="connsiteY39" fmla="*/ 819020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78934 w 1619441"/>
              <a:gd name="connsiteY53" fmla="*/ 973801 h 1407249"/>
              <a:gd name="connsiteX54" fmla="*/ 1495616 w 1619441"/>
              <a:gd name="connsiteY54" fmla="*/ 976183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33578 w 1619441"/>
              <a:gd name="connsiteY107" fmla="*/ 969039 h 1407249"/>
              <a:gd name="connsiteX108" fmla="*/ 438341 w 1619441"/>
              <a:gd name="connsiteY108" fmla="*/ 940463 h 1407249"/>
              <a:gd name="connsiteX109" fmla="*/ 462154 w 1619441"/>
              <a:gd name="connsiteY109" fmla="*/ 904745 h 1407249"/>
              <a:gd name="connsiteX110" fmla="*/ 490729 w 1619441"/>
              <a:gd name="connsiteY110" fmla="*/ 838070 h 1407249"/>
              <a:gd name="connsiteX111" fmla="*/ 509779 w 1619441"/>
              <a:gd name="connsiteY111" fmla="*/ 778538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90728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47866 w 1619441"/>
              <a:gd name="connsiteY122" fmla="*/ 290383 h 1407249"/>
              <a:gd name="connsiteX123" fmla="*/ 440722 w 1619441"/>
              <a:gd name="connsiteY123" fmla="*/ 264188 h 1407249"/>
              <a:gd name="connsiteX124" fmla="*/ 424053 w 1619441"/>
              <a:gd name="connsiteY124" fmla="*/ 245138 h 1407249"/>
              <a:gd name="connsiteX125" fmla="*/ 414528 w 1619441"/>
              <a:gd name="connsiteY125" fmla="*/ 226089 h 1407249"/>
              <a:gd name="connsiteX126" fmla="*/ 390716 w 1619441"/>
              <a:gd name="connsiteY126" fmla="*/ 197513 h 1407249"/>
              <a:gd name="connsiteX127" fmla="*/ 357379 w 1619441"/>
              <a:gd name="connsiteY127" fmla="*/ 137982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55022 w 1619441"/>
              <a:gd name="connsiteY12" fmla="*/ 195131 h 1407249"/>
              <a:gd name="connsiteX13" fmla="*/ 569309 w 1619441"/>
              <a:gd name="connsiteY13" fmla="*/ 211801 h 1407249"/>
              <a:gd name="connsiteX14" fmla="*/ 576454 w 1619441"/>
              <a:gd name="connsiteY14" fmla="*/ 23085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90778 w 1619441"/>
              <a:gd name="connsiteY39" fmla="*/ 819020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78934 w 1619441"/>
              <a:gd name="connsiteY53" fmla="*/ 973801 h 1407249"/>
              <a:gd name="connsiteX54" fmla="*/ 1495616 w 1619441"/>
              <a:gd name="connsiteY54" fmla="*/ 976183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33578 w 1619441"/>
              <a:gd name="connsiteY107" fmla="*/ 969039 h 1407249"/>
              <a:gd name="connsiteX108" fmla="*/ 438341 w 1619441"/>
              <a:gd name="connsiteY108" fmla="*/ 940463 h 1407249"/>
              <a:gd name="connsiteX109" fmla="*/ 462154 w 1619441"/>
              <a:gd name="connsiteY109" fmla="*/ 904745 h 1407249"/>
              <a:gd name="connsiteX110" fmla="*/ 490729 w 1619441"/>
              <a:gd name="connsiteY110" fmla="*/ 838070 h 1407249"/>
              <a:gd name="connsiteX111" fmla="*/ 509779 w 1619441"/>
              <a:gd name="connsiteY111" fmla="*/ 778538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90728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47866 w 1619441"/>
              <a:gd name="connsiteY122" fmla="*/ 290383 h 1407249"/>
              <a:gd name="connsiteX123" fmla="*/ 440722 w 1619441"/>
              <a:gd name="connsiteY123" fmla="*/ 264188 h 1407249"/>
              <a:gd name="connsiteX124" fmla="*/ 424053 w 1619441"/>
              <a:gd name="connsiteY124" fmla="*/ 245138 h 1407249"/>
              <a:gd name="connsiteX125" fmla="*/ 414528 w 1619441"/>
              <a:gd name="connsiteY125" fmla="*/ 226089 h 1407249"/>
              <a:gd name="connsiteX126" fmla="*/ 395478 w 1619441"/>
              <a:gd name="connsiteY126" fmla="*/ 190369 h 1407249"/>
              <a:gd name="connsiteX127" fmla="*/ 357379 w 1619441"/>
              <a:gd name="connsiteY127" fmla="*/ 137982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85941 w 1619441"/>
              <a:gd name="connsiteY0" fmla="*/ 2251 h 1407249"/>
              <a:gd name="connsiteX1" fmla="*/ 324041 w 1619441"/>
              <a:gd name="connsiteY1" fmla="*/ 11776 h 1407249"/>
              <a:gd name="connsiteX2" fmla="*/ 357378 w 1619441"/>
              <a:gd name="connsiteY2" fmla="*/ 21301 h 1407249"/>
              <a:gd name="connsiteX3" fmla="*/ 371666 w 1619441"/>
              <a:gd name="connsiteY3" fmla="*/ 30826 h 1407249"/>
              <a:gd name="connsiteX4" fmla="*/ 405003 w 1619441"/>
              <a:gd name="connsiteY4" fmla="*/ 40351 h 1407249"/>
              <a:gd name="connsiteX5" fmla="*/ 438341 w 1619441"/>
              <a:gd name="connsiteY5" fmla="*/ 54638 h 1407249"/>
              <a:gd name="connsiteX6" fmla="*/ 471678 w 1619441"/>
              <a:gd name="connsiteY6" fmla="*/ 78451 h 1407249"/>
              <a:gd name="connsiteX7" fmla="*/ 476441 w 1619441"/>
              <a:gd name="connsiteY7" fmla="*/ 92738 h 1407249"/>
              <a:gd name="connsiteX8" fmla="*/ 495491 w 1619441"/>
              <a:gd name="connsiteY8" fmla="*/ 107026 h 1407249"/>
              <a:gd name="connsiteX9" fmla="*/ 505016 w 1619441"/>
              <a:gd name="connsiteY9" fmla="*/ 121313 h 1407249"/>
              <a:gd name="connsiteX10" fmla="*/ 519303 w 1619441"/>
              <a:gd name="connsiteY10" fmla="*/ 135601 h 1407249"/>
              <a:gd name="connsiteX11" fmla="*/ 538353 w 1619441"/>
              <a:gd name="connsiteY11" fmla="*/ 173701 h 1407249"/>
              <a:gd name="connsiteX12" fmla="*/ 555022 w 1619441"/>
              <a:gd name="connsiteY12" fmla="*/ 195131 h 1407249"/>
              <a:gd name="connsiteX13" fmla="*/ 569309 w 1619441"/>
              <a:gd name="connsiteY13" fmla="*/ 211801 h 1407249"/>
              <a:gd name="connsiteX14" fmla="*/ 576454 w 1619441"/>
              <a:gd name="connsiteY14" fmla="*/ 230851 h 1407249"/>
              <a:gd name="connsiteX15" fmla="*/ 590741 w 1619441"/>
              <a:gd name="connsiteY15" fmla="*/ 254663 h 1407249"/>
              <a:gd name="connsiteX16" fmla="*/ 595503 w 1619441"/>
              <a:gd name="connsiteY16" fmla="*/ 273713 h 1407249"/>
              <a:gd name="connsiteX17" fmla="*/ 605028 w 1619441"/>
              <a:gd name="connsiteY17" fmla="*/ 288001 h 1407249"/>
              <a:gd name="connsiteX18" fmla="*/ 628841 w 1619441"/>
              <a:gd name="connsiteY18" fmla="*/ 321338 h 1407249"/>
              <a:gd name="connsiteX19" fmla="*/ 638366 w 1619441"/>
              <a:gd name="connsiteY19" fmla="*/ 345151 h 1407249"/>
              <a:gd name="connsiteX20" fmla="*/ 666941 w 1619441"/>
              <a:gd name="connsiteY20" fmla="*/ 383251 h 1407249"/>
              <a:gd name="connsiteX21" fmla="*/ 671703 w 1619441"/>
              <a:gd name="connsiteY21" fmla="*/ 402301 h 1407249"/>
              <a:gd name="connsiteX22" fmla="*/ 685991 w 1619441"/>
              <a:gd name="connsiteY22" fmla="*/ 445163 h 1407249"/>
              <a:gd name="connsiteX23" fmla="*/ 700278 w 1619441"/>
              <a:gd name="connsiteY23" fmla="*/ 497551 h 1407249"/>
              <a:gd name="connsiteX24" fmla="*/ 705041 w 1619441"/>
              <a:gd name="connsiteY24" fmla="*/ 516601 h 1407249"/>
              <a:gd name="connsiteX25" fmla="*/ 719328 w 1619441"/>
              <a:gd name="connsiteY25" fmla="*/ 530888 h 1407249"/>
              <a:gd name="connsiteX26" fmla="*/ 728853 w 1619441"/>
              <a:gd name="connsiteY26" fmla="*/ 573751 h 1407249"/>
              <a:gd name="connsiteX27" fmla="*/ 733616 w 1619441"/>
              <a:gd name="connsiteY27" fmla="*/ 592801 h 1407249"/>
              <a:gd name="connsiteX28" fmla="*/ 743141 w 1619441"/>
              <a:gd name="connsiteY28" fmla="*/ 607088 h 1407249"/>
              <a:gd name="connsiteX29" fmla="*/ 752666 w 1619441"/>
              <a:gd name="connsiteY29" fmla="*/ 649951 h 1407249"/>
              <a:gd name="connsiteX30" fmla="*/ 762191 w 1619441"/>
              <a:gd name="connsiteY30" fmla="*/ 669001 h 1407249"/>
              <a:gd name="connsiteX31" fmla="*/ 766953 w 1619441"/>
              <a:gd name="connsiteY31" fmla="*/ 683288 h 1407249"/>
              <a:gd name="connsiteX32" fmla="*/ 776478 w 1619441"/>
              <a:gd name="connsiteY32" fmla="*/ 702338 h 1407249"/>
              <a:gd name="connsiteX33" fmla="*/ 781241 w 1619441"/>
              <a:gd name="connsiteY33" fmla="*/ 716626 h 1407249"/>
              <a:gd name="connsiteX34" fmla="*/ 800291 w 1619441"/>
              <a:gd name="connsiteY34" fmla="*/ 730913 h 1407249"/>
              <a:gd name="connsiteX35" fmla="*/ 809816 w 1619441"/>
              <a:gd name="connsiteY35" fmla="*/ 749963 h 1407249"/>
              <a:gd name="connsiteX36" fmla="*/ 824103 w 1619441"/>
              <a:gd name="connsiteY36" fmla="*/ 764251 h 1407249"/>
              <a:gd name="connsiteX37" fmla="*/ 838391 w 1619441"/>
              <a:gd name="connsiteY37" fmla="*/ 783301 h 1407249"/>
              <a:gd name="connsiteX38" fmla="*/ 857441 w 1619441"/>
              <a:gd name="connsiteY38" fmla="*/ 802351 h 1407249"/>
              <a:gd name="connsiteX39" fmla="*/ 890778 w 1619441"/>
              <a:gd name="connsiteY39" fmla="*/ 819020 h 1407249"/>
              <a:gd name="connsiteX40" fmla="*/ 924116 w 1619441"/>
              <a:gd name="connsiteY40" fmla="*/ 845213 h 1407249"/>
              <a:gd name="connsiteX41" fmla="*/ 957453 w 1619441"/>
              <a:gd name="connsiteY41" fmla="*/ 859501 h 1407249"/>
              <a:gd name="connsiteX42" fmla="*/ 971741 w 1619441"/>
              <a:gd name="connsiteY42" fmla="*/ 864263 h 1407249"/>
              <a:gd name="connsiteX43" fmla="*/ 1009841 w 1619441"/>
              <a:gd name="connsiteY43" fmla="*/ 888076 h 1407249"/>
              <a:gd name="connsiteX44" fmla="*/ 1043178 w 1619441"/>
              <a:gd name="connsiteY44" fmla="*/ 911888 h 1407249"/>
              <a:gd name="connsiteX45" fmla="*/ 1071753 w 1619441"/>
              <a:gd name="connsiteY45" fmla="*/ 921413 h 1407249"/>
              <a:gd name="connsiteX46" fmla="*/ 1119378 w 1619441"/>
              <a:gd name="connsiteY46" fmla="*/ 930938 h 1407249"/>
              <a:gd name="connsiteX47" fmla="*/ 1133666 w 1619441"/>
              <a:gd name="connsiteY47" fmla="*/ 935701 h 1407249"/>
              <a:gd name="connsiteX48" fmla="*/ 1152716 w 1619441"/>
              <a:gd name="connsiteY48" fmla="*/ 940463 h 1407249"/>
              <a:gd name="connsiteX49" fmla="*/ 1167003 w 1619441"/>
              <a:gd name="connsiteY49" fmla="*/ 949988 h 1407249"/>
              <a:gd name="connsiteX50" fmla="*/ 1186053 w 1619441"/>
              <a:gd name="connsiteY50" fmla="*/ 954751 h 1407249"/>
              <a:gd name="connsiteX51" fmla="*/ 1271778 w 1619441"/>
              <a:gd name="connsiteY51" fmla="*/ 964276 h 1407249"/>
              <a:gd name="connsiteX52" fmla="*/ 1286066 w 1619441"/>
              <a:gd name="connsiteY52" fmla="*/ 969038 h 1407249"/>
              <a:gd name="connsiteX53" fmla="*/ 1378934 w 1619441"/>
              <a:gd name="connsiteY53" fmla="*/ 973801 h 1407249"/>
              <a:gd name="connsiteX54" fmla="*/ 1495616 w 1619441"/>
              <a:gd name="connsiteY54" fmla="*/ 976183 h 1407249"/>
              <a:gd name="connsiteX55" fmla="*/ 1567053 w 1619441"/>
              <a:gd name="connsiteY55" fmla="*/ 978563 h 1407249"/>
              <a:gd name="connsiteX56" fmla="*/ 1586103 w 1619441"/>
              <a:gd name="connsiteY56" fmla="*/ 973801 h 1407249"/>
              <a:gd name="connsiteX57" fmla="*/ 1619441 w 1619441"/>
              <a:gd name="connsiteY57" fmla="*/ 978563 h 1407249"/>
              <a:gd name="connsiteX58" fmla="*/ 1571816 w 1619441"/>
              <a:gd name="connsiteY58" fmla="*/ 992851 h 1407249"/>
              <a:gd name="connsiteX59" fmla="*/ 1557528 w 1619441"/>
              <a:gd name="connsiteY59" fmla="*/ 997613 h 1407249"/>
              <a:gd name="connsiteX60" fmla="*/ 1524191 w 1619441"/>
              <a:gd name="connsiteY60" fmla="*/ 1007138 h 1407249"/>
              <a:gd name="connsiteX61" fmla="*/ 1509903 w 1619441"/>
              <a:gd name="connsiteY61" fmla="*/ 1021426 h 1407249"/>
              <a:gd name="connsiteX62" fmla="*/ 1490853 w 1619441"/>
              <a:gd name="connsiteY62" fmla="*/ 1035713 h 1407249"/>
              <a:gd name="connsiteX63" fmla="*/ 1476566 w 1619441"/>
              <a:gd name="connsiteY63" fmla="*/ 1040476 h 1407249"/>
              <a:gd name="connsiteX64" fmla="*/ 1409891 w 1619441"/>
              <a:gd name="connsiteY64" fmla="*/ 1045238 h 1407249"/>
              <a:gd name="connsiteX65" fmla="*/ 1357503 w 1619441"/>
              <a:gd name="connsiteY65" fmla="*/ 1059526 h 1407249"/>
              <a:gd name="connsiteX66" fmla="*/ 1333691 w 1619441"/>
              <a:gd name="connsiteY66" fmla="*/ 1064288 h 1407249"/>
              <a:gd name="connsiteX67" fmla="*/ 1319403 w 1619441"/>
              <a:gd name="connsiteY67" fmla="*/ 1069051 h 1407249"/>
              <a:gd name="connsiteX68" fmla="*/ 1190816 w 1619441"/>
              <a:gd name="connsiteY68" fmla="*/ 1073813 h 1407249"/>
              <a:gd name="connsiteX69" fmla="*/ 1109853 w 1619441"/>
              <a:gd name="connsiteY69" fmla="*/ 1088101 h 1407249"/>
              <a:gd name="connsiteX70" fmla="*/ 1090803 w 1619441"/>
              <a:gd name="connsiteY70" fmla="*/ 1092863 h 1407249"/>
              <a:gd name="connsiteX71" fmla="*/ 1076516 w 1619441"/>
              <a:gd name="connsiteY71" fmla="*/ 1102388 h 1407249"/>
              <a:gd name="connsiteX72" fmla="*/ 1062228 w 1619441"/>
              <a:gd name="connsiteY72" fmla="*/ 1116676 h 1407249"/>
              <a:gd name="connsiteX73" fmla="*/ 843153 w 1619441"/>
              <a:gd name="connsiteY73" fmla="*/ 1126201 h 1407249"/>
              <a:gd name="connsiteX74" fmla="*/ 828866 w 1619441"/>
              <a:gd name="connsiteY74" fmla="*/ 1130963 h 1407249"/>
              <a:gd name="connsiteX75" fmla="*/ 771716 w 1619441"/>
              <a:gd name="connsiteY75" fmla="*/ 1140488 h 1407249"/>
              <a:gd name="connsiteX76" fmla="*/ 724091 w 1619441"/>
              <a:gd name="connsiteY76" fmla="*/ 1150013 h 1407249"/>
              <a:gd name="connsiteX77" fmla="*/ 685991 w 1619441"/>
              <a:gd name="connsiteY77" fmla="*/ 1164301 h 1407249"/>
              <a:gd name="connsiteX78" fmla="*/ 662178 w 1619441"/>
              <a:gd name="connsiteY78" fmla="*/ 1169063 h 1407249"/>
              <a:gd name="connsiteX79" fmla="*/ 633603 w 1619441"/>
              <a:gd name="connsiteY79" fmla="*/ 1173826 h 1407249"/>
              <a:gd name="connsiteX80" fmla="*/ 566928 w 1619441"/>
              <a:gd name="connsiteY80" fmla="*/ 1183351 h 1407249"/>
              <a:gd name="connsiteX81" fmla="*/ 509778 w 1619441"/>
              <a:gd name="connsiteY81" fmla="*/ 1202401 h 1407249"/>
              <a:gd name="connsiteX82" fmla="*/ 490728 w 1619441"/>
              <a:gd name="connsiteY82" fmla="*/ 1235738 h 1407249"/>
              <a:gd name="connsiteX83" fmla="*/ 447866 w 1619441"/>
              <a:gd name="connsiteY83" fmla="*/ 1259551 h 1407249"/>
              <a:gd name="connsiteX84" fmla="*/ 390715 w 1619441"/>
              <a:gd name="connsiteY84" fmla="*/ 1285744 h 1407249"/>
              <a:gd name="connsiteX85" fmla="*/ 347853 w 1619441"/>
              <a:gd name="connsiteY85" fmla="*/ 1319082 h 1407249"/>
              <a:gd name="connsiteX86" fmla="*/ 324040 w 1619441"/>
              <a:gd name="connsiteY86" fmla="*/ 1333370 h 1407249"/>
              <a:gd name="connsiteX87" fmla="*/ 276416 w 1619441"/>
              <a:gd name="connsiteY87" fmla="*/ 1357182 h 1407249"/>
              <a:gd name="connsiteX88" fmla="*/ 238316 w 1619441"/>
              <a:gd name="connsiteY88" fmla="*/ 1369088 h 1407249"/>
              <a:gd name="connsiteX89" fmla="*/ 166878 w 1619441"/>
              <a:gd name="connsiteY89" fmla="*/ 1392900 h 1407249"/>
              <a:gd name="connsiteX90" fmla="*/ 62103 w 1619441"/>
              <a:gd name="connsiteY90" fmla="*/ 1407189 h 1407249"/>
              <a:gd name="connsiteX91" fmla="*/ 190 w 1619441"/>
              <a:gd name="connsiteY91" fmla="*/ 1388138 h 1407249"/>
              <a:gd name="connsiteX92" fmla="*/ 81153 w 1619441"/>
              <a:gd name="connsiteY92" fmla="*/ 1330988 h 1407249"/>
              <a:gd name="connsiteX93" fmla="*/ 95441 w 1619441"/>
              <a:gd name="connsiteY93" fmla="*/ 1326226 h 1407249"/>
              <a:gd name="connsiteX94" fmla="*/ 128778 w 1619441"/>
              <a:gd name="connsiteY94" fmla="*/ 1309557 h 1407249"/>
              <a:gd name="connsiteX95" fmla="*/ 138303 w 1619441"/>
              <a:gd name="connsiteY95" fmla="*/ 1290507 h 1407249"/>
              <a:gd name="connsiteX96" fmla="*/ 164497 w 1619441"/>
              <a:gd name="connsiteY96" fmla="*/ 1273838 h 1407249"/>
              <a:gd name="connsiteX97" fmla="*/ 178785 w 1619441"/>
              <a:gd name="connsiteY97" fmla="*/ 1266695 h 1407249"/>
              <a:gd name="connsiteX98" fmla="*/ 195453 w 1619441"/>
              <a:gd name="connsiteY98" fmla="*/ 1250026 h 1407249"/>
              <a:gd name="connsiteX99" fmla="*/ 204978 w 1619441"/>
              <a:gd name="connsiteY99" fmla="*/ 1235738 h 1407249"/>
              <a:gd name="connsiteX100" fmla="*/ 235935 w 1619441"/>
              <a:gd name="connsiteY100" fmla="*/ 1207163 h 1407249"/>
              <a:gd name="connsiteX101" fmla="*/ 250222 w 1619441"/>
              <a:gd name="connsiteY101" fmla="*/ 1192875 h 1407249"/>
              <a:gd name="connsiteX102" fmla="*/ 281179 w 1619441"/>
              <a:gd name="connsiteY102" fmla="*/ 1173826 h 1407249"/>
              <a:gd name="connsiteX103" fmla="*/ 324041 w 1619441"/>
              <a:gd name="connsiteY103" fmla="*/ 1114294 h 1407249"/>
              <a:gd name="connsiteX104" fmla="*/ 362140 w 1619441"/>
              <a:gd name="connsiteY104" fmla="*/ 1069051 h 1407249"/>
              <a:gd name="connsiteX105" fmla="*/ 381191 w 1619441"/>
              <a:gd name="connsiteY105" fmla="*/ 1042856 h 1407249"/>
              <a:gd name="connsiteX106" fmla="*/ 409766 w 1619441"/>
              <a:gd name="connsiteY106" fmla="*/ 1002376 h 1407249"/>
              <a:gd name="connsiteX107" fmla="*/ 433578 w 1619441"/>
              <a:gd name="connsiteY107" fmla="*/ 969039 h 1407249"/>
              <a:gd name="connsiteX108" fmla="*/ 438341 w 1619441"/>
              <a:gd name="connsiteY108" fmla="*/ 940463 h 1407249"/>
              <a:gd name="connsiteX109" fmla="*/ 462154 w 1619441"/>
              <a:gd name="connsiteY109" fmla="*/ 904745 h 1407249"/>
              <a:gd name="connsiteX110" fmla="*/ 490729 w 1619441"/>
              <a:gd name="connsiteY110" fmla="*/ 838070 h 1407249"/>
              <a:gd name="connsiteX111" fmla="*/ 509779 w 1619441"/>
              <a:gd name="connsiteY111" fmla="*/ 778538 h 1407249"/>
              <a:gd name="connsiteX112" fmla="*/ 519303 w 1619441"/>
              <a:gd name="connsiteY112" fmla="*/ 702338 h 1407249"/>
              <a:gd name="connsiteX113" fmla="*/ 524066 w 1619441"/>
              <a:gd name="connsiteY113" fmla="*/ 683288 h 1407249"/>
              <a:gd name="connsiteX114" fmla="*/ 526448 w 1619441"/>
              <a:gd name="connsiteY114" fmla="*/ 628520 h 1407249"/>
              <a:gd name="connsiteX115" fmla="*/ 516922 w 1619441"/>
              <a:gd name="connsiteY115" fmla="*/ 504694 h 1407249"/>
              <a:gd name="connsiteX116" fmla="*/ 514541 w 1619441"/>
              <a:gd name="connsiteY116" fmla="*/ 473738 h 1407249"/>
              <a:gd name="connsiteX117" fmla="*/ 509778 w 1619441"/>
              <a:gd name="connsiteY117" fmla="*/ 435638 h 1407249"/>
              <a:gd name="connsiteX118" fmla="*/ 505016 w 1619441"/>
              <a:gd name="connsiteY118" fmla="*/ 421351 h 1407249"/>
              <a:gd name="connsiteX119" fmla="*/ 490728 w 1619441"/>
              <a:gd name="connsiteY119" fmla="*/ 383251 h 1407249"/>
              <a:gd name="connsiteX120" fmla="*/ 471678 w 1619441"/>
              <a:gd name="connsiteY120" fmla="*/ 345151 h 1407249"/>
              <a:gd name="connsiteX121" fmla="*/ 466916 w 1619441"/>
              <a:gd name="connsiteY121" fmla="*/ 311813 h 1407249"/>
              <a:gd name="connsiteX122" fmla="*/ 447866 w 1619441"/>
              <a:gd name="connsiteY122" fmla="*/ 290383 h 1407249"/>
              <a:gd name="connsiteX123" fmla="*/ 440722 w 1619441"/>
              <a:gd name="connsiteY123" fmla="*/ 264188 h 1407249"/>
              <a:gd name="connsiteX124" fmla="*/ 424053 w 1619441"/>
              <a:gd name="connsiteY124" fmla="*/ 245138 h 1407249"/>
              <a:gd name="connsiteX125" fmla="*/ 416910 w 1619441"/>
              <a:gd name="connsiteY125" fmla="*/ 228470 h 1407249"/>
              <a:gd name="connsiteX126" fmla="*/ 395478 w 1619441"/>
              <a:gd name="connsiteY126" fmla="*/ 190369 h 1407249"/>
              <a:gd name="connsiteX127" fmla="*/ 357379 w 1619441"/>
              <a:gd name="connsiteY127" fmla="*/ 137982 h 1407249"/>
              <a:gd name="connsiteX128" fmla="*/ 304991 w 1619441"/>
              <a:gd name="connsiteY128" fmla="*/ 92738 h 1407249"/>
              <a:gd name="connsiteX129" fmla="*/ 281178 w 1619441"/>
              <a:gd name="connsiteY129" fmla="*/ 68926 h 1407249"/>
              <a:gd name="connsiteX130" fmla="*/ 252603 w 1619441"/>
              <a:gd name="connsiteY130" fmla="*/ 45113 h 1407249"/>
              <a:gd name="connsiteX131" fmla="*/ 285941 w 1619441"/>
              <a:gd name="connsiteY131" fmla="*/ 2251 h 1407249"/>
              <a:gd name="connsiteX0" fmla="*/ 278797 w 1619441"/>
              <a:gd name="connsiteY0" fmla="*/ 972 h 1415495"/>
              <a:gd name="connsiteX1" fmla="*/ 324041 w 1619441"/>
              <a:gd name="connsiteY1" fmla="*/ 20022 h 1415495"/>
              <a:gd name="connsiteX2" fmla="*/ 357378 w 1619441"/>
              <a:gd name="connsiteY2" fmla="*/ 29547 h 1415495"/>
              <a:gd name="connsiteX3" fmla="*/ 371666 w 1619441"/>
              <a:gd name="connsiteY3" fmla="*/ 39072 h 1415495"/>
              <a:gd name="connsiteX4" fmla="*/ 405003 w 1619441"/>
              <a:gd name="connsiteY4" fmla="*/ 48597 h 1415495"/>
              <a:gd name="connsiteX5" fmla="*/ 438341 w 1619441"/>
              <a:gd name="connsiteY5" fmla="*/ 62884 h 1415495"/>
              <a:gd name="connsiteX6" fmla="*/ 471678 w 1619441"/>
              <a:gd name="connsiteY6" fmla="*/ 86697 h 1415495"/>
              <a:gd name="connsiteX7" fmla="*/ 476441 w 1619441"/>
              <a:gd name="connsiteY7" fmla="*/ 100984 h 1415495"/>
              <a:gd name="connsiteX8" fmla="*/ 495491 w 1619441"/>
              <a:gd name="connsiteY8" fmla="*/ 115272 h 1415495"/>
              <a:gd name="connsiteX9" fmla="*/ 505016 w 1619441"/>
              <a:gd name="connsiteY9" fmla="*/ 129559 h 1415495"/>
              <a:gd name="connsiteX10" fmla="*/ 519303 w 1619441"/>
              <a:gd name="connsiteY10" fmla="*/ 143847 h 1415495"/>
              <a:gd name="connsiteX11" fmla="*/ 538353 w 1619441"/>
              <a:gd name="connsiteY11" fmla="*/ 181947 h 1415495"/>
              <a:gd name="connsiteX12" fmla="*/ 555022 w 1619441"/>
              <a:gd name="connsiteY12" fmla="*/ 203377 h 1415495"/>
              <a:gd name="connsiteX13" fmla="*/ 569309 w 1619441"/>
              <a:gd name="connsiteY13" fmla="*/ 220047 h 1415495"/>
              <a:gd name="connsiteX14" fmla="*/ 576454 w 1619441"/>
              <a:gd name="connsiteY14" fmla="*/ 239097 h 1415495"/>
              <a:gd name="connsiteX15" fmla="*/ 590741 w 1619441"/>
              <a:gd name="connsiteY15" fmla="*/ 262909 h 1415495"/>
              <a:gd name="connsiteX16" fmla="*/ 595503 w 1619441"/>
              <a:gd name="connsiteY16" fmla="*/ 281959 h 1415495"/>
              <a:gd name="connsiteX17" fmla="*/ 605028 w 1619441"/>
              <a:gd name="connsiteY17" fmla="*/ 296247 h 1415495"/>
              <a:gd name="connsiteX18" fmla="*/ 628841 w 1619441"/>
              <a:gd name="connsiteY18" fmla="*/ 329584 h 1415495"/>
              <a:gd name="connsiteX19" fmla="*/ 638366 w 1619441"/>
              <a:gd name="connsiteY19" fmla="*/ 353397 h 1415495"/>
              <a:gd name="connsiteX20" fmla="*/ 666941 w 1619441"/>
              <a:gd name="connsiteY20" fmla="*/ 391497 h 1415495"/>
              <a:gd name="connsiteX21" fmla="*/ 671703 w 1619441"/>
              <a:gd name="connsiteY21" fmla="*/ 410547 h 1415495"/>
              <a:gd name="connsiteX22" fmla="*/ 685991 w 1619441"/>
              <a:gd name="connsiteY22" fmla="*/ 453409 h 1415495"/>
              <a:gd name="connsiteX23" fmla="*/ 700278 w 1619441"/>
              <a:gd name="connsiteY23" fmla="*/ 505797 h 1415495"/>
              <a:gd name="connsiteX24" fmla="*/ 705041 w 1619441"/>
              <a:gd name="connsiteY24" fmla="*/ 524847 h 1415495"/>
              <a:gd name="connsiteX25" fmla="*/ 719328 w 1619441"/>
              <a:gd name="connsiteY25" fmla="*/ 539134 h 1415495"/>
              <a:gd name="connsiteX26" fmla="*/ 728853 w 1619441"/>
              <a:gd name="connsiteY26" fmla="*/ 581997 h 1415495"/>
              <a:gd name="connsiteX27" fmla="*/ 733616 w 1619441"/>
              <a:gd name="connsiteY27" fmla="*/ 601047 h 1415495"/>
              <a:gd name="connsiteX28" fmla="*/ 743141 w 1619441"/>
              <a:gd name="connsiteY28" fmla="*/ 615334 h 1415495"/>
              <a:gd name="connsiteX29" fmla="*/ 752666 w 1619441"/>
              <a:gd name="connsiteY29" fmla="*/ 658197 h 1415495"/>
              <a:gd name="connsiteX30" fmla="*/ 762191 w 1619441"/>
              <a:gd name="connsiteY30" fmla="*/ 677247 h 1415495"/>
              <a:gd name="connsiteX31" fmla="*/ 766953 w 1619441"/>
              <a:gd name="connsiteY31" fmla="*/ 691534 h 1415495"/>
              <a:gd name="connsiteX32" fmla="*/ 776478 w 1619441"/>
              <a:gd name="connsiteY32" fmla="*/ 710584 h 1415495"/>
              <a:gd name="connsiteX33" fmla="*/ 781241 w 1619441"/>
              <a:gd name="connsiteY33" fmla="*/ 724872 h 1415495"/>
              <a:gd name="connsiteX34" fmla="*/ 800291 w 1619441"/>
              <a:gd name="connsiteY34" fmla="*/ 739159 h 1415495"/>
              <a:gd name="connsiteX35" fmla="*/ 809816 w 1619441"/>
              <a:gd name="connsiteY35" fmla="*/ 758209 h 1415495"/>
              <a:gd name="connsiteX36" fmla="*/ 824103 w 1619441"/>
              <a:gd name="connsiteY36" fmla="*/ 772497 h 1415495"/>
              <a:gd name="connsiteX37" fmla="*/ 838391 w 1619441"/>
              <a:gd name="connsiteY37" fmla="*/ 791547 h 1415495"/>
              <a:gd name="connsiteX38" fmla="*/ 857441 w 1619441"/>
              <a:gd name="connsiteY38" fmla="*/ 810597 h 1415495"/>
              <a:gd name="connsiteX39" fmla="*/ 890778 w 1619441"/>
              <a:gd name="connsiteY39" fmla="*/ 827266 h 1415495"/>
              <a:gd name="connsiteX40" fmla="*/ 924116 w 1619441"/>
              <a:gd name="connsiteY40" fmla="*/ 853459 h 1415495"/>
              <a:gd name="connsiteX41" fmla="*/ 957453 w 1619441"/>
              <a:gd name="connsiteY41" fmla="*/ 867747 h 1415495"/>
              <a:gd name="connsiteX42" fmla="*/ 971741 w 1619441"/>
              <a:gd name="connsiteY42" fmla="*/ 872509 h 1415495"/>
              <a:gd name="connsiteX43" fmla="*/ 1009841 w 1619441"/>
              <a:gd name="connsiteY43" fmla="*/ 896322 h 1415495"/>
              <a:gd name="connsiteX44" fmla="*/ 1043178 w 1619441"/>
              <a:gd name="connsiteY44" fmla="*/ 920134 h 1415495"/>
              <a:gd name="connsiteX45" fmla="*/ 1071753 w 1619441"/>
              <a:gd name="connsiteY45" fmla="*/ 929659 h 1415495"/>
              <a:gd name="connsiteX46" fmla="*/ 1119378 w 1619441"/>
              <a:gd name="connsiteY46" fmla="*/ 939184 h 1415495"/>
              <a:gd name="connsiteX47" fmla="*/ 1133666 w 1619441"/>
              <a:gd name="connsiteY47" fmla="*/ 943947 h 1415495"/>
              <a:gd name="connsiteX48" fmla="*/ 1152716 w 1619441"/>
              <a:gd name="connsiteY48" fmla="*/ 948709 h 1415495"/>
              <a:gd name="connsiteX49" fmla="*/ 1167003 w 1619441"/>
              <a:gd name="connsiteY49" fmla="*/ 958234 h 1415495"/>
              <a:gd name="connsiteX50" fmla="*/ 1186053 w 1619441"/>
              <a:gd name="connsiteY50" fmla="*/ 962997 h 1415495"/>
              <a:gd name="connsiteX51" fmla="*/ 1271778 w 1619441"/>
              <a:gd name="connsiteY51" fmla="*/ 972522 h 1415495"/>
              <a:gd name="connsiteX52" fmla="*/ 1286066 w 1619441"/>
              <a:gd name="connsiteY52" fmla="*/ 977284 h 1415495"/>
              <a:gd name="connsiteX53" fmla="*/ 1378934 w 1619441"/>
              <a:gd name="connsiteY53" fmla="*/ 982047 h 1415495"/>
              <a:gd name="connsiteX54" fmla="*/ 1495616 w 1619441"/>
              <a:gd name="connsiteY54" fmla="*/ 984429 h 1415495"/>
              <a:gd name="connsiteX55" fmla="*/ 1567053 w 1619441"/>
              <a:gd name="connsiteY55" fmla="*/ 986809 h 1415495"/>
              <a:gd name="connsiteX56" fmla="*/ 1586103 w 1619441"/>
              <a:gd name="connsiteY56" fmla="*/ 982047 h 1415495"/>
              <a:gd name="connsiteX57" fmla="*/ 1619441 w 1619441"/>
              <a:gd name="connsiteY57" fmla="*/ 986809 h 1415495"/>
              <a:gd name="connsiteX58" fmla="*/ 1571816 w 1619441"/>
              <a:gd name="connsiteY58" fmla="*/ 1001097 h 1415495"/>
              <a:gd name="connsiteX59" fmla="*/ 1557528 w 1619441"/>
              <a:gd name="connsiteY59" fmla="*/ 1005859 h 1415495"/>
              <a:gd name="connsiteX60" fmla="*/ 1524191 w 1619441"/>
              <a:gd name="connsiteY60" fmla="*/ 1015384 h 1415495"/>
              <a:gd name="connsiteX61" fmla="*/ 1509903 w 1619441"/>
              <a:gd name="connsiteY61" fmla="*/ 1029672 h 1415495"/>
              <a:gd name="connsiteX62" fmla="*/ 1490853 w 1619441"/>
              <a:gd name="connsiteY62" fmla="*/ 1043959 h 1415495"/>
              <a:gd name="connsiteX63" fmla="*/ 1476566 w 1619441"/>
              <a:gd name="connsiteY63" fmla="*/ 1048722 h 1415495"/>
              <a:gd name="connsiteX64" fmla="*/ 1409891 w 1619441"/>
              <a:gd name="connsiteY64" fmla="*/ 1053484 h 1415495"/>
              <a:gd name="connsiteX65" fmla="*/ 1357503 w 1619441"/>
              <a:gd name="connsiteY65" fmla="*/ 1067772 h 1415495"/>
              <a:gd name="connsiteX66" fmla="*/ 1333691 w 1619441"/>
              <a:gd name="connsiteY66" fmla="*/ 1072534 h 1415495"/>
              <a:gd name="connsiteX67" fmla="*/ 1319403 w 1619441"/>
              <a:gd name="connsiteY67" fmla="*/ 1077297 h 1415495"/>
              <a:gd name="connsiteX68" fmla="*/ 1190816 w 1619441"/>
              <a:gd name="connsiteY68" fmla="*/ 1082059 h 1415495"/>
              <a:gd name="connsiteX69" fmla="*/ 1109853 w 1619441"/>
              <a:gd name="connsiteY69" fmla="*/ 1096347 h 1415495"/>
              <a:gd name="connsiteX70" fmla="*/ 1090803 w 1619441"/>
              <a:gd name="connsiteY70" fmla="*/ 1101109 h 1415495"/>
              <a:gd name="connsiteX71" fmla="*/ 1076516 w 1619441"/>
              <a:gd name="connsiteY71" fmla="*/ 1110634 h 1415495"/>
              <a:gd name="connsiteX72" fmla="*/ 1062228 w 1619441"/>
              <a:gd name="connsiteY72" fmla="*/ 1124922 h 1415495"/>
              <a:gd name="connsiteX73" fmla="*/ 843153 w 1619441"/>
              <a:gd name="connsiteY73" fmla="*/ 1134447 h 1415495"/>
              <a:gd name="connsiteX74" fmla="*/ 828866 w 1619441"/>
              <a:gd name="connsiteY74" fmla="*/ 1139209 h 1415495"/>
              <a:gd name="connsiteX75" fmla="*/ 771716 w 1619441"/>
              <a:gd name="connsiteY75" fmla="*/ 1148734 h 1415495"/>
              <a:gd name="connsiteX76" fmla="*/ 724091 w 1619441"/>
              <a:gd name="connsiteY76" fmla="*/ 1158259 h 1415495"/>
              <a:gd name="connsiteX77" fmla="*/ 685991 w 1619441"/>
              <a:gd name="connsiteY77" fmla="*/ 1172547 h 1415495"/>
              <a:gd name="connsiteX78" fmla="*/ 662178 w 1619441"/>
              <a:gd name="connsiteY78" fmla="*/ 1177309 h 1415495"/>
              <a:gd name="connsiteX79" fmla="*/ 633603 w 1619441"/>
              <a:gd name="connsiteY79" fmla="*/ 1182072 h 1415495"/>
              <a:gd name="connsiteX80" fmla="*/ 566928 w 1619441"/>
              <a:gd name="connsiteY80" fmla="*/ 1191597 h 1415495"/>
              <a:gd name="connsiteX81" fmla="*/ 509778 w 1619441"/>
              <a:gd name="connsiteY81" fmla="*/ 1210647 h 1415495"/>
              <a:gd name="connsiteX82" fmla="*/ 490728 w 1619441"/>
              <a:gd name="connsiteY82" fmla="*/ 1243984 h 1415495"/>
              <a:gd name="connsiteX83" fmla="*/ 447866 w 1619441"/>
              <a:gd name="connsiteY83" fmla="*/ 1267797 h 1415495"/>
              <a:gd name="connsiteX84" fmla="*/ 390715 w 1619441"/>
              <a:gd name="connsiteY84" fmla="*/ 1293990 h 1415495"/>
              <a:gd name="connsiteX85" fmla="*/ 347853 w 1619441"/>
              <a:gd name="connsiteY85" fmla="*/ 1327328 h 1415495"/>
              <a:gd name="connsiteX86" fmla="*/ 324040 w 1619441"/>
              <a:gd name="connsiteY86" fmla="*/ 1341616 h 1415495"/>
              <a:gd name="connsiteX87" fmla="*/ 276416 w 1619441"/>
              <a:gd name="connsiteY87" fmla="*/ 1365428 h 1415495"/>
              <a:gd name="connsiteX88" fmla="*/ 238316 w 1619441"/>
              <a:gd name="connsiteY88" fmla="*/ 1377334 h 1415495"/>
              <a:gd name="connsiteX89" fmla="*/ 166878 w 1619441"/>
              <a:gd name="connsiteY89" fmla="*/ 1401146 h 1415495"/>
              <a:gd name="connsiteX90" fmla="*/ 62103 w 1619441"/>
              <a:gd name="connsiteY90" fmla="*/ 1415435 h 1415495"/>
              <a:gd name="connsiteX91" fmla="*/ 190 w 1619441"/>
              <a:gd name="connsiteY91" fmla="*/ 1396384 h 1415495"/>
              <a:gd name="connsiteX92" fmla="*/ 81153 w 1619441"/>
              <a:gd name="connsiteY92" fmla="*/ 1339234 h 1415495"/>
              <a:gd name="connsiteX93" fmla="*/ 95441 w 1619441"/>
              <a:gd name="connsiteY93" fmla="*/ 1334472 h 1415495"/>
              <a:gd name="connsiteX94" fmla="*/ 128778 w 1619441"/>
              <a:gd name="connsiteY94" fmla="*/ 1317803 h 1415495"/>
              <a:gd name="connsiteX95" fmla="*/ 138303 w 1619441"/>
              <a:gd name="connsiteY95" fmla="*/ 1298753 h 1415495"/>
              <a:gd name="connsiteX96" fmla="*/ 164497 w 1619441"/>
              <a:gd name="connsiteY96" fmla="*/ 1282084 h 1415495"/>
              <a:gd name="connsiteX97" fmla="*/ 178785 w 1619441"/>
              <a:gd name="connsiteY97" fmla="*/ 1274941 h 1415495"/>
              <a:gd name="connsiteX98" fmla="*/ 195453 w 1619441"/>
              <a:gd name="connsiteY98" fmla="*/ 1258272 h 1415495"/>
              <a:gd name="connsiteX99" fmla="*/ 204978 w 1619441"/>
              <a:gd name="connsiteY99" fmla="*/ 1243984 h 1415495"/>
              <a:gd name="connsiteX100" fmla="*/ 235935 w 1619441"/>
              <a:gd name="connsiteY100" fmla="*/ 1215409 h 1415495"/>
              <a:gd name="connsiteX101" fmla="*/ 250222 w 1619441"/>
              <a:gd name="connsiteY101" fmla="*/ 1201121 h 1415495"/>
              <a:gd name="connsiteX102" fmla="*/ 281179 w 1619441"/>
              <a:gd name="connsiteY102" fmla="*/ 1182072 h 1415495"/>
              <a:gd name="connsiteX103" fmla="*/ 324041 w 1619441"/>
              <a:gd name="connsiteY103" fmla="*/ 1122540 h 1415495"/>
              <a:gd name="connsiteX104" fmla="*/ 362140 w 1619441"/>
              <a:gd name="connsiteY104" fmla="*/ 1077297 h 1415495"/>
              <a:gd name="connsiteX105" fmla="*/ 381191 w 1619441"/>
              <a:gd name="connsiteY105" fmla="*/ 1051102 h 1415495"/>
              <a:gd name="connsiteX106" fmla="*/ 409766 w 1619441"/>
              <a:gd name="connsiteY106" fmla="*/ 1010622 h 1415495"/>
              <a:gd name="connsiteX107" fmla="*/ 433578 w 1619441"/>
              <a:gd name="connsiteY107" fmla="*/ 977285 h 1415495"/>
              <a:gd name="connsiteX108" fmla="*/ 438341 w 1619441"/>
              <a:gd name="connsiteY108" fmla="*/ 948709 h 1415495"/>
              <a:gd name="connsiteX109" fmla="*/ 462154 w 1619441"/>
              <a:gd name="connsiteY109" fmla="*/ 912991 h 1415495"/>
              <a:gd name="connsiteX110" fmla="*/ 490729 w 1619441"/>
              <a:gd name="connsiteY110" fmla="*/ 846316 h 1415495"/>
              <a:gd name="connsiteX111" fmla="*/ 509779 w 1619441"/>
              <a:gd name="connsiteY111" fmla="*/ 786784 h 1415495"/>
              <a:gd name="connsiteX112" fmla="*/ 519303 w 1619441"/>
              <a:gd name="connsiteY112" fmla="*/ 710584 h 1415495"/>
              <a:gd name="connsiteX113" fmla="*/ 524066 w 1619441"/>
              <a:gd name="connsiteY113" fmla="*/ 691534 h 1415495"/>
              <a:gd name="connsiteX114" fmla="*/ 526448 w 1619441"/>
              <a:gd name="connsiteY114" fmla="*/ 636766 h 1415495"/>
              <a:gd name="connsiteX115" fmla="*/ 516922 w 1619441"/>
              <a:gd name="connsiteY115" fmla="*/ 512940 h 1415495"/>
              <a:gd name="connsiteX116" fmla="*/ 514541 w 1619441"/>
              <a:gd name="connsiteY116" fmla="*/ 481984 h 1415495"/>
              <a:gd name="connsiteX117" fmla="*/ 509778 w 1619441"/>
              <a:gd name="connsiteY117" fmla="*/ 443884 h 1415495"/>
              <a:gd name="connsiteX118" fmla="*/ 505016 w 1619441"/>
              <a:gd name="connsiteY118" fmla="*/ 429597 h 1415495"/>
              <a:gd name="connsiteX119" fmla="*/ 490728 w 1619441"/>
              <a:gd name="connsiteY119" fmla="*/ 391497 h 1415495"/>
              <a:gd name="connsiteX120" fmla="*/ 471678 w 1619441"/>
              <a:gd name="connsiteY120" fmla="*/ 353397 h 1415495"/>
              <a:gd name="connsiteX121" fmla="*/ 466916 w 1619441"/>
              <a:gd name="connsiteY121" fmla="*/ 320059 h 1415495"/>
              <a:gd name="connsiteX122" fmla="*/ 447866 w 1619441"/>
              <a:gd name="connsiteY122" fmla="*/ 298629 h 1415495"/>
              <a:gd name="connsiteX123" fmla="*/ 440722 w 1619441"/>
              <a:gd name="connsiteY123" fmla="*/ 272434 h 1415495"/>
              <a:gd name="connsiteX124" fmla="*/ 424053 w 1619441"/>
              <a:gd name="connsiteY124" fmla="*/ 253384 h 1415495"/>
              <a:gd name="connsiteX125" fmla="*/ 416910 w 1619441"/>
              <a:gd name="connsiteY125" fmla="*/ 236716 h 1415495"/>
              <a:gd name="connsiteX126" fmla="*/ 395478 w 1619441"/>
              <a:gd name="connsiteY126" fmla="*/ 198615 h 1415495"/>
              <a:gd name="connsiteX127" fmla="*/ 357379 w 1619441"/>
              <a:gd name="connsiteY127" fmla="*/ 146228 h 1415495"/>
              <a:gd name="connsiteX128" fmla="*/ 304991 w 1619441"/>
              <a:gd name="connsiteY128" fmla="*/ 100984 h 1415495"/>
              <a:gd name="connsiteX129" fmla="*/ 281178 w 1619441"/>
              <a:gd name="connsiteY129" fmla="*/ 77172 h 1415495"/>
              <a:gd name="connsiteX130" fmla="*/ 252603 w 1619441"/>
              <a:gd name="connsiteY130" fmla="*/ 53359 h 1415495"/>
              <a:gd name="connsiteX131" fmla="*/ 278797 w 1619441"/>
              <a:gd name="connsiteY131" fmla="*/ 972 h 1415495"/>
              <a:gd name="connsiteX0" fmla="*/ 278797 w 1619441"/>
              <a:gd name="connsiteY0" fmla="*/ 232 h 1414755"/>
              <a:gd name="connsiteX1" fmla="*/ 324041 w 1619441"/>
              <a:gd name="connsiteY1" fmla="*/ 19282 h 1414755"/>
              <a:gd name="connsiteX2" fmla="*/ 357378 w 1619441"/>
              <a:gd name="connsiteY2" fmla="*/ 28807 h 1414755"/>
              <a:gd name="connsiteX3" fmla="*/ 371666 w 1619441"/>
              <a:gd name="connsiteY3" fmla="*/ 38332 h 1414755"/>
              <a:gd name="connsiteX4" fmla="*/ 405003 w 1619441"/>
              <a:gd name="connsiteY4" fmla="*/ 47857 h 1414755"/>
              <a:gd name="connsiteX5" fmla="*/ 438341 w 1619441"/>
              <a:gd name="connsiteY5" fmla="*/ 62144 h 1414755"/>
              <a:gd name="connsiteX6" fmla="*/ 471678 w 1619441"/>
              <a:gd name="connsiteY6" fmla="*/ 85957 h 1414755"/>
              <a:gd name="connsiteX7" fmla="*/ 476441 w 1619441"/>
              <a:gd name="connsiteY7" fmla="*/ 100244 h 1414755"/>
              <a:gd name="connsiteX8" fmla="*/ 495491 w 1619441"/>
              <a:gd name="connsiteY8" fmla="*/ 114532 h 1414755"/>
              <a:gd name="connsiteX9" fmla="*/ 505016 w 1619441"/>
              <a:gd name="connsiteY9" fmla="*/ 128819 h 1414755"/>
              <a:gd name="connsiteX10" fmla="*/ 519303 w 1619441"/>
              <a:gd name="connsiteY10" fmla="*/ 143107 h 1414755"/>
              <a:gd name="connsiteX11" fmla="*/ 538353 w 1619441"/>
              <a:gd name="connsiteY11" fmla="*/ 181207 h 1414755"/>
              <a:gd name="connsiteX12" fmla="*/ 555022 w 1619441"/>
              <a:gd name="connsiteY12" fmla="*/ 202637 h 1414755"/>
              <a:gd name="connsiteX13" fmla="*/ 569309 w 1619441"/>
              <a:gd name="connsiteY13" fmla="*/ 219307 h 1414755"/>
              <a:gd name="connsiteX14" fmla="*/ 576454 w 1619441"/>
              <a:gd name="connsiteY14" fmla="*/ 238357 h 1414755"/>
              <a:gd name="connsiteX15" fmla="*/ 590741 w 1619441"/>
              <a:gd name="connsiteY15" fmla="*/ 262169 h 1414755"/>
              <a:gd name="connsiteX16" fmla="*/ 595503 w 1619441"/>
              <a:gd name="connsiteY16" fmla="*/ 281219 h 1414755"/>
              <a:gd name="connsiteX17" fmla="*/ 605028 w 1619441"/>
              <a:gd name="connsiteY17" fmla="*/ 295507 h 1414755"/>
              <a:gd name="connsiteX18" fmla="*/ 628841 w 1619441"/>
              <a:gd name="connsiteY18" fmla="*/ 328844 h 1414755"/>
              <a:gd name="connsiteX19" fmla="*/ 638366 w 1619441"/>
              <a:gd name="connsiteY19" fmla="*/ 352657 h 1414755"/>
              <a:gd name="connsiteX20" fmla="*/ 666941 w 1619441"/>
              <a:gd name="connsiteY20" fmla="*/ 390757 h 1414755"/>
              <a:gd name="connsiteX21" fmla="*/ 671703 w 1619441"/>
              <a:gd name="connsiteY21" fmla="*/ 409807 h 1414755"/>
              <a:gd name="connsiteX22" fmla="*/ 685991 w 1619441"/>
              <a:gd name="connsiteY22" fmla="*/ 452669 h 1414755"/>
              <a:gd name="connsiteX23" fmla="*/ 700278 w 1619441"/>
              <a:gd name="connsiteY23" fmla="*/ 505057 h 1414755"/>
              <a:gd name="connsiteX24" fmla="*/ 705041 w 1619441"/>
              <a:gd name="connsiteY24" fmla="*/ 524107 h 1414755"/>
              <a:gd name="connsiteX25" fmla="*/ 719328 w 1619441"/>
              <a:gd name="connsiteY25" fmla="*/ 538394 h 1414755"/>
              <a:gd name="connsiteX26" fmla="*/ 728853 w 1619441"/>
              <a:gd name="connsiteY26" fmla="*/ 581257 h 1414755"/>
              <a:gd name="connsiteX27" fmla="*/ 733616 w 1619441"/>
              <a:gd name="connsiteY27" fmla="*/ 600307 h 1414755"/>
              <a:gd name="connsiteX28" fmla="*/ 743141 w 1619441"/>
              <a:gd name="connsiteY28" fmla="*/ 614594 h 1414755"/>
              <a:gd name="connsiteX29" fmla="*/ 752666 w 1619441"/>
              <a:gd name="connsiteY29" fmla="*/ 657457 h 1414755"/>
              <a:gd name="connsiteX30" fmla="*/ 762191 w 1619441"/>
              <a:gd name="connsiteY30" fmla="*/ 676507 h 1414755"/>
              <a:gd name="connsiteX31" fmla="*/ 766953 w 1619441"/>
              <a:gd name="connsiteY31" fmla="*/ 690794 h 1414755"/>
              <a:gd name="connsiteX32" fmla="*/ 776478 w 1619441"/>
              <a:gd name="connsiteY32" fmla="*/ 709844 h 1414755"/>
              <a:gd name="connsiteX33" fmla="*/ 781241 w 1619441"/>
              <a:gd name="connsiteY33" fmla="*/ 724132 h 1414755"/>
              <a:gd name="connsiteX34" fmla="*/ 800291 w 1619441"/>
              <a:gd name="connsiteY34" fmla="*/ 738419 h 1414755"/>
              <a:gd name="connsiteX35" fmla="*/ 809816 w 1619441"/>
              <a:gd name="connsiteY35" fmla="*/ 757469 h 1414755"/>
              <a:gd name="connsiteX36" fmla="*/ 824103 w 1619441"/>
              <a:gd name="connsiteY36" fmla="*/ 771757 h 1414755"/>
              <a:gd name="connsiteX37" fmla="*/ 838391 w 1619441"/>
              <a:gd name="connsiteY37" fmla="*/ 790807 h 1414755"/>
              <a:gd name="connsiteX38" fmla="*/ 857441 w 1619441"/>
              <a:gd name="connsiteY38" fmla="*/ 809857 h 1414755"/>
              <a:gd name="connsiteX39" fmla="*/ 890778 w 1619441"/>
              <a:gd name="connsiteY39" fmla="*/ 826526 h 1414755"/>
              <a:gd name="connsiteX40" fmla="*/ 924116 w 1619441"/>
              <a:gd name="connsiteY40" fmla="*/ 852719 h 1414755"/>
              <a:gd name="connsiteX41" fmla="*/ 957453 w 1619441"/>
              <a:gd name="connsiteY41" fmla="*/ 867007 h 1414755"/>
              <a:gd name="connsiteX42" fmla="*/ 971741 w 1619441"/>
              <a:gd name="connsiteY42" fmla="*/ 871769 h 1414755"/>
              <a:gd name="connsiteX43" fmla="*/ 1009841 w 1619441"/>
              <a:gd name="connsiteY43" fmla="*/ 895582 h 1414755"/>
              <a:gd name="connsiteX44" fmla="*/ 1043178 w 1619441"/>
              <a:gd name="connsiteY44" fmla="*/ 919394 h 1414755"/>
              <a:gd name="connsiteX45" fmla="*/ 1071753 w 1619441"/>
              <a:gd name="connsiteY45" fmla="*/ 928919 h 1414755"/>
              <a:gd name="connsiteX46" fmla="*/ 1119378 w 1619441"/>
              <a:gd name="connsiteY46" fmla="*/ 938444 h 1414755"/>
              <a:gd name="connsiteX47" fmla="*/ 1133666 w 1619441"/>
              <a:gd name="connsiteY47" fmla="*/ 943207 h 1414755"/>
              <a:gd name="connsiteX48" fmla="*/ 1152716 w 1619441"/>
              <a:gd name="connsiteY48" fmla="*/ 947969 h 1414755"/>
              <a:gd name="connsiteX49" fmla="*/ 1167003 w 1619441"/>
              <a:gd name="connsiteY49" fmla="*/ 957494 h 1414755"/>
              <a:gd name="connsiteX50" fmla="*/ 1186053 w 1619441"/>
              <a:gd name="connsiteY50" fmla="*/ 962257 h 1414755"/>
              <a:gd name="connsiteX51" fmla="*/ 1271778 w 1619441"/>
              <a:gd name="connsiteY51" fmla="*/ 971782 h 1414755"/>
              <a:gd name="connsiteX52" fmla="*/ 1286066 w 1619441"/>
              <a:gd name="connsiteY52" fmla="*/ 976544 h 1414755"/>
              <a:gd name="connsiteX53" fmla="*/ 1378934 w 1619441"/>
              <a:gd name="connsiteY53" fmla="*/ 981307 h 1414755"/>
              <a:gd name="connsiteX54" fmla="*/ 1495616 w 1619441"/>
              <a:gd name="connsiteY54" fmla="*/ 983689 h 1414755"/>
              <a:gd name="connsiteX55" fmla="*/ 1567053 w 1619441"/>
              <a:gd name="connsiteY55" fmla="*/ 986069 h 1414755"/>
              <a:gd name="connsiteX56" fmla="*/ 1586103 w 1619441"/>
              <a:gd name="connsiteY56" fmla="*/ 981307 h 1414755"/>
              <a:gd name="connsiteX57" fmla="*/ 1619441 w 1619441"/>
              <a:gd name="connsiteY57" fmla="*/ 986069 h 1414755"/>
              <a:gd name="connsiteX58" fmla="*/ 1571816 w 1619441"/>
              <a:gd name="connsiteY58" fmla="*/ 1000357 h 1414755"/>
              <a:gd name="connsiteX59" fmla="*/ 1557528 w 1619441"/>
              <a:gd name="connsiteY59" fmla="*/ 1005119 h 1414755"/>
              <a:gd name="connsiteX60" fmla="*/ 1524191 w 1619441"/>
              <a:gd name="connsiteY60" fmla="*/ 1014644 h 1414755"/>
              <a:gd name="connsiteX61" fmla="*/ 1509903 w 1619441"/>
              <a:gd name="connsiteY61" fmla="*/ 1028932 h 1414755"/>
              <a:gd name="connsiteX62" fmla="*/ 1490853 w 1619441"/>
              <a:gd name="connsiteY62" fmla="*/ 1043219 h 1414755"/>
              <a:gd name="connsiteX63" fmla="*/ 1476566 w 1619441"/>
              <a:gd name="connsiteY63" fmla="*/ 1047982 h 1414755"/>
              <a:gd name="connsiteX64" fmla="*/ 1409891 w 1619441"/>
              <a:gd name="connsiteY64" fmla="*/ 1052744 h 1414755"/>
              <a:gd name="connsiteX65" fmla="*/ 1357503 w 1619441"/>
              <a:gd name="connsiteY65" fmla="*/ 1067032 h 1414755"/>
              <a:gd name="connsiteX66" fmla="*/ 1333691 w 1619441"/>
              <a:gd name="connsiteY66" fmla="*/ 1071794 h 1414755"/>
              <a:gd name="connsiteX67" fmla="*/ 1319403 w 1619441"/>
              <a:gd name="connsiteY67" fmla="*/ 1076557 h 1414755"/>
              <a:gd name="connsiteX68" fmla="*/ 1190816 w 1619441"/>
              <a:gd name="connsiteY68" fmla="*/ 1081319 h 1414755"/>
              <a:gd name="connsiteX69" fmla="*/ 1109853 w 1619441"/>
              <a:gd name="connsiteY69" fmla="*/ 1095607 h 1414755"/>
              <a:gd name="connsiteX70" fmla="*/ 1090803 w 1619441"/>
              <a:gd name="connsiteY70" fmla="*/ 1100369 h 1414755"/>
              <a:gd name="connsiteX71" fmla="*/ 1076516 w 1619441"/>
              <a:gd name="connsiteY71" fmla="*/ 1109894 h 1414755"/>
              <a:gd name="connsiteX72" fmla="*/ 1062228 w 1619441"/>
              <a:gd name="connsiteY72" fmla="*/ 1124182 h 1414755"/>
              <a:gd name="connsiteX73" fmla="*/ 843153 w 1619441"/>
              <a:gd name="connsiteY73" fmla="*/ 1133707 h 1414755"/>
              <a:gd name="connsiteX74" fmla="*/ 828866 w 1619441"/>
              <a:gd name="connsiteY74" fmla="*/ 1138469 h 1414755"/>
              <a:gd name="connsiteX75" fmla="*/ 771716 w 1619441"/>
              <a:gd name="connsiteY75" fmla="*/ 1147994 h 1414755"/>
              <a:gd name="connsiteX76" fmla="*/ 724091 w 1619441"/>
              <a:gd name="connsiteY76" fmla="*/ 1157519 h 1414755"/>
              <a:gd name="connsiteX77" fmla="*/ 685991 w 1619441"/>
              <a:gd name="connsiteY77" fmla="*/ 1171807 h 1414755"/>
              <a:gd name="connsiteX78" fmla="*/ 662178 w 1619441"/>
              <a:gd name="connsiteY78" fmla="*/ 1176569 h 1414755"/>
              <a:gd name="connsiteX79" fmla="*/ 633603 w 1619441"/>
              <a:gd name="connsiteY79" fmla="*/ 1181332 h 1414755"/>
              <a:gd name="connsiteX80" fmla="*/ 566928 w 1619441"/>
              <a:gd name="connsiteY80" fmla="*/ 1190857 h 1414755"/>
              <a:gd name="connsiteX81" fmla="*/ 509778 w 1619441"/>
              <a:gd name="connsiteY81" fmla="*/ 1209907 h 1414755"/>
              <a:gd name="connsiteX82" fmla="*/ 490728 w 1619441"/>
              <a:gd name="connsiteY82" fmla="*/ 1243244 h 1414755"/>
              <a:gd name="connsiteX83" fmla="*/ 447866 w 1619441"/>
              <a:gd name="connsiteY83" fmla="*/ 1267057 h 1414755"/>
              <a:gd name="connsiteX84" fmla="*/ 390715 w 1619441"/>
              <a:gd name="connsiteY84" fmla="*/ 1293250 h 1414755"/>
              <a:gd name="connsiteX85" fmla="*/ 347853 w 1619441"/>
              <a:gd name="connsiteY85" fmla="*/ 1326588 h 1414755"/>
              <a:gd name="connsiteX86" fmla="*/ 324040 w 1619441"/>
              <a:gd name="connsiteY86" fmla="*/ 1340876 h 1414755"/>
              <a:gd name="connsiteX87" fmla="*/ 276416 w 1619441"/>
              <a:gd name="connsiteY87" fmla="*/ 1364688 h 1414755"/>
              <a:gd name="connsiteX88" fmla="*/ 238316 w 1619441"/>
              <a:gd name="connsiteY88" fmla="*/ 1376594 h 1414755"/>
              <a:gd name="connsiteX89" fmla="*/ 166878 w 1619441"/>
              <a:gd name="connsiteY89" fmla="*/ 1400406 h 1414755"/>
              <a:gd name="connsiteX90" fmla="*/ 62103 w 1619441"/>
              <a:gd name="connsiteY90" fmla="*/ 1414695 h 1414755"/>
              <a:gd name="connsiteX91" fmla="*/ 190 w 1619441"/>
              <a:gd name="connsiteY91" fmla="*/ 1395644 h 1414755"/>
              <a:gd name="connsiteX92" fmla="*/ 81153 w 1619441"/>
              <a:gd name="connsiteY92" fmla="*/ 1338494 h 1414755"/>
              <a:gd name="connsiteX93" fmla="*/ 95441 w 1619441"/>
              <a:gd name="connsiteY93" fmla="*/ 1333732 h 1414755"/>
              <a:gd name="connsiteX94" fmla="*/ 128778 w 1619441"/>
              <a:gd name="connsiteY94" fmla="*/ 1317063 h 1414755"/>
              <a:gd name="connsiteX95" fmla="*/ 138303 w 1619441"/>
              <a:gd name="connsiteY95" fmla="*/ 1298013 h 1414755"/>
              <a:gd name="connsiteX96" fmla="*/ 164497 w 1619441"/>
              <a:gd name="connsiteY96" fmla="*/ 1281344 h 1414755"/>
              <a:gd name="connsiteX97" fmla="*/ 178785 w 1619441"/>
              <a:gd name="connsiteY97" fmla="*/ 1274201 h 1414755"/>
              <a:gd name="connsiteX98" fmla="*/ 195453 w 1619441"/>
              <a:gd name="connsiteY98" fmla="*/ 1257532 h 1414755"/>
              <a:gd name="connsiteX99" fmla="*/ 204978 w 1619441"/>
              <a:gd name="connsiteY99" fmla="*/ 1243244 h 1414755"/>
              <a:gd name="connsiteX100" fmla="*/ 235935 w 1619441"/>
              <a:gd name="connsiteY100" fmla="*/ 1214669 h 1414755"/>
              <a:gd name="connsiteX101" fmla="*/ 250222 w 1619441"/>
              <a:gd name="connsiteY101" fmla="*/ 1200381 h 1414755"/>
              <a:gd name="connsiteX102" fmla="*/ 281179 w 1619441"/>
              <a:gd name="connsiteY102" fmla="*/ 1181332 h 1414755"/>
              <a:gd name="connsiteX103" fmla="*/ 324041 w 1619441"/>
              <a:gd name="connsiteY103" fmla="*/ 1121800 h 1414755"/>
              <a:gd name="connsiteX104" fmla="*/ 362140 w 1619441"/>
              <a:gd name="connsiteY104" fmla="*/ 1076557 h 1414755"/>
              <a:gd name="connsiteX105" fmla="*/ 381191 w 1619441"/>
              <a:gd name="connsiteY105" fmla="*/ 1050362 h 1414755"/>
              <a:gd name="connsiteX106" fmla="*/ 409766 w 1619441"/>
              <a:gd name="connsiteY106" fmla="*/ 1009882 h 1414755"/>
              <a:gd name="connsiteX107" fmla="*/ 433578 w 1619441"/>
              <a:gd name="connsiteY107" fmla="*/ 976545 h 1414755"/>
              <a:gd name="connsiteX108" fmla="*/ 438341 w 1619441"/>
              <a:gd name="connsiteY108" fmla="*/ 947969 h 1414755"/>
              <a:gd name="connsiteX109" fmla="*/ 462154 w 1619441"/>
              <a:gd name="connsiteY109" fmla="*/ 912251 h 1414755"/>
              <a:gd name="connsiteX110" fmla="*/ 490729 w 1619441"/>
              <a:gd name="connsiteY110" fmla="*/ 845576 h 1414755"/>
              <a:gd name="connsiteX111" fmla="*/ 509779 w 1619441"/>
              <a:gd name="connsiteY111" fmla="*/ 786044 h 1414755"/>
              <a:gd name="connsiteX112" fmla="*/ 519303 w 1619441"/>
              <a:gd name="connsiteY112" fmla="*/ 709844 h 1414755"/>
              <a:gd name="connsiteX113" fmla="*/ 524066 w 1619441"/>
              <a:gd name="connsiteY113" fmla="*/ 690794 h 1414755"/>
              <a:gd name="connsiteX114" fmla="*/ 526448 w 1619441"/>
              <a:gd name="connsiteY114" fmla="*/ 636026 h 1414755"/>
              <a:gd name="connsiteX115" fmla="*/ 516922 w 1619441"/>
              <a:gd name="connsiteY115" fmla="*/ 512200 h 1414755"/>
              <a:gd name="connsiteX116" fmla="*/ 514541 w 1619441"/>
              <a:gd name="connsiteY116" fmla="*/ 481244 h 1414755"/>
              <a:gd name="connsiteX117" fmla="*/ 509778 w 1619441"/>
              <a:gd name="connsiteY117" fmla="*/ 443144 h 1414755"/>
              <a:gd name="connsiteX118" fmla="*/ 505016 w 1619441"/>
              <a:gd name="connsiteY118" fmla="*/ 428857 h 1414755"/>
              <a:gd name="connsiteX119" fmla="*/ 490728 w 1619441"/>
              <a:gd name="connsiteY119" fmla="*/ 390757 h 1414755"/>
              <a:gd name="connsiteX120" fmla="*/ 471678 w 1619441"/>
              <a:gd name="connsiteY120" fmla="*/ 352657 h 1414755"/>
              <a:gd name="connsiteX121" fmla="*/ 466916 w 1619441"/>
              <a:gd name="connsiteY121" fmla="*/ 319319 h 1414755"/>
              <a:gd name="connsiteX122" fmla="*/ 447866 w 1619441"/>
              <a:gd name="connsiteY122" fmla="*/ 297889 h 1414755"/>
              <a:gd name="connsiteX123" fmla="*/ 440722 w 1619441"/>
              <a:gd name="connsiteY123" fmla="*/ 271694 h 1414755"/>
              <a:gd name="connsiteX124" fmla="*/ 424053 w 1619441"/>
              <a:gd name="connsiteY124" fmla="*/ 252644 h 1414755"/>
              <a:gd name="connsiteX125" fmla="*/ 416910 w 1619441"/>
              <a:gd name="connsiteY125" fmla="*/ 235976 h 1414755"/>
              <a:gd name="connsiteX126" fmla="*/ 395478 w 1619441"/>
              <a:gd name="connsiteY126" fmla="*/ 197875 h 1414755"/>
              <a:gd name="connsiteX127" fmla="*/ 357379 w 1619441"/>
              <a:gd name="connsiteY127" fmla="*/ 145488 h 1414755"/>
              <a:gd name="connsiteX128" fmla="*/ 304991 w 1619441"/>
              <a:gd name="connsiteY128" fmla="*/ 100244 h 1414755"/>
              <a:gd name="connsiteX129" fmla="*/ 281178 w 1619441"/>
              <a:gd name="connsiteY129" fmla="*/ 76432 h 1414755"/>
              <a:gd name="connsiteX130" fmla="*/ 238316 w 1619441"/>
              <a:gd name="connsiteY130" fmla="*/ 33569 h 1414755"/>
              <a:gd name="connsiteX131" fmla="*/ 278797 w 1619441"/>
              <a:gd name="connsiteY131" fmla="*/ 232 h 1414755"/>
              <a:gd name="connsiteX0" fmla="*/ 278797 w 1619441"/>
              <a:gd name="connsiteY0" fmla="*/ 232 h 1414755"/>
              <a:gd name="connsiteX1" fmla="*/ 324041 w 1619441"/>
              <a:gd name="connsiteY1" fmla="*/ 19282 h 1414755"/>
              <a:gd name="connsiteX2" fmla="*/ 357378 w 1619441"/>
              <a:gd name="connsiteY2" fmla="*/ 28807 h 1414755"/>
              <a:gd name="connsiteX3" fmla="*/ 371666 w 1619441"/>
              <a:gd name="connsiteY3" fmla="*/ 38332 h 1414755"/>
              <a:gd name="connsiteX4" fmla="*/ 405003 w 1619441"/>
              <a:gd name="connsiteY4" fmla="*/ 47857 h 1414755"/>
              <a:gd name="connsiteX5" fmla="*/ 438341 w 1619441"/>
              <a:gd name="connsiteY5" fmla="*/ 62144 h 1414755"/>
              <a:gd name="connsiteX6" fmla="*/ 471678 w 1619441"/>
              <a:gd name="connsiteY6" fmla="*/ 85957 h 1414755"/>
              <a:gd name="connsiteX7" fmla="*/ 476441 w 1619441"/>
              <a:gd name="connsiteY7" fmla="*/ 100244 h 1414755"/>
              <a:gd name="connsiteX8" fmla="*/ 495491 w 1619441"/>
              <a:gd name="connsiteY8" fmla="*/ 114532 h 1414755"/>
              <a:gd name="connsiteX9" fmla="*/ 505016 w 1619441"/>
              <a:gd name="connsiteY9" fmla="*/ 128819 h 1414755"/>
              <a:gd name="connsiteX10" fmla="*/ 519303 w 1619441"/>
              <a:gd name="connsiteY10" fmla="*/ 143107 h 1414755"/>
              <a:gd name="connsiteX11" fmla="*/ 538353 w 1619441"/>
              <a:gd name="connsiteY11" fmla="*/ 181207 h 1414755"/>
              <a:gd name="connsiteX12" fmla="*/ 555022 w 1619441"/>
              <a:gd name="connsiteY12" fmla="*/ 202637 h 1414755"/>
              <a:gd name="connsiteX13" fmla="*/ 569309 w 1619441"/>
              <a:gd name="connsiteY13" fmla="*/ 219307 h 1414755"/>
              <a:gd name="connsiteX14" fmla="*/ 576454 w 1619441"/>
              <a:gd name="connsiteY14" fmla="*/ 238357 h 1414755"/>
              <a:gd name="connsiteX15" fmla="*/ 590741 w 1619441"/>
              <a:gd name="connsiteY15" fmla="*/ 262169 h 1414755"/>
              <a:gd name="connsiteX16" fmla="*/ 595503 w 1619441"/>
              <a:gd name="connsiteY16" fmla="*/ 281219 h 1414755"/>
              <a:gd name="connsiteX17" fmla="*/ 605028 w 1619441"/>
              <a:gd name="connsiteY17" fmla="*/ 295507 h 1414755"/>
              <a:gd name="connsiteX18" fmla="*/ 628841 w 1619441"/>
              <a:gd name="connsiteY18" fmla="*/ 328844 h 1414755"/>
              <a:gd name="connsiteX19" fmla="*/ 638366 w 1619441"/>
              <a:gd name="connsiteY19" fmla="*/ 352657 h 1414755"/>
              <a:gd name="connsiteX20" fmla="*/ 666941 w 1619441"/>
              <a:gd name="connsiteY20" fmla="*/ 390757 h 1414755"/>
              <a:gd name="connsiteX21" fmla="*/ 671703 w 1619441"/>
              <a:gd name="connsiteY21" fmla="*/ 409807 h 1414755"/>
              <a:gd name="connsiteX22" fmla="*/ 685991 w 1619441"/>
              <a:gd name="connsiteY22" fmla="*/ 452669 h 1414755"/>
              <a:gd name="connsiteX23" fmla="*/ 700278 w 1619441"/>
              <a:gd name="connsiteY23" fmla="*/ 505057 h 1414755"/>
              <a:gd name="connsiteX24" fmla="*/ 705041 w 1619441"/>
              <a:gd name="connsiteY24" fmla="*/ 524107 h 1414755"/>
              <a:gd name="connsiteX25" fmla="*/ 719328 w 1619441"/>
              <a:gd name="connsiteY25" fmla="*/ 538394 h 1414755"/>
              <a:gd name="connsiteX26" fmla="*/ 728853 w 1619441"/>
              <a:gd name="connsiteY26" fmla="*/ 581257 h 1414755"/>
              <a:gd name="connsiteX27" fmla="*/ 733616 w 1619441"/>
              <a:gd name="connsiteY27" fmla="*/ 600307 h 1414755"/>
              <a:gd name="connsiteX28" fmla="*/ 743141 w 1619441"/>
              <a:gd name="connsiteY28" fmla="*/ 614594 h 1414755"/>
              <a:gd name="connsiteX29" fmla="*/ 752666 w 1619441"/>
              <a:gd name="connsiteY29" fmla="*/ 657457 h 1414755"/>
              <a:gd name="connsiteX30" fmla="*/ 762191 w 1619441"/>
              <a:gd name="connsiteY30" fmla="*/ 676507 h 1414755"/>
              <a:gd name="connsiteX31" fmla="*/ 766953 w 1619441"/>
              <a:gd name="connsiteY31" fmla="*/ 690794 h 1414755"/>
              <a:gd name="connsiteX32" fmla="*/ 776478 w 1619441"/>
              <a:gd name="connsiteY32" fmla="*/ 709844 h 1414755"/>
              <a:gd name="connsiteX33" fmla="*/ 781241 w 1619441"/>
              <a:gd name="connsiteY33" fmla="*/ 724132 h 1414755"/>
              <a:gd name="connsiteX34" fmla="*/ 800291 w 1619441"/>
              <a:gd name="connsiteY34" fmla="*/ 738419 h 1414755"/>
              <a:gd name="connsiteX35" fmla="*/ 809816 w 1619441"/>
              <a:gd name="connsiteY35" fmla="*/ 757469 h 1414755"/>
              <a:gd name="connsiteX36" fmla="*/ 824103 w 1619441"/>
              <a:gd name="connsiteY36" fmla="*/ 771757 h 1414755"/>
              <a:gd name="connsiteX37" fmla="*/ 838391 w 1619441"/>
              <a:gd name="connsiteY37" fmla="*/ 790807 h 1414755"/>
              <a:gd name="connsiteX38" fmla="*/ 857441 w 1619441"/>
              <a:gd name="connsiteY38" fmla="*/ 809857 h 1414755"/>
              <a:gd name="connsiteX39" fmla="*/ 890778 w 1619441"/>
              <a:gd name="connsiteY39" fmla="*/ 826526 h 1414755"/>
              <a:gd name="connsiteX40" fmla="*/ 924116 w 1619441"/>
              <a:gd name="connsiteY40" fmla="*/ 852719 h 1414755"/>
              <a:gd name="connsiteX41" fmla="*/ 957453 w 1619441"/>
              <a:gd name="connsiteY41" fmla="*/ 867007 h 1414755"/>
              <a:gd name="connsiteX42" fmla="*/ 971741 w 1619441"/>
              <a:gd name="connsiteY42" fmla="*/ 871769 h 1414755"/>
              <a:gd name="connsiteX43" fmla="*/ 1009841 w 1619441"/>
              <a:gd name="connsiteY43" fmla="*/ 895582 h 1414755"/>
              <a:gd name="connsiteX44" fmla="*/ 1043178 w 1619441"/>
              <a:gd name="connsiteY44" fmla="*/ 919394 h 1414755"/>
              <a:gd name="connsiteX45" fmla="*/ 1071753 w 1619441"/>
              <a:gd name="connsiteY45" fmla="*/ 928919 h 1414755"/>
              <a:gd name="connsiteX46" fmla="*/ 1119378 w 1619441"/>
              <a:gd name="connsiteY46" fmla="*/ 938444 h 1414755"/>
              <a:gd name="connsiteX47" fmla="*/ 1133666 w 1619441"/>
              <a:gd name="connsiteY47" fmla="*/ 943207 h 1414755"/>
              <a:gd name="connsiteX48" fmla="*/ 1152716 w 1619441"/>
              <a:gd name="connsiteY48" fmla="*/ 947969 h 1414755"/>
              <a:gd name="connsiteX49" fmla="*/ 1167003 w 1619441"/>
              <a:gd name="connsiteY49" fmla="*/ 957494 h 1414755"/>
              <a:gd name="connsiteX50" fmla="*/ 1186053 w 1619441"/>
              <a:gd name="connsiteY50" fmla="*/ 962257 h 1414755"/>
              <a:gd name="connsiteX51" fmla="*/ 1271778 w 1619441"/>
              <a:gd name="connsiteY51" fmla="*/ 971782 h 1414755"/>
              <a:gd name="connsiteX52" fmla="*/ 1286066 w 1619441"/>
              <a:gd name="connsiteY52" fmla="*/ 976544 h 1414755"/>
              <a:gd name="connsiteX53" fmla="*/ 1378934 w 1619441"/>
              <a:gd name="connsiteY53" fmla="*/ 981307 h 1414755"/>
              <a:gd name="connsiteX54" fmla="*/ 1495616 w 1619441"/>
              <a:gd name="connsiteY54" fmla="*/ 983689 h 1414755"/>
              <a:gd name="connsiteX55" fmla="*/ 1567053 w 1619441"/>
              <a:gd name="connsiteY55" fmla="*/ 986069 h 1414755"/>
              <a:gd name="connsiteX56" fmla="*/ 1586103 w 1619441"/>
              <a:gd name="connsiteY56" fmla="*/ 981307 h 1414755"/>
              <a:gd name="connsiteX57" fmla="*/ 1619441 w 1619441"/>
              <a:gd name="connsiteY57" fmla="*/ 986069 h 1414755"/>
              <a:gd name="connsiteX58" fmla="*/ 1571816 w 1619441"/>
              <a:gd name="connsiteY58" fmla="*/ 1000357 h 1414755"/>
              <a:gd name="connsiteX59" fmla="*/ 1557528 w 1619441"/>
              <a:gd name="connsiteY59" fmla="*/ 1005119 h 1414755"/>
              <a:gd name="connsiteX60" fmla="*/ 1524191 w 1619441"/>
              <a:gd name="connsiteY60" fmla="*/ 1014644 h 1414755"/>
              <a:gd name="connsiteX61" fmla="*/ 1509903 w 1619441"/>
              <a:gd name="connsiteY61" fmla="*/ 1028932 h 1414755"/>
              <a:gd name="connsiteX62" fmla="*/ 1490853 w 1619441"/>
              <a:gd name="connsiteY62" fmla="*/ 1043219 h 1414755"/>
              <a:gd name="connsiteX63" fmla="*/ 1476566 w 1619441"/>
              <a:gd name="connsiteY63" fmla="*/ 1047982 h 1414755"/>
              <a:gd name="connsiteX64" fmla="*/ 1409891 w 1619441"/>
              <a:gd name="connsiteY64" fmla="*/ 1052744 h 1414755"/>
              <a:gd name="connsiteX65" fmla="*/ 1357503 w 1619441"/>
              <a:gd name="connsiteY65" fmla="*/ 1067032 h 1414755"/>
              <a:gd name="connsiteX66" fmla="*/ 1333691 w 1619441"/>
              <a:gd name="connsiteY66" fmla="*/ 1071794 h 1414755"/>
              <a:gd name="connsiteX67" fmla="*/ 1319403 w 1619441"/>
              <a:gd name="connsiteY67" fmla="*/ 1076557 h 1414755"/>
              <a:gd name="connsiteX68" fmla="*/ 1190816 w 1619441"/>
              <a:gd name="connsiteY68" fmla="*/ 1081319 h 1414755"/>
              <a:gd name="connsiteX69" fmla="*/ 1109853 w 1619441"/>
              <a:gd name="connsiteY69" fmla="*/ 1095607 h 1414755"/>
              <a:gd name="connsiteX70" fmla="*/ 1090803 w 1619441"/>
              <a:gd name="connsiteY70" fmla="*/ 1100369 h 1414755"/>
              <a:gd name="connsiteX71" fmla="*/ 1076516 w 1619441"/>
              <a:gd name="connsiteY71" fmla="*/ 1109894 h 1414755"/>
              <a:gd name="connsiteX72" fmla="*/ 1062228 w 1619441"/>
              <a:gd name="connsiteY72" fmla="*/ 1124182 h 1414755"/>
              <a:gd name="connsiteX73" fmla="*/ 843153 w 1619441"/>
              <a:gd name="connsiteY73" fmla="*/ 1133707 h 1414755"/>
              <a:gd name="connsiteX74" fmla="*/ 828866 w 1619441"/>
              <a:gd name="connsiteY74" fmla="*/ 1138469 h 1414755"/>
              <a:gd name="connsiteX75" fmla="*/ 771716 w 1619441"/>
              <a:gd name="connsiteY75" fmla="*/ 1147994 h 1414755"/>
              <a:gd name="connsiteX76" fmla="*/ 724091 w 1619441"/>
              <a:gd name="connsiteY76" fmla="*/ 1157519 h 1414755"/>
              <a:gd name="connsiteX77" fmla="*/ 685991 w 1619441"/>
              <a:gd name="connsiteY77" fmla="*/ 1171807 h 1414755"/>
              <a:gd name="connsiteX78" fmla="*/ 662178 w 1619441"/>
              <a:gd name="connsiteY78" fmla="*/ 1176569 h 1414755"/>
              <a:gd name="connsiteX79" fmla="*/ 633603 w 1619441"/>
              <a:gd name="connsiteY79" fmla="*/ 1181332 h 1414755"/>
              <a:gd name="connsiteX80" fmla="*/ 566928 w 1619441"/>
              <a:gd name="connsiteY80" fmla="*/ 1190857 h 1414755"/>
              <a:gd name="connsiteX81" fmla="*/ 540734 w 1619441"/>
              <a:gd name="connsiteY81" fmla="*/ 1219432 h 1414755"/>
              <a:gd name="connsiteX82" fmla="*/ 490728 w 1619441"/>
              <a:gd name="connsiteY82" fmla="*/ 1243244 h 1414755"/>
              <a:gd name="connsiteX83" fmla="*/ 447866 w 1619441"/>
              <a:gd name="connsiteY83" fmla="*/ 1267057 h 1414755"/>
              <a:gd name="connsiteX84" fmla="*/ 390715 w 1619441"/>
              <a:gd name="connsiteY84" fmla="*/ 1293250 h 1414755"/>
              <a:gd name="connsiteX85" fmla="*/ 347853 w 1619441"/>
              <a:gd name="connsiteY85" fmla="*/ 1326588 h 1414755"/>
              <a:gd name="connsiteX86" fmla="*/ 324040 w 1619441"/>
              <a:gd name="connsiteY86" fmla="*/ 1340876 h 1414755"/>
              <a:gd name="connsiteX87" fmla="*/ 276416 w 1619441"/>
              <a:gd name="connsiteY87" fmla="*/ 1364688 h 1414755"/>
              <a:gd name="connsiteX88" fmla="*/ 238316 w 1619441"/>
              <a:gd name="connsiteY88" fmla="*/ 1376594 h 1414755"/>
              <a:gd name="connsiteX89" fmla="*/ 166878 w 1619441"/>
              <a:gd name="connsiteY89" fmla="*/ 1400406 h 1414755"/>
              <a:gd name="connsiteX90" fmla="*/ 62103 w 1619441"/>
              <a:gd name="connsiteY90" fmla="*/ 1414695 h 1414755"/>
              <a:gd name="connsiteX91" fmla="*/ 190 w 1619441"/>
              <a:gd name="connsiteY91" fmla="*/ 1395644 h 1414755"/>
              <a:gd name="connsiteX92" fmla="*/ 81153 w 1619441"/>
              <a:gd name="connsiteY92" fmla="*/ 1338494 h 1414755"/>
              <a:gd name="connsiteX93" fmla="*/ 95441 w 1619441"/>
              <a:gd name="connsiteY93" fmla="*/ 1333732 h 1414755"/>
              <a:gd name="connsiteX94" fmla="*/ 128778 w 1619441"/>
              <a:gd name="connsiteY94" fmla="*/ 1317063 h 1414755"/>
              <a:gd name="connsiteX95" fmla="*/ 138303 w 1619441"/>
              <a:gd name="connsiteY95" fmla="*/ 1298013 h 1414755"/>
              <a:gd name="connsiteX96" fmla="*/ 164497 w 1619441"/>
              <a:gd name="connsiteY96" fmla="*/ 1281344 h 1414755"/>
              <a:gd name="connsiteX97" fmla="*/ 178785 w 1619441"/>
              <a:gd name="connsiteY97" fmla="*/ 1274201 h 1414755"/>
              <a:gd name="connsiteX98" fmla="*/ 195453 w 1619441"/>
              <a:gd name="connsiteY98" fmla="*/ 1257532 h 1414755"/>
              <a:gd name="connsiteX99" fmla="*/ 204978 w 1619441"/>
              <a:gd name="connsiteY99" fmla="*/ 1243244 h 1414755"/>
              <a:gd name="connsiteX100" fmla="*/ 235935 w 1619441"/>
              <a:gd name="connsiteY100" fmla="*/ 1214669 h 1414755"/>
              <a:gd name="connsiteX101" fmla="*/ 250222 w 1619441"/>
              <a:gd name="connsiteY101" fmla="*/ 1200381 h 1414755"/>
              <a:gd name="connsiteX102" fmla="*/ 281179 w 1619441"/>
              <a:gd name="connsiteY102" fmla="*/ 1181332 h 1414755"/>
              <a:gd name="connsiteX103" fmla="*/ 324041 w 1619441"/>
              <a:gd name="connsiteY103" fmla="*/ 1121800 h 1414755"/>
              <a:gd name="connsiteX104" fmla="*/ 362140 w 1619441"/>
              <a:gd name="connsiteY104" fmla="*/ 1076557 h 1414755"/>
              <a:gd name="connsiteX105" fmla="*/ 381191 w 1619441"/>
              <a:gd name="connsiteY105" fmla="*/ 1050362 h 1414755"/>
              <a:gd name="connsiteX106" fmla="*/ 409766 w 1619441"/>
              <a:gd name="connsiteY106" fmla="*/ 1009882 h 1414755"/>
              <a:gd name="connsiteX107" fmla="*/ 433578 w 1619441"/>
              <a:gd name="connsiteY107" fmla="*/ 976545 h 1414755"/>
              <a:gd name="connsiteX108" fmla="*/ 438341 w 1619441"/>
              <a:gd name="connsiteY108" fmla="*/ 947969 h 1414755"/>
              <a:gd name="connsiteX109" fmla="*/ 462154 w 1619441"/>
              <a:gd name="connsiteY109" fmla="*/ 912251 h 1414755"/>
              <a:gd name="connsiteX110" fmla="*/ 490729 w 1619441"/>
              <a:gd name="connsiteY110" fmla="*/ 845576 h 1414755"/>
              <a:gd name="connsiteX111" fmla="*/ 509779 w 1619441"/>
              <a:gd name="connsiteY111" fmla="*/ 786044 h 1414755"/>
              <a:gd name="connsiteX112" fmla="*/ 519303 w 1619441"/>
              <a:gd name="connsiteY112" fmla="*/ 709844 h 1414755"/>
              <a:gd name="connsiteX113" fmla="*/ 524066 w 1619441"/>
              <a:gd name="connsiteY113" fmla="*/ 690794 h 1414755"/>
              <a:gd name="connsiteX114" fmla="*/ 526448 w 1619441"/>
              <a:gd name="connsiteY114" fmla="*/ 636026 h 1414755"/>
              <a:gd name="connsiteX115" fmla="*/ 516922 w 1619441"/>
              <a:gd name="connsiteY115" fmla="*/ 512200 h 1414755"/>
              <a:gd name="connsiteX116" fmla="*/ 514541 w 1619441"/>
              <a:gd name="connsiteY116" fmla="*/ 481244 h 1414755"/>
              <a:gd name="connsiteX117" fmla="*/ 509778 w 1619441"/>
              <a:gd name="connsiteY117" fmla="*/ 443144 h 1414755"/>
              <a:gd name="connsiteX118" fmla="*/ 505016 w 1619441"/>
              <a:gd name="connsiteY118" fmla="*/ 428857 h 1414755"/>
              <a:gd name="connsiteX119" fmla="*/ 490728 w 1619441"/>
              <a:gd name="connsiteY119" fmla="*/ 390757 h 1414755"/>
              <a:gd name="connsiteX120" fmla="*/ 471678 w 1619441"/>
              <a:gd name="connsiteY120" fmla="*/ 352657 h 1414755"/>
              <a:gd name="connsiteX121" fmla="*/ 466916 w 1619441"/>
              <a:gd name="connsiteY121" fmla="*/ 319319 h 1414755"/>
              <a:gd name="connsiteX122" fmla="*/ 447866 w 1619441"/>
              <a:gd name="connsiteY122" fmla="*/ 297889 h 1414755"/>
              <a:gd name="connsiteX123" fmla="*/ 440722 w 1619441"/>
              <a:gd name="connsiteY123" fmla="*/ 271694 h 1414755"/>
              <a:gd name="connsiteX124" fmla="*/ 424053 w 1619441"/>
              <a:gd name="connsiteY124" fmla="*/ 252644 h 1414755"/>
              <a:gd name="connsiteX125" fmla="*/ 416910 w 1619441"/>
              <a:gd name="connsiteY125" fmla="*/ 235976 h 1414755"/>
              <a:gd name="connsiteX126" fmla="*/ 395478 w 1619441"/>
              <a:gd name="connsiteY126" fmla="*/ 197875 h 1414755"/>
              <a:gd name="connsiteX127" fmla="*/ 357379 w 1619441"/>
              <a:gd name="connsiteY127" fmla="*/ 145488 h 1414755"/>
              <a:gd name="connsiteX128" fmla="*/ 304991 w 1619441"/>
              <a:gd name="connsiteY128" fmla="*/ 100244 h 1414755"/>
              <a:gd name="connsiteX129" fmla="*/ 281178 w 1619441"/>
              <a:gd name="connsiteY129" fmla="*/ 76432 h 1414755"/>
              <a:gd name="connsiteX130" fmla="*/ 238316 w 1619441"/>
              <a:gd name="connsiteY130" fmla="*/ 33569 h 1414755"/>
              <a:gd name="connsiteX131" fmla="*/ 278797 w 1619441"/>
              <a:gd name="connsiteY131" fmla="*/ 232 h 1414755"/>
              <a:gd name="connsiteX0" fmla="*/ 278797 w 1619441"/>
              <a:gd name="connsiteY0" fmla="*/ 232 h 1414755"/>
              <a:gd name="connsiteX1" fmla="*/ 324041 w 1619441"/>
              <a:gd name="connsiteY1" fmla="*/ 19282 h 1414755"/>
              <a:gd name="connsiteX2" fmla="*/ 357378 w 1619441"/>
              <a:gd name="connsiteY2" fmla="*/ 28807 h 1414755"/>
              <a:gd name="connsiteX3" fmla="*/ 371666 w 1619441"/>
              <a:gd name="connsiteY3" fmla="*/ 38332 h 1414755"/>
              <a:gd name="connsiteX4" fmla="*/ 405003 w 1619441"/>
              <a:gd name="connsiteY4" fmla="*/ 47857 h 1414755"/>
              <a:gd name="connsiteX5" fmla="*/ 438341 w 1619441"/>
              <a:gd name="connsiteY5" fmla="*/ 62144 h 1414755"/>
              <a:gd name="connsiteX6" fmla="*/ 471678 w 1619441"/>
              <a:gd name="connsiteY6" fmla="*/ 85957 h 1414755"/>
              <a:gd name="connsiteX7" fmla="*/ 476441 w 1619441"/>
              <a:gd name="connsiteY7" fmla="*/ 100244 h 1414755"/>
              <a:gd name="connsiteX8" fmla="*/ 495491 w 1619441"/>
              <a:gd name="connsiteY8" fmla="*/ 114532 h 1414755"/>
              <a:gd name="connsiteX9" fmla="*/ 505016 w 1619441"/>
              <a:gd name="connsiteY9" fmla="*/ 128819 h 1414755"/>
              <a:gd name="connsiteX10" fmla="*/ 519303 w 1619441"/>
              <a:gd name="connsiteY10" fmla="*/ 143107 h 1414755"/>
              <a:gd name="connsiteX11" fmla="*/ 538353 w 1619441"/>
              <a:gd name="connsiteY11" fmla="*/ 181207 h 1414755"/>
              <a:gd name="connsiteX12" fmla="*/ 555022 w 1619441"/>
              <a:gd name="connsiteY12" fmla="*/ 202637 h 1414755"/>
              <a:gd name="connsiteX13" fmla="*/ 569309 w 1619441"/>
              <a:gd name="connsiteY13" fmla="*/ 219307 h 1414755"/>
              <a:gd name="connsiteX14" fmla="*/ 576454 w 1619441"/>
              <a:gd name="connsiteY14" fmla="*/ 238357 h 1414755"/>
              <a:gd name="connsiteX15" fmla="*/ 590741 w 1619441"/>
              <a:gd name="connsiteY15" fmla="*/ 262169 h 1414755"/>
              <a:gd name="connsiteX16" fmla="*/ 595503 w 1619441"/>
              <a:gd name="connsiteY16" fmla="*/ 281219 h 1414755"/>
              <a:gd name="connsiteX17" fmla="*/ 605028 w 1619441"/>
              <a:gd name="connsiteY17" fmla="*/ 295507 h 1414755"/>
              <a:gd name="connsiteX18" fmla="*/ 628841 w 1619441"/>
              <a:gd name="connsiteY18" fmla="*/ 328844 h 1414755"/>
              <a:gd name="connsiteX19" fmla="*/ 638366 w 1619441"/>
              <a:gd name="connsiteY19" fmla="*/ 352657 h 1414755"/>
              <a:gd name="connsiteX20" fmla="*/ 666941 w 1619441"/>
              <a:gd name="connsiteY20" fmla="*/ 390757 h 1414755"/>
              <a:gd name="connsiteX21" fmla="*/ 671703 w 1619441"/>
              <a:gd name="connsiteY21" fmla="*/ 409807 h 1414755"/>
              <a:gd name="connsiteX22" fmla="*/ 685991 w 1619441"/>
              <a:gd name="connsiteY22" fmla="*/ 452669 h 1414755"/>
              <a:gd name="connsiteX23" fmla="*/ 700278 w 1619441"/>
              <a:gd name="connsiteY23" fmla="*/ 505057 h 1414755"/>
              <a:gd name="connsiteX24" fmla="*/ 705041 w 1619441"/>
              <a:gd name="connsiteY24" fmla="*/ 524107 h 1414755"/>
              <a:gd name="connsiteX25" fmla="*/ 719328 w 1619441"/>
              <a:gd name="connsiteY25" fmla="*/ 538394 h 1414755"/>
              <a:gd name="connsiteX26" fmla="*/ 728853 w 1619441"/>
              <a:gd name="connsiteY26" fmla="*/ 581257 h 1414755"/>
              <a:gd name="connsiteX27" fmla="*/ 733616 w 1619441"/>
              <a:gd name="connsiteY27" fmla="*/ 600307 h 1414755"/>
              <a:gd name="connsiteX28" fmla="*/ 743141 w 1619441"/>
              <a:gd name="connsiteY28" fmla="*/ 614594 h 1414755"/>
              <a:gd name="connsiteX29" fmla="*/ 752666 w 1619441"/>
              <a:gd name="connsiteY29" fmla="*/ 657457 h 1414755"/>
              <a:gd name="connsiteX30" fmla="*/ 762191 w 1619441"/>
              <a:gd name="connsiteY30" fmla="*/ 676507 h 1414755"/>
              <a:gd name="connsiteX31" fmla="*/ 766953 w 1619441"/>
              <a:gd name="connsiteY31" fmla="*/ 690794 h 1414755"/>
              <a:gd name="connsiteX32" fmla="*/ 776478 w 1619441"/>
              <a:gd name="connsiteY32" fmla="*/ 709844 h 1414755"/>
              <a:gd name="connsiteX33" fmla="*/ 781241 w 1619441"/>
              <a:gd name="connsiteY33" fmla="*/ 724132 h 1414755"/>
              <a:gd name="connsiteX34" fmla="*/ 800291 w 1619441"/>
              <a:gd name="connsiteY34" fmla="*/ 738419 h 1414755"/>
              <a:gd name="connsiteX35" fmla="*/ 809816 w 1619441"/>
              <a:gd name="connsiteY35" fmla="*/ 757469 h 1414755"/>
              <a:gd name="connsiteX36" fmla="*/ 824103 w 1619441"/>
              <a:gd name="connsiteY36" fmla="*/ 771757 h 1414755"/>
              <a:gd name="connsiteX37" fmla="*/ 838391 w 1619441"/>
              <a:gd name="connsiteY37" fmla="*/ 790807 h 1414755"/>
              <a:gd name="connsiteX38" fmla="*/ 857441 w 1619441"/>
              <a:gd name="connsiteY38" fmla="*/ 809857 h 1414755"/>
              <a:gd name="connsiteX39" fmla="*/ 890778 w 1619441"/>
              <a:gd name="connsiteY39" fmla="*/ 826526 h 1414755"/>
              <a:gd name="connsiteX40" fmla="*/ 924116 w 1619441"/>
              <a:gd name="connsiteY40" fmla="*/ 852719 h 1414755"/>
              <a:gd name="connsiteX41" fmla="*/ 957453 w 1619441"/>
              <a:gd name="connsiteY41" fmla="*/ 867007 h 1414755"/>
              <a:gd name="connsiteX42" fmla="*/ 971741 w 1619441"/>
              <a:gd name="connsiteY42" fmla="*/ 871769 h 1414755"/>
              <a:gd name="connsiteX43" fmla="*/ 1009841 w 1619441"/>
              <a:gd name="connsiteY43" fmla="*/ 895582 h 1414755"/>
              <a:gd name="connsiteX44" fmla="*/ 1043178 w 1619441"/>
              <a:gd name="connsiteY44" fmla="*/ 919394 h 1414755"/>
              <a:gd name="connsiteX45" fmla="*/ 1071753 w 1619441"/>
              <a:gd name="connsiteY45" fmla="*/ 928919 h 1414755"/>
              <a:gd name="connsiteX46" fmla="*/ 1119378 w 1619441"/>
              <a:gd name="connsiteY46" fmla="*/ 938444 h 1414755"/>
              <a:gd name="connsiteX47" fmla="*/ 1133666 w 1619441"/>
              <a:gd name="connsiteY47" fmla="*/ 943207 h 1414755"/>
              <a:gd name="connsiteX48" fmla="*/ 1152716 w 1619441"/>
              <a:gd name="connsiteY48" fmla="*/ 947969 h 1414755"/>
              <a:gd name="connsiteX49" fmla="*/ 1167003 w 1619441"/>
              <a:gd name="connsiteY49" fmla="*/ 957494 h 1414755"/>
              <a:gd name="connsiteX50" fmla="*/ 1186053 w 1619441"/>
              <a:gd name="connsiteY50" fmla="*/ 962257 h 1414755"/>
              <a:gd name="connsiteX51" fmla="*/ 1271778 w 1619441"/>
              <a:gd name="connsiteY51" fmla="*/ 971782 h 1414755"/>
              <a:gd name="connsiteX52" fmla="*/ 1286066 w 1619441"/>
              <a:gd name="connsiteY52" fmla="*/ 976544 h 1414755"/>
              <a:gd name="connsiteX53" fmla="*/ 1378934 w 1619441"/>
              <a:gd name="connsiteY53" fmla="*/ 981307 h 1414755"/>
              <a:gd name="connsiteX54" fmla="*/ 1495616 w 1619441"/>
              <a:gd name="connsiteY54" fmla="*/ 983689 h 1414755"/>
              <a:gd name="connsiteX55" fmla="*/ 1567053 w 1619441"/>
              <a:gd name="connsiteY55" fmla="*/ 986069 h 1414755"/>
              <a:gd name="connsiteX56" fmla="*/ 1586103 w 1619441"/>
              <a:gd name="connsiteY56" fmla="*/ 981307 h 1414755"/>
              <a:gd name="connsiteX57" fmla="*/ 1619441 w 1619441"/>
              <a:gd name="connsiteY57" fmla="*/ 986069 h 1414755"/>
              <a:gd name="connsiteX58" fmla="*/ 1571816 w 1619441"/>
              <a:gd name="connsiteY58" fmla="*/ 1000357 h 1414755"/>
              <a:gd name="connsiteX59" fmla="*/ 1557528 w 1619441"/>
              <a:gd name="connsiteY59" fmla="*/ 1005119 h 1414755"/>
              <a:gd name="connsiteX60" fmla="*/ 1524191 w 1619441"/>
              <a:gd name="connsiteY60" fmla="*/ 1014644 h 1414755"/>
              <a:gd name="connsiteX61" fmla="*/ 1509903 w 1619441"/>
              <a:gd name="connsiteY61" fmla="*/ 1028932 h 1414755"/>
              <a:gd name="connsiteX62" fmla="*/ 1490853 w 1619441"/>
              <a:gd name="connsiteY62" fmla="*/ 1043219 h 1414755"/>
              <a:gd name="connsiteX63" fmla="*/ 1476566 w 1619441"/>
              <a:gd name="connsiteY63" fmla="*/ 1047982 h 1414755"/>
              <a:gd name="connsiteX64" fmla="*/ 1409891 w 1619441"/>
              <a:gd name="connsiteY64" fmla="*/ 1052744 h 1414755"/>
              <a:gd name="connsiteX65" fmla="*/ 1357503 w 1619441"/>
              <a:gd name="connsiteY65" fmla="*/ 1067032 h 1414755"/>
              <a:gd name="connsiteX66" fmla="*/ 1333691 w 1619441"/>
              <a:gd name="connsiteY66" fmla="*/ 1071794 h 1414755"/>
              <a:gd name="connsiteX67" fmla="*/ 1319403 w 1619441"/>
              <a:gd name="connsiteY67" fmla="*/ 1076557 h 1414755"/>
              <a:gd name="connsiteX68" fmla="*/ 1190816 w 1619441"/>
              <a:gd name="connsiteY68" fmla="*/ 1081319 h 1414755"/>
              <a:gd name="connsiteX69" fmla="*/ 1109853 w 1619441"/>
              <a:gd name="connsiteY69" fmla="*/ 1095607 h 1414755"/>
              <a:gd name="connsiteX70" fmla="*/ 1090803 w 1619441"/>
              <a:gd name="connsiteY70" fmla="*/ 1100369 h 1414755"/>
              <a:gd name="connsiteX71" fmla="*/ 1076516 w 1619441"/>
              <a:gd name="connsiteY71" fmla="*/ 1109894 h 1414755"/>
              <a:gd name="connsiteX72" fmla="*/ 1062228 w 1619441"/>
              <a:gd name="connsiteY72" fmla="*/ 1124182 h 1414755"/>
              <a:gd name="connsiteX73" fmla="*/ 843153 w 1619441"/>
              <a:gd name="connsiteY73" fmla="*/ 1133707 h 1414755"/>
              <a:gd name="connsiteX74" fmla="*/ 828866 w 1619441"/>
              <a:gd name="connsiteY74" fmla="*/ 1138469 h 1414755"/>
              <a:gd name="connsiteX75" fmla="*/ 771716 w 1619441"/>
              <a:gd name="connsiteY75" fmla="*/ 1147994 h 1414755"/>
              <a:gd name="connsiteX76" fmla="*/ 724091 w 1619441"/>
              <a:gd name="connsiteY76" fmla="*/ 1157519 h 1414755"/>
              <a:gd name="connsiteX77" fmla="*/ 685991 w 1619441"/>
              <a:gd name="connsiteY77" fmla="*/ 1171807 h 1414755"/>
              <a:gd name="connsiteX78" fmla="*/ 662178 w 1619441"/>
              <a:gd name="connsiteY78" fmla="*/ 1176569 h 1414755"/>
              <a:gd name="connsiteX79" fmla="*/ 633603 w 1619441"/>
              <a:gd name="connsiteY79" fmla="*/ 1181332 h 1414755"/>
              <a:gd name="connsiteX80" fmla="*/ 578835 w 1619441"/>
              <a:gd name="connsiteY80" fmla="*/ 1202763 h 1414755"/>
              <a:gd name="connsiteX81" fmla="*/ 540734 w 1619441"/>
              <a:gd name="connsiteY81" fmla="*/ 1219432 h 1414755"/>
              <a:gd name="connsiteX82" fmla="*/ 490728 w 1619441"/>
              <a:gd name="connsiteY82" fmla="*/ 1243244 h 1414755"/>
              <a:gd name="connsiteX83" fmla="*/ 447866 w 1619441"/>
              <a:gd name="connsiteY83" fmla="*/ 1267057 h 1414755"/>
              <a:gd name="connsiteX84" fmla="*/ 390715 w 1619441"/>
              <a:gd name="connsiteY84" fmla="*/ 1293250 h 1414755"/>
              <a:gd name="connsiteX85" fmla="*/ 347853 w 1619441"/>
              <a:gd name="connsiteY85" fmla="*/ 1326588 h 1414755"/>
              <a:gd name="connsiteX86" fmla="*/ 324040 w 1619441"/>
              <a:gd name="connsiteY86" fmla="*/ 1340876 h 1414755"/>
              <a:gd name="connsiteX87" fmla="*/ 276416 w 1619441"/>
              <a:gd name="connsiteY87" fmla="*/ 1364688 h 1414755"/>
              <a:gd name="connsiteX88" fmla="*/ 238316 w 1619441"/>
              <a:gd name="connsiteY88" fmla="*/ 1376594 h 1414755"/>
              <a:gd name="connsiteX89" fmla="*/ 166878 w 1619441"/>
              <a:gd name="connsiteY89" fmla="*/ 1400406 h 1414755"/>
              <a:gd name="connsiteX90" fmla="*/ 62103 w 1619441"/>
              <a:gd name="connsiteY90" fmla="*/ 1414695 h 1414755"/>
              <a:gd name="connsiteX91" fmla="*/ 190 w 1619441"/>
              <a:gd name="connsiteY91" fmla="*/ 1395644 h 1414755"/>
              <a:gd name="connsiteX92" fmla="*/ 81153 w 1619441"/>
              <a:gd name="connsiteY92" fmla="*/ 1338494 h 1414755"/>
              <a:gd name="connsiteX93" fmla="*/ 95441 w 1619441"/>
              <a:gd name="connsiteY93" fmla="*/ 1333732 h 1414755"/>
              <a:gd name="connsiteX94" fmla="*/ 128778 w 1619441"/>
              <a:gd name="connsiteY94" fmla="*/ 1317063 h 1414755"/>
              <a:gd name="connsiteX95" fmla="*/ 138303 w 1619441"/>
              <a:gd name="connsiteY95" fmla="*/ 1298013 h 1414755"/>
              <a:gd name="connsiteX96" fmla="*/ 164497 w 1619441"/>
              <a:gd name="connsiteY96" fmla="*/ 1281344 h 1414755"/>
              <a:gd name="connsiteX97" fmla="*/ 178785 w 1619441"/>
              <a:gd name="connsiteY97" fmla="*/ 1274201 h 1414755"/>
              <a:gd name="connsiteX98" fmla="*/ 195453 w 1619441"/>
              <a:gd name="connsiteY98" fmla="*/ 1257532 h 1414755"/>
              <a:gd name="connsiteX99" fmla="*/ 204978 w 1619441"/>
              <a:gd name="connsiteY99" fmla="*/ 1243244 h 1414755"/>
              <a:gd name="connsiteX100" fmla="*/ 235935 w 1619441"/>
              <a:gd name="connsiteY100" fmla="*/ 1214669 h 1414755"/>
              <a:gd name="connsiteX101" fmla="*/ 250222 w 1619441"/>
              <a:gd name="connsiteY101" fmla="*/ 1200381 h 1414755"/>
              <a:gd name="connsiteX102" fmla="*/ 281179 w 1619441"/>
              <a:gd name="connsiteY102" fmla="*/ 1181332 h 1414755"/>
              <a:gd name="connsiteX103" fmla="*/ 324041 w 1619441"/>
              <a:gd name="connsiteY103" fmla="*/ 1121800 h 1414755"/>
              <a:gd name="connsiteX104" fmla="*/ 362140 w 1619441"/>
              <a:gd name="connsiteY104" fmla="*/ 1076557 h 1414755"/>
              <a:gd name="connsiteX105" fmla="*/ 381191 w 1619441"/>
              <a:gd name="connsiteY105" fmla="*/ 1050362 h 1414755"/>
              <a:gd name="connsiteX106" fmla="*/ 409766 w 1619441"/>
              <a:gd name="connsiteY106" fmla="*/ 1009882 h 1414755"/>
              <a:gd name="connsiteX107" fmla="*/ 433578 w 1619441"/>
              <a:gd name="connsiteY107" fmla="*/ 976545 h 1414755"/>
              <a:gd name="connsiteX108" fmla="*/ 438341 w 1619441"/>
              <a:gd name="connsiteY108" fmla="*/ 947969 h 1414755"/>
              <a:gd name="connsiteX109" fmla="*/ 462154 w 1619441"/>
              <a:gd name="connsiteY109" fmla="*/ 912251 h 1414755"/>
              <a:gd name="connsiteX110" fmla="*/ 490729 w 1619441"/>
              <a:gd name="connsiteY110" fmla="*/ 845576 h 1414755"/>
              <a:gd name="connsiteX111" fmla="*/ 509779 w 1619441"/>
              <a:gd name="connsiteY111" fmla="*/ 786044 h 1414755"/>
              <a:gd name="connsiteX112" fmla="*/ 519303 w 1619441"/>
              <a:gd name="connsiteY112" fmla="*/ 709844 h 1414755"/>
              <a:gd name="connsiteX113" fmla="*/ 524066 w 1619441"/>
              <a:gd name="connsiteY113" fmla="*/ 690794 h 1414755"/>
              <a:gd name="connsiteX114" fmla="*/ 526448 w 1619441"/>
              <a:gd name="connsiteY114" fmla="*/ 636026 h 1414755"/>
              <a:gd name="connsiteX115" fmla="*/ 516922 w 1619441"/>
              <a:gd name="connsiteY115" fmla="*/ 512200 h 1414755"/>
              <a:gd name="connsiteX116" fmla="*/ 514541 w 1619441"/>
              <a:gd name="connsiteY116" fmla="*/ 481244 h 1414755"/>
              <a:gd name="connsiteX117" fmla="*/ 509778 w 1619441"/>
              <a:gd name="connsiteY117" fmla="*/ 443144 h 1414755"/>
              <a:gd name="connsiteX118" fmla="*/ 505016 w 1619441"/>
              <a:gd name="connsiteY118" fmla="*/ 428857 h 1414755"/>
              <a:gd name="connsiteX119" fmla="*/ 490728 w 1619441"/>
              <a:gd name="connsiteY119" fmla="*/ 390757 h 1414755"/>
              <a:gd name="connsiteX120" fmla="*/ 471678 w 1619441"/>
              <a:gd name="connsiteY120" fmla="*/ 352657 h 1414755"/>
              <a:gd name="connsiteX121" fmla="*/ 466916 w 1619441"/>
              <a:gd name="connsiteY121" fmla="*/ 319319 h 1414755"/>
              <a:gd name="connsiteX122" fmla="*/ 447866 w 1619441"/>
              <a:gd name="connsiteY122" fmla="*/ 297889 h 1414755"/>
              <a:gd name="connsiteX123" fmla="*/ 440722 w 1619441"/>
              <a:gd name="connsiteY123" fmla="*/ 271694 h 1414755"/>
              <a:gd name="connsiteX124" fmla="*/ 424053 w 1619441"/>
              <a:gd name="connsiteY124" fmla="*/ 252644 h 1414755"/>
              <a:gd name="connsiteX125" fmla="*/ 416910 w 1619441"/>
              <a:gd name="connsiteY125" fmla="*/ 235976 h 1414755"/>
              <a:gd name="connsiteX126" fmla="*/ 395478 w 1619441"/>
              <a:gd name="connsiteY126" fmla="*/ 197875 h 1414755"/>
              <a:gd name="connsiteX127" fmla="*/ 357379 w 1619441"/>
              <a:gd name="connsiteY127" fmla="*/ 145488 h 1414755"/>
              <a:gd name="connsiteX128" fmla="*/ 304991 w 1619441"/>
              <a:gd name="connsiteY128" fmla="*/ 100244 h 1414755"/>
              <a:gd name="connsiteX129" fmla="*/ 281178 w 1619441"/>
              <a:gd name="connsiteY129" fmla="*/ 76432 h 1414755"/>
              <a:gd name="connsiteX130" fmla="*/ 238316 w 1619441"/>
              <a:gd name="connsiteY130" fmla="*/ 33569 h 1414755"/>
              <a:gd name="connsiteX131" fmla="*/ 278797 w 1619441"/>
              <a:gd name="connsiteY131" fmla="*/ 232 h 1414755"/>
              <a:gd name="connsiteX0" fmla="*/ 278797 w 1619441"/>
              <a:gd name="connsiteY0" fmla="*/ 232 h 1414755"/>
              <a:gd name="connsiteX1" fmla="*/ 324041 w 1619441"/>
              <a:gd name="connsiteY1" fmla="*/ 19282 h 1414755"/>
              <a:gd name="connsiteX2" fmla="*/ 357378 w 1619441"/>
              <a:gd name="connsiteY2" fmla="*/ 28807 h 1414755"/>
              <a:gd name="connsiteX3" fmla="*/ 371666 w 1619441"/>
              <a:gd name="connsiteY3" fmla="*/ 38332 h 1414755"/>
              <a:gd name="connsiteX4" fmla="*/ 405003 w 1619441"/>
              <a:gd name="connsiteY4" fmla="*/ 47857 h 1414755"/>
              <a:gd name="connsiteX5" fmla="*/ 438341 w 1619441"/>
              <a:gd name="connsiteY5" fmla="*/ 62144 h 1414755"/>
              <a:gd name="connsiteX6" fmla="*/ 471678 w 1619441"/>
              <a:gd name="connsiteY6" fmla="*/ 85957 h 1414755"/>
              <a:gd name="connsiteX7" fmla="*/ 476441 w 1619441"/>
              <a:gd name="connsiteY7" fmla="*/ 100244 h 1414755"/>
              <a:gd name="connsiteX8" fmla="*/ 495491 w 1619441"/>
              <a:gd name="connsiteY8" fmla="*/ 114532 h 1414755"/>
              <a:gd name="connsiteX9" fmla="*/ 505016 w 1619441"/>
              <a:gd name="connsiteY9" fmla="*/ 128819 h 1414755"/>
              <a:gd name="connsiteX10" fmla="*/ 519303 w 1619441"/>
              <a:gd name="connsiteY10" fmla="*/ 143107 h 1414755"/>
              <a:gd name="connsiteX11" fmla="*/ 538353 w 1619441"/>
              <a:gd name="connsiteY11" fmla="*/ 181207 h 1414755"/>
              <a:gd name="connsiteX12" fmla="*/ 555022 w 1619441"/>
              <a:gd name="connsiteY12" fmla="*/ 202637 h 1414755"/>
              <a:gd name="connsiteX13" fmla="*/ 569309 w 1619441"/>
              <a:gd name="connsiteY13" fmla="*/ 219307 h 1414755"/>
              <a:gd name="connsiteX14" fmla="*/ 576454 w 1619441"/>
              <a:gd name="connsiteY14" fmla="*/ 238357 h 1414755"/>
              <a:gd name="connsiteX15" fmla="*/ 590741 w 1619441"/>
              <a:gd name="connsiteY15" fmla="*/ 262169 h 1414755"/>
              <a:gd name="connsiteX16" fmla="*/ 595503 w 1619441"/>
              <a:gd name="connsiteY16" fmla="*/ 281219 h 1414755"/>
              <a:gd name="connsiteX17" fmla="*/ 605028 w 1619441"/>
              <a:gd name="connsiteY17" fmla="*/ 295507 h 1414755"/>
              <a:gd name="connsiteX18" fmla="*/ 628841 w 1619441"/>
              <a:gd name="connsiteY18" fmla="*/ 328844 h 1414755"/>
              <a:gd name="connsiteX19" fmla="*/ 638366 w 1619441"/>
              <a:gd name="connsiteY19" fmla="*/ 352657 h 1414755"/>
              <a:gd name="connsiteX20" fmla="*/ 666941 w 1619441"/>
              <a:gd name="connsiteY20" fmla="*/ 390757 h 1414755"/>
              <a:gd name="connsiteX21" fmla="*/ 671703 w 1619441"/>
              <a:gd name="connsiteY21" fmla="*/ 409807 h 1414755"/>
              <a:gd name="connsiteX22" fmla="*/ 685991 w 1619441"/>
              <a:gd name="connsiteY22" fmla="*/ 452669 h 1414755"/>
              <a:gd name="connsiteX23" fmla="*/ 700278 w 1619441"/>
              <a:gd name="connsiteY23" fmla="*/ 505057 h 1414755"/>
              <a:gd name="connsiteX24" fmla="*/ 705041 w 1619441"/>
              <a:gd name="connsiteY24" fmla="*/ 524107 h 1414755"/>
              <a:gd name="connsiteX25" fmla="*/ 719328 w 1619441"/>
              <a:gd name="connsiteY25" fmla="*/ 538394 h 1414755"/>
              <a:gd name="connsiteX26" fmla="*/ 728853 w 1619441"/>
              <a:gd name="connsiteY26" fmla="*/ 581257 h 1414755"/>
              <a:gd name="connsiteX27" fmla="*/ 733616 w 1619441"/>
              <a:gd name="connsiteY27" fmla="*/ 600307 h 1414755"/>
              <a:gd name="connsiteX28" fmla="*/ 743141 w 1619441"/>
              <a:gd name="connsiteY28" fmla="*/ 614594 h 1414755"/>
              <a:gd name="connsiteX29" fmla="*/ 752666 w 1619441"/>
              <a:gd name="connsiteY29" fmla="*/ 657457 h 1414755"/>
              <a:gd name="connsiteX30" fmla="*/ 762191 w 1619441"/>
              <a:gd name="connsiteY30" fmla="*/ 676507 h 1414755"/>
              <a:gd name="connsiteX31" fmla="*/ 766953 w 1619441"/>
              <a:gd name="connsiteY31" fmla="*/ 690794 h 1414755"/>
              <a:gd name="connsiteX32" fmla="*/ 776478 w 1619441"/>
              <a:gd name="connsiteY32" fmla="*/ 709844 h 1414755"/>
              <a:gd name="connsiteX33" fmla="*/ 781241 w 1619441"/>
              <a:gd name="connsiteY33" fmla="*/ 724132 h 1414755"/>
              <a:gd name="connsiteX34" fmla="*/ 800291 w 1619441"/>
              <a:gd name="connsiteY34" fmla="*/ 738419 h 1414755"/>
              <a:gd name="connsiteX35" fmla="*/ 809816 w 1619441"/>
              <a:gd name="connsiteY35" fmla="*/ 757469 h 1414755"/>
              <a:gd name="connsiteX36" fmla="*/ 824103 w 1619441"/>
              <a:gd name="connsiteY36" fmla="*/ 771757 h 1414755"/>
              <a:gd name="connsiteX37" fmla="*/ 838391 w 1619441"/>
              <a:gd name="connsiteY37" fmla="*/ 790807 h 1414755"/>
              <a:gd name="connsiteX38" fmla="*/ 857441 w 1619441"/>
              <a:gd name="connsiteY38" fmla="*/ 809857 h 1414755"/>
              <a:gd name="connsiteX39" fmla="*/ 890778 w 1619441"/>
              <a:gd name="connsiteY39" fmla="*/ 826526 h 1414755"/>
              <a:gd name="connsiteX40" fmla="*/ 924116 w 1619441"/>
              <a:gd name="connsiteY40" fmla="*/ 852719 h 1414755"/>
              <a:gd name="connsiteX41" fmla="*/ 957453 w 1619441"/>
              <a:gd name="connsiteY41" fmla="*/ 867007 h 1414755"/>
              <a:gd name="connsiteX42" fmla="*/ 971741 w 1619441"/>
              <a:gd name="connsiteY42" fmla="*/ 871769 h 1414755"/>
              <a:gd name="connsiteX43" fmla="*/ 1009841 w 1619441"/>
              <a:gd name="connsiteY43" fmla="*/ 895582 h 1414755"/>
              <a:gd name="connsiteX44" fmla="*/ 1043178 w 1619441"/>
              <a:gd name="connsiteY44" fmla="*/ 919394 h 1414755"/>
              <a:gd name="connsiteX45" fmla="*/ 1071753 w 1619441"/>
              <a:gd name="connsiteY45" fmla="*/ 928919 h 1414755"/>
              <a:gd name="connsiteX46" fmla="*/ 1119378 w 1619441"/>
              <a:gd name="connsiteY46" fmla="*/ 938444 h 1414755"/>
              <a:gd name="connsiteX47" fmla="*/ 1133666 w 1619441"/>
              <a:gd name="connsiteY47" fmla="*/ 943207 h 1414755"/>
              <a:gd name="connsiteX48" fmla="*/ 1152716 w 1619441"/>
              <a:gd name="connsiteY48" fmla="*/ 947969 h 1414755"/>
              <a:gd name="connsiteX49" fmla="*/ 1167003 w 1619441"/>
              <a:gd name="connsiteY49" fmla="*/ 957494 h 1414755"/>
              <a:gd name="connsiteX50" fmla="*/ 1186053 w 1619441"/>
              <a:gd name="connsiteY50" fmla="*/ 962257 h 1414755"/>
              <a:gd name="connsiteX51" fmla="*/ 1271778 w 1619441"/>
              <a:gd name="connsiteY51" fmla="*/ 971782 h 1414755"/>
              <a:gd name="connsiteX52" fmla="*/ 1286066 w 1619441"/>
              <a:gd name="connsiteY52" fmla="*/ 976544 h 1414755"/>
              <a:gd name="connsiteX53" fmla="*/ 1378934 w 1619441"/>
              <a:gd name="connsiteY53" fmla="*/ 981307 h 1414755"/>
              <a:gd name="connsiteX54" fmla="*/ 1495616 w 1619441"/>
              <a:gd name="connsiteY54" fmla="*/ 983689 h 1414755"/>
              <a:gd name="connsiteX55" fmla="*/ 1567053 w 1619441"/>
              <a:gd name="connsiteY55" fmla="*/ 986069 h 1414755"/>
              <a:gd name="connsiteX56" fmla="*/ 1586103 w 1619441"/>
              <a:gd name="connsiteY56" fmla="*/ 981307 h 1414755"/>
              <a:gd name="connsiteX57" fmla="*/ 1619441 w 1619441"/>
              <a:gd name="connsiteY57" fmla="*/ 986069 h 1414755"/>
              <a:gd name="connsiteX58" fmla="*/ 1571816 w 1619441"/>
              <a:gd name="connsiteY58" fmla="*/ 1000357 h 1414755"/>
              <a:gd name="connsiteX59" fmla="*/ 1557528 w 1619441"/>
              <a:gd name="connsiteY59" fmla="*/ 1005119 h 1414755"/>
              <a:gd name="connsiteX60" fmla="*/ 1524191 w 1619441"/>
              <a:gd name="connsiteY60" fmla="*/ 1014644 h 1414755"/>
              <a:gd name="connsiteX61" fmla="*/ 1509903 w 1619441"/>
              <a:gd name="connsiteY61" fmla="*/ 1028932 h 1414755"/>
              <a:gd name="connsiteX62" fmla="*/ 1490853 w 1619441"/>
              <a:gd name="connsiteY62" fmla="*/ 1043219 h 1414755"/>
              <a:gd name="connsiteX63" fmla="*/ 1476566 w 1619441"/>
              <a:gd name="connsiteY63" fmla="*/ 1047982 h 1414755"/>
              <a:gd name="connsiteX64" fmla="*/ 1409891 w 1619441"/>
              <a:gd name="connsiteY64" fmla="*/ 1052744 h 1414755"/>
              <a:gd name="connsiteX65" fmla="*/ 1357503 w 1619441"/>
              <a:gd name="connsiteY65" fmla="*/ 1067032 h 1414755"/>
              <a:gd name="connsiteX66" fmla="*/ 1333691 w 1619441"/>
              <a:gd name="connsiteY66" fmla="*/ 1071794 h 1414755"/>
              <a:gd name="connsiteX67" fmla="*/ 1319403 w 1619441"/>
              <a:gd name="connsiteY67" fmla="*/ 1076557 h 1414755"/>
              <a:gd name="connsiteX68" fmla="*/ 1200341 w 1619441"/>
              <a:gd name="connsiteY68" fmla="*/ 1090844 h 1414755"/>
              <a:gd name="connsiteX69" fmla="*/ 1109853 w 1619441"/>
              <a:gd name="connsiteY69" fmla="*/ 1095607 h 1414755"/>
              <a:gd name="connsiteX70" fmla="*/ 1090803 w 1619441"/>
              <a:gd name="connsiteY70" fmla="*/ 1100369 h 1414755"/>
              <a:gd name="connsiteX71" fmla="*/ 1076516 w 1619441"/>
              <a:gd name="connsiteY71" fmla="*/ 1109894 h 1414755"/>
              <a:gd name="connsiteX72" fmla="*/ 1062228 w 1619441"/>
              <a:gd name="connsiteY72" fmla="*/ 1124182 h 1414755"/>
              <a:gd name="connsiteX73" fmla="*/ 843153 w 1619441"/>
              <a:gd name="connsiteY73" fmla="*/ 1133707 h 1414755"/>
              <a:gd name="connsiteX74" fmla="*/ 828866 w 1619441"/>
              <a:gd name="connsiteY74" fmla="*/ 1138469 h 1414755"/>
              <a:gd name="connsiteX75" fmla="*/ 771716 w 1619441"/>
              <a:gd name="connsiteY75" fmla="*/ 1147994 h 1414755"/>
              <a:gd name="connsiteX76" fmla="*/ 724091 w 1619441"/>
              <a:gd name="connsiteY76" fmla="*/ 1157519 h 1414755"/>
              <a:gd name="connsiteX77" fmla="*/ 685991 w 1619441"/>
              <a:gd name="connsiteY77" fmla="*/ 1171807 h 1414755"/>
              <a:gd name="connsiteX78" fmla="*/ 662178 w 1619441"/>
              <a:gd name="connsiteY78" fmla="*/ 1176569 h 1414755"/>
              <a:gd name="connsiteX79" fmla="*/ 633603 w 1619441"/>
              <a:gd name="connsiteY79" fmla="*/ 1181332 h 1414755"/>
              <a:gd name="connsiteX80" fmla="*/ 578835 w 1619441"/>
              <a:gd name="connsiteY80" fmla="*/ 1202763 h 1414755"/>
              <a:gd name="connsiteX81" fmla="*/ 540734 w 1619441"/>
              <a:gd name="connsiteY81" fmla="*/ 1219432 h 1414755"/>
              <a:gd name="connsiteX82" fmla="*/ 490728 w 1619441"/>
              <a:gd name="connsiteY82" fmla="*/ 1243244 h 1414755"/>
              <a:gd name="connsiteX83" fmla="*/ 447866 w 1619441"/>
              <a:gd name="connsiteY83" fmla="*/ 1267057 h 1414755"/>
              <a:gd name="connsiteX84" fmla="*/ 390715 w 1619441"/>
              <a:gd name="connsiteY84" fmla="*/ 1293250 h 1414755"/>
              <a:gd name="connsiteX85" fmla="*/ 347853 w 1619441"/>
              <a:gd name="connsiteY85" fmla="*/ 1326588 h 1414755"/>
              <a:gd name="connsiteX86" fmla="*/ 324040 w 1619441"/>
              <a:gd name="connsiteY86" fmla="*/ 1340876 h 1414755"/>
              <a:gd name="connsiteX87" fmla="*/ 276416 w 1619441"/>
              <a:gd name="connsiteY87" fmla="*/ 1364688 h 1414755"/>
              <a:gd name="connsiteX88" fmla="*/ 238316 w 1619441"/>
              <a:gd name="connsiteY88" fmla="*/ 1376594 h 1414755"/>
              <a:gd name="connsiteX89" fmla="*/ 166878 w 1619441"/>
              <a:gd name="connsiteY89" fmla="*/ 1400406 h 1414755"/>
              <a:gd name="connsiteX90" fmla="*/ 62103 w 1619441"/>
              <a:gd name="connsiteY90" fmla="*/ 1414695 h 1414755"/>
              <a:gd name="connsiteX91" fmla="*/ 190 w 1619441"/>
              <a:gd name="connsiteY91" fmla="*/ 1395644 h 1414755"/>
              <a:gd name="connsiteX92" fmla="*/ 81153 w 1619441"/>
              <a:gd name="connsiteY92" fmla="*/ 1338494 h 1414755"/>
              <a:gd name="connsiteX93" fmla="*/ 95441 w 1619441"/>
              <a:gd name="connsiteY93" fmla="*/ 1333732 h 1414755"/>
              <a:gd name="connsiteX94" fmla="*/ 128778 w 1619441"/>
              <a:gd name="connsiteY94" fmla="*/ 1317063 h 1414755"/>
              <a:gd name="connsiteX95" fmla="*/ 138303 w 1619441"/>
              <a:gd name="connsiteY95" fmla="*/ 1298013 h 1414755"/>
              <a:gd name="connsiteX96" fmla="*/ 164497 w 1619441"/>
              <a:gd name="connsiteY96" fmla="*/ 1281344 h 1414755"/>
              <a:gd name="connsiteX97" fmla="*/ 178785 w 1619441"/>
              <a:gd name="connsiteY97" fmla="*/ 1274201 h 1414755"/>
              <a:gd name="connsiteX98" fmla="*/ 195453 w 1619441"/>
              <a:gd name="connsiteY98" fmla="*/ 1257532 h 1414755"/>
              <a:gd name="connsiteX99" fmla="*/ 204978 w 1619441"/>
              <a:gd name="connsiteY99" fmla="*/ 1243244 h 1414755"/>
              <a:gd name="connsiteX100" fmla="*/ 235935 w 1619441"/>
              <a:gd name="connsiteY100" fmla="*/ 1214669 h 1414755"/>
              <a:gd name="connsiteX101" fmla="*/ 250222 w 1619441"/>
              <a:gd name="connsiteY101" fmla="*/ 1200381 h 1414755"/>
              <a:gd name="connsiteX102" fmla="*/ 281179 w 1619441"/>
              <a:gd name="connsiteY102" fmla="*/ 1181332 h 1414755"/>
              <a:gd name="connsiteX103" fmla="*/ 324041 w 1619441"/>
              <a:gd name="connsiteY103" fmla="*/ 1121800 h 1414755"/>
              <a:gd name="connsiteX104" fmla="*/ 362140 w 1619441"/>
              <a:gd name="connsiteY104" fmla="*/ 1076557 h 1414755"/>
              <a:gd name="connsiteX105" fmla="*/ 381191 w 1619441"/>
              <a:gd name="connsiteY105" fmla="*/ 1050362 h 1414755"/>
              <a:gd name="connsiteX106" fmla="*/ 409766 w 1619441"/>
              <a:gd name="connsiteY106" fmla="*/ 1009882 h 1414755"/>
              <a:gd name="connsiteX107" fmla="*/ 433578 w 1619441"/>
              <a:gd name="connsiteY107" fmla="*/ 976545 h 1414755"/>
              <a:gd name="connsiteX108" fmla="*/ 438341 w 1619441"/>
              <a:gd name="connsiteY108" fmla="*/ 947969 h 1414755"/>
              <a:gd name="connsiteX109" fmla="*/ 462154 w 1619441"/>
              <a:gd name="connsiteY109" fmla="*/ 912251 h 1414755"/>
              <a:gd name="connsiteX110" fmla="*/ 490729 w 1619441"/>
              <a:gd name="connsiteY110" fmla="*/ 845576 h 1414755"/>
              <a:gd name="connsiteX111" fmla="*/ 509779 w 1619441"/>
              <a:gd name="connsiteY111" fmla="*/ 786044 h 1414755"/>
              <a:gd name="connsiteX112" fmla="*/ 519303 w 1619441"/>
              <a:gd name="connsiteY112" fmla="*/ 709844 h 1414755"/>
              <a:gd name="connsiteX113" fmla="*/ 524066 w 1619441"/>
              <a:gd name="connsiteY113" fmla="*/ 690794 h 1414755"/>
              <a:gd name="connsiteX114" fmla="*/ 526448 w 1619441"/>
              <a:gd name="connsiteY114" fmla="*/ 636026 h 1414755"/>
              <a:gd name="connsiteX115" fmla="*/ 516922 w 1619441"/>
              <a:gd name="connsiteY115" fmla="*/ 512200 h 1414755"/>
              <a:gd name="connsiteX116" fmla="*/ 514541 w 1619441"/>
              <a:gd name="connsiteY116" fmla="*/ 481244 h 1414755"/>
              <a:gd name="connsiteX117" fmla="*/ 509778 w 1619441"/>
              <a:gd name="connsiteY117" fmla="*/ 443144 h 1414755"/>
              <a:gd name="connsiteX118" fmla="*/ 505016 w 1619441"/>
              <a:gd name="connsiteY118" fmla="*/ 428857 h 1414755"/>
              <a:gd name="connsiteX119" fmla="*/ 490728 w 1619441"/>
              <a:gd name="connsiteY119" fmla="*/ 390757 h 1414755"/>
              <a:gd name="connsiteX120" fmla="*/ 471678 w 1619441"/>
              <a:gd name="connsiteY120" fmla="*/ 352657 h 1414755"/>
              <a:gd name="connsiteX121" fmla="*/ 466916 w 1619441"/>
              <a:gd name="connsiteY121" fmla="*/ 319319 h 1414755"/>
              <a:gd name="connsiteX122" fmla="*/ 447866 w 1619441"/>
              <a:gd name="connsiteY122" fmla="*/ 297889 h 1414755"/>
              <a:gd name="connsiteX123" fmla="*/ 440722 w 1619441"/>
              <a:gd name="connsiteY123" fmla="*/ 271694 h 1414755"/>
              <a:gd name="connsiteX124" fmla="*/ 424053 w 1619441"/>
              <a:gd name="connsiteY124" fmla="*/ 252644 h 1414755"/>
              <a:gd name="connsiteX125" fmla="*/ 416910 w 1619441"/>
              <a:gd name="connsiteY125" fmla="*/ 235976 h 1414755"/>
              <a:gd name="connsiteX126" fmla="*/ 395478 w 1619441"/>
              <a:gd name="connsiteY126" fmla="*/ 197875 h 1414755"/>
              <a:gd name="connsiteX127" fmla="*/ 357379 w 1619441"/>
              <a:gd name="connsiteY127" fmla="*/ 145488 h 1414755"/>
              <a:gd name="connsiteX128" fmla="*/ 304991 w 1619441"/>
              <a:gd name="connsiteY128" fmla="*/ 100244 h 1414755"/>
              <a:gd name="connsiteX129" fmla="*/ 281178 w 1619441"/>
              <a:gd name="connsiteY129" fmla="*/ 76432 h 1414755"/>
              <a:gd name="connsiteX130" fmla="*/ 238316 w 1619441"/>
              <a:gd name="connsiteY130" fmla="*/ 33569 h 1414755"/>
              <a:gd name="connsiteX131" fmla="*/ 278797 w 1619441"/>
              <a:gd name="connsiteY131" fmla="*/ 232 h 141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619441" h="1414755">
                <a:moveTo>
                  <a:pt x="278797" y="232"/>
                </a:moveTo>
                <a:cubicBezTo>
                  <a:pt x="293085" y="-2149"/>
                  <a:pt x="310944" y="14520"/>
                  <a:pt x="324041" y="19282"/>
                </a:cubicBezTo>
                <a:cubicBezTo>
                  <a:pt x="337138" y="24044"/>
                  <a:pt x="349760" y="24998"/>
                  <a:pt x="357378" y="28807"/>
                </a:cubicBezTo>
                <a:cubicBezTo>
                  <a:pt x="362498" y="31367"/>
                  <a:pt x="366405" y="36077"/>
                  <a:pt x="371666" y="38332"/>
                </a:cubicBezTo>
                <a:cubicBezTo>
                  <a:pt x="393043" y="47493"/>
                  <a:pt x="386457" y="38584"/>
                  <a:pt x="405003" y="47857"/>
                </a:cubicBezTo>
                <a:cubicBezTo>
                  <a:pt x="437888" y="64300"/>
                  <a:pt x="398700" y="52235"/>
                  <a:pt x="438341" y="62144"/>
                </a:cubicBezTo>
                <a:cubicBezTo>
                  <a:pt x="453241" y="69594"/>
                  <a:pt x="462023" y="71475"/>
                  <a:pt x="471678" y="85957"/>
                </a:cubicBezTo>
                <a:cubicBezTo>
                  <a:pt x="474463" y="90134"/>
                  <a:pt x="473227" y="96388"/>
                  <a:pt x="476441" y="100244"/>
                </a:cubicBezTo>
                <a:cubicBezTo>
                  <a:pt x="481523" y="106342"/>
                  <a:pt x="489878" y="108919"/>
                  <a:pt x="495491" y="114532"/>
                </a:cubicBezTo>
                <a:cubicBezTo>
                  <a:pt x="499538" y="118579"/>
                  <a:pt x="501352" y="124422"/>
                  <a:pt x="505016" y="128819"/>
                </a:cubicBezTo>
                <a:cubicBezTo>
                  <a:pt x="509328" y="133993"/>
                  <a:pt x="514541" y="138344"/>
                  <a:pt x="519303" y="143107"/>
                </a:cubicBezTo>
                <a:cubicBezTo>
                  <a:pt x="533225" y="198788"/>
                  <a:pt x="532400" y="171285"/>
                  <a:pt x="538353" y="181207"/>
                </a:cubicBezTo>
                <a:cubicBezTo>
                  <a:pt x="544306" y="191129"/>
                  <a:pt x="549863" y="196287"/>
                  <a:pt x="555022" y="202637"/>
                </a:cubicBezTo>
                <a:cubicBezTo>
                  <a:pt x="560181" y="208987"/>
                  <a:pt x="565737" y="213354"/>
                  <a:pt x="569309" y="219307"/>
                </a:cubicBezTo>
                <a:cubicBezTo>
                  <a:pt x="572881" y="225260"/>
                  <a:pt x="572882" y="231213"/>
                  <a:pt x="576454" y="238357"/>
                </a:cubicBezTo>
                <a:cubicBezTo>
                  <a:pt x="580026" y="245501"/>
                  <a:pt x="584391" y="260582"/>
                  <a:pt x="590741" y="262169"/>
                </a:cubicBezTo>
                <a:cubicBezTo>
                  <a:pt x="592328" y="268519"/>
                  <a:pt x="592925" y="275203"/>
                  <a:pt x="595503" y="281219"/>
                </a:cubicBezTo>
                <a:cubicBezTo>
                  <a:pt x="597758" y="286480"/>
                  <a:pt x="601701" y="290849"/>
                  <a:pt x="605028" y="295507"/>
                </a:cubicBezTo>
                <a:cubicBezTo>
                  <a:pt x="608623" y="300540"/>
                  <a:pt x="625100" y="321362"/>
                  <a:pt x="628841" y="328844"/>
                </a:cubicBezTo>
                <a:cubicBezTo>
                  <a:pt x="632664" y="336491"/>
                  <a:pt x="634543" y="345010"/>
                  <a:pt x="638366" y="352657"/>
                </a:cubicBezTo>
                <a:cubicBezTo>
                  <a:pt x="643419" y="362763"/>
                  <a:pt x="662272" y="384920"/>
                  <a:pt x="666941" y="390757"/>
                </a:cubicBezTo>
                <a:cubicBezTo>
                  <a:pt x="668528" y="397107"/>
                  <a:pt x="669633" y="403597"/>
                  <a:pt x="671703" y="409807"/>
                </a:cubicBezTo>
                <a:cubicBezTo>
                  <a:pt x="680692" y="436774"/>
                  <a:pt x="681426" y="427563"/>
                  <a:pt x="685991" y="452669"/>
                </a:cubicBezTo>
                <a:cubicBezTo>
                  <a:pt x="700221" y="530936"/>
                  <a:pt x="680380" y="451996"/>
                  <a:pt x="700278" y="505057"/>
                </a:cubicBezTo>
                <a:cubicBezTo>
                  <a:pt x="702576" y="511186"/>
                  <a:pt x="701794" y="518424"/>
                  <a:pt x="705041" y="524107"/>
                </a:cubicBezTo>
                <a:cubicBezTo>
                  <a:pt x="708383" y="529955"/>
                  <a:pt x="714566" y="533632"/>
                  <a:pt x="719328" y="538394"/>
                </a:cubicBezTo>
                <a:cubicBezTo>
                  <a:pt x="730944" y="584853"/>
                  <a:pt x="716761" y="526841"/>
                  <a:pt x="728853" y="581257"/>
                </a:cubicBezTo>
                <a:cubicBezTo>
                  <a:pt x="730273" y="587647"/>
                  <a:pt x="731038" y="594291"/>
                  <a:pt x="733616" y="600307"/>
                </a:cubicBezTo>
                <a:cubicBezTo>
                  <a:pt x="735871" y="605568"/>
                  <a:pt x="739966" y="609832"/>
                  <a:pt x="743141" y="614594"/>
                </a:cubicBezTo>
                <a:cubicBezTo>
                  <a:pt x="744436" y="621068"/>
                  <a:pt x="749781" y="649764"/>
                  <a:pt x="752666" y="657457"/>
                </a:cubicBezTo>
                <a:cubicBezTo>
                  <a:pt x="755159" y="664104"/>
                  <a:pt x="759394" y="669981"/>
                  <a:pt x="762191" y="676507"/>
                </a:cubicBezTo>
                <a:cubicBezTo>
                  <a:pt x="764168" y="681121"/>
                  <a:pt x="764976" y="686180"/>
                  <a:pt x="766953" y="690794"/>
                </a:cubicBezTo>
                <a:cubicBezTo>
                  <a:pt x="769750" y="697320"/>
                  <a:pt x="773681" y="703319"/>
                  <a:pt x="776478" y="709844"/>
                </a:cubicBezTo>
                <a:cubicBezTo>
                  <a:pt x="778456" y="714458"/>
                  <a:pt x="778027" y="720275"/>
                  <a:pt x="781241" y="724132"/>
                </a:cubicBezTo>
                <a:cubicBezTo>
                  <a:pt x="786322" y="730230"/>
                  <a:pt x="793941" y="733657"/>
                  <a:pt x="800291" y="738419"/>
                </a:cubicBezTo>
                <a:cubicBezTo>
                  <a:pt x="803466" y="744769"/>
                  <a:pt x="805690" y="751692"/>
                  <a:pt x="809816" y="757469"/>
                </a:cubicBezTo>
                <a:cubicBezTo>
                  <a:pt x="813731" y="762950"/>
                  <a:pt x="819720" y="766643"/>
                  <a:pt x="824103" y="771757"/>
                </a:cubicBezTo>
                <a:cubicBezTo>
                  <a:pt x="829269" y="777784"/>
                  <a:pt x="833628" y="784457"/>
                  <a:pt x="838391" y="790807"/>
                </a:cubicBezTo>
                <a:cubicBezTo>
                  <a:pt x="849136" y="823044"/>
                  <a:pt x="848710" y="803904"/>
                  <a:pt x="857441" y="809857"/>
                </a:cubicBezTo>
                <a:cubicBezTo>
                  <a:pt x="866172" y="815810"/>
                  <a:pt x="864012" y="808682"/>
                  <a:pt x="890778" y="826526"/>
                </a:cubicBezTo>
                <a:cubicBezTo>
                  <a:pt x="897313" y="830883"/>
                  <a:pt x="913004" y="845972"/>
                  <a:pt x="924116" y="852719"/>
                </a:cubicBezTo>
                <a:cubicBezTo>
                  <a:pt x="935228" y="859466"/>
                  <a:pt x="938377" y="858832"/>
                  <a:pt x="957453" y="867007"/>
                </a:cubicBezTo>
                <a:cubicBezTo>
                  <a:pt x="962067" y="868984"/>
                  <a:pt x="966978" y="870182"/>
                  <a:pt x="971741" y="871769"/>
                </a:cubicBezTo>
                <a:cubicBezTo>
                  <a:pt x="1025695" y="912236"/>
                  <a:pt x="957553" y="862903"/>
                  <a:pt x="1009841" y="895582"/>
                </a:cubicBezTo>
                <a:cubicBezTo>
                  <a:pt x="1014165" y="898284"/>
                  <a:pt x="1036208" y="916296"/>
                  <a:pt x="1043178" y="919394"/>
                </a:cubicBezTo>
                <a:cubicBezTo>
                  <a:pt x="1052353" y="923472"/>
                  <a:pt x="1062136" y="926034"/>
                  <a:pt x="1071753" y="928919"/>
                </a:cubicBezTo>
                <a:cubicBezTo>
                  <a:pt x="1089520" y="934249"/>
                  <a:pt x="1100060" y="935225"/>
                  <a:pt x="1119378" y="938444"/>
                </a:cubicBezTo>
                <a:cubicBezTo>
                  <a:pt x="1124141" y="940032"/>
                  <a:pt x="1128839" y="941828"/>
                  <a:pt x="1133666" y="943207"/>
                </a:cubicBezTo>
                <a:cubicBezTo>
                  <a:pt x="1139960" y="945005"/>
                  <a:pt x="1146700" y="945391"/>
                  <a:pt x="1152716" y="947969"/>
                </a:cubicBezTo>
                <a:cubicBezTo>
                  <a:pt x="1157977" y="950224"/>
                  <a:pt x="1161742" y="955239"/>
                  <a:pt x="1167003" y="957494"/>
                </a:cubicBezTo>
                <a:cubicBezTo>
                  <a:pt x="1173019" y="960072"/>
                  <a:pt x="1179663" y="960837"/>
                  <a:pt x="1186053" y="962257"/>
                </a:cubicBezTo>
                <a:cubicBezTo>
                  <a:pt x="1223409" y="970558"/>
                  <a:pt x="1219064" y="967727"/>
                  <a:pt x="1271778" y="971782"/>
                </a:cubicBezTo>
                <a:cubicBezTo>
                  <a:pt x="1276541" y="973369"/>
                  <a:pt x="1268207" y="974957"/>
                  <a:pt x="1286066" y="976544"/>
                </a:cubicBezTo>
                <a:cubicBezTo>
                  <a:pt x="1303925" y="978131"/>
                  <a:pt x="1344009" y="980116"/>
                  <a:pt x="1378934" y="981307"/>
                </a:cubicBezTo>
                <a:cubicBezTo>
                  <a:pt x="1413859" y="982498"/>
                  <a:pt x="1398638" y="980658"/>
                  <a:pt x="1495616" y="983689"/>
                </a:cubicBezTo>
                <a:cubicBezTo>
                  <a:pt x="1519428" y="982101"/>
                  <a:pt x="1551972" y="986466"/>
                  <a:pt x="1567053" y="986069"/>
                </a:cubicBezTo>
                <a:cubicBezTo>
                  <a:pt x="1582134" y="985672"/>
                  <a:pt x="1579558" y="981307"/>
                  <a:pt x="1586103" y="981307"/>
                </a:cubicBezTo>
                <a:cubicBezTo>
                  <a:pt x="1597328" y="981307"/>
                  <a:pt x="1608328" y="984482"/>
                  <a:pt x="1619441" y="986069"/>
                </a:cubicBezTo>
                <a:cubicBezTo>
                  <a:pt x="1551566" y="1008694"/>
                  <a:pt x="1622179" y="985968"/>
                  <a:pt x="1571816" y="1000357"/>
                </a:cubicBezTo>
                <a:cubicBezTo>
                  <a:pt x="1566989" y="1001736"/>
                  <a:pt x="1562355" y="1003740"/>
                  <a:pt x="1557528" y="1005119"/>
                </a:cubicBezTo>
                <a:cubicBezTo>
                  <a:pt x="1515676" y="1017076"/>
                  <a:pt x="1558440" y="1003228"/>
                  <a:pt x="1524191" y="1014644"/>
                </a:cubicBezTo>
                <a:cubicBezTo>
                  <a:pt x="1519428" y="1019407"/>
                  <a:pt x="1515017" y="1024549"/>
                  <a:pt x="1509903" y="1028932"/>
                </a:cubicBezTo>
                <a:cubicBezTo>
                  <a:pt x="1503876" y="1034098"/>
                  <a:pt x="1497745" y="1039281"/>
                  <a:pt x="1490853" y="1043219"/>
                </a:cubicBezTo>
                <a:cubicBezTo>
                  <a:pt x="1486494" y="1045710"/>
                  <a:pt x="1481552" y="1047395"/>
                  <a:pt x="1476566" y="1047982"/>
                </a:cubicBezTo>
                <a:cubicBezTo>
                  <a:pt x="1454437" y="1050585"/>
                  <a:pt x="1432116" y="1051157"/>
                  <a:pt x="1409891" y="1052744"/>
                </a:cubicBezTo>
                <a:cubicBezTo>
                  <a:pt x="1389364" y="1059587"/>
                  <a:pt x="1384359" y="1061661"/>
                  <a:pt x="1357503" y="1067032"/>
                </a:cubicBezTo>
                <a:cubicBezTo>
                  <a:pt x="1349566" y="1068619"/>
                  <a:pt x="1341544" y="1069831"/>
                  <a:pt x="1333691" y="1071794"/>
                </a:cubicBezTo>
                <a:cubicBezTo>
                  <a:pt x="1328821" y="1073012"/>
                  <a:pt x="1341628" y="1073382"/>
                  <a:pt x="1319403" y="1076557"/>
                </a:cubicBezTo>
                <a:cubicBezTo>
                  <a:pt x="1297178" y="1079732"/>
                  <a:pt x="1243203" y="1089257"/>
                  <a:pt x="1200341" y="1090844"/>
                </a:cubicBezTo>
                <a:cubicBezTo>
                  <a:pt x="1162467" y="1103470"/>
                  <a:pt x="1128109" y="1094020"/>
                  <a:pt x="1109853" y="1095607"/>
                </a:cubicBezTo>
                <a:cubicBezTo>
                  <a:pt x="1091597" y="1097195"/>
                  <a:pt x="1097153" y="1098782"/>
                  <a:pt x="1090803" y="1100369"/>
                </a:cubicBezTo>
                <a:cubicBezTo>
                  <a:pt x="1086041" y="1103544"/>
                  <a:pt x="1080913" y="1106230"/>
                  <a:pt x="1076516" y="1109894"/>
                </a:cubicBezTo>
                <a:cubicBezTo>
                  <a:pt x="1071342" y="1114206"/>
                  <a:pt x="1068929" y="1123498"/>
                  <a:pt x="1062228" y="1124182"/>
                </a:cubicBezTo>
                <a:cubicBezTo>
                  <a:pt x="989512" y="1131602"/>
                  <a:pt x="916178" y="1130532"/>
                  <a:pt x="843153" y="1133707"/>
                </a:cubicBezTo>
                <a:cubicBezTo>
                  <a:pt x="838391" y="1135294"/>
                  <a:pt x="833736" y="1137251"/>
                  <a:pt x="828866" y="1138469"/>
                </a:cubicBezTo>
                <a:cubicBezTo>
                  <a:pt x="804080" y="1144666"/>
                  <a:pt x="799152" y="1143152"/>
                  <a:pt x="771716" y="1147994"/>
                </a:cubicBezTo>
                <a:cubicBezTo>
                  <a:pt x="755773" y="1150807"/>
                  <a:pt x="739921" y="1154127"/>
                  <a:pt x="724091" y="1157519"/>
                </a:cubicBezTo>
                <a:cubicBezTo>
                  <a:pt x="673786" y="1168299"/>
                  <a:pt x="737326" y="1154696"/>
                  <a:pt x="685991" y="1171807"/>
                </a:cubicBezTo>
                <a:cubicBezTo>
                  <a:pt x="678312" y="1174367"/>
                  <a:pt x="670142" y="1175121"/>
                  <a:pt x="662178" y="1176569"/>
                </a:cubicBezTo>
                <a:cubicBezTo>
                  <a:pt x="652677" y="1178296"/>
                  <a:pt x="647494" y="1176966"/>
                  <a:pt x="633603" y="1181332"/>
                </a:cubicBezTo>
                <a:cubicBezTo>
                  <a:pt x="619713" y="1185698"/>
                  <a:pt x="594313" y="1196413"/>
                  <a:pt x="578835" y="1202763"/>
                </a:cubicBezTo>
                <a:cubicBezTo>
                  <a:pt x="563357" y="1209113"/>
                  <a:pt x="555419" y="1212685"/>
                  <a:pt x="540734" y="1219432"/>
                </a:cubicBezTo>
                <a:cubicBezTo>
                  <a:pt x="526050" y="1226179"/>
                  <a:pt x="527625" y="1234019"/>
                  <a:pt x="490728" y="1243244"/>
                </a:cubicBezTo>
                <a:cubicBezTo>
                  <a:pt x="473266" y="1248007"/>
                  <a:pt x="464535" y="1258723"/>
                  <a:pt x="447866" y="1267057"/>
                </a:cubicBezTo>
                <a:cubicBezTo>
                  <a:pt x="431197" y="1275391"/>
                  <a:pt x="419999" y="1276999"/>
                  <a:pt x="390715" y="1293250"/>
                </a:cubicBezTo>
                <a:lnTo>
                  <a:pt x="347853" y="1326588"/>
                </a:lnTo>
                <a:cubicBezTo>
                  <a:pt x="343090" y="1331351"/>
                  <a:pt x="335946" y="1334526"/>
                  <a:pt x="324040" y="1340876"/>
                </a:cubicBezTo>
                <a:cubicBezTo>
                  <a:pt x="312134" y="1347226"/>
                  <a:pt x="290703" y="1358735"/>
                  <a:pt x="276416" y="1364688"/>
                </a:cubicBezTo>
                <a:cubicBezTo>
                  <a:pt x="262129" y="1370641"/>
                  <a:pt x="256572" y="1370641"/>
                  <a:pt x="238316" y="1376594"/>
                </a:cubicBezTo>
                <a:cubicBezTo>
                  <a:pt x="220060" y="1382547"/>
                  <a:pt x="186497" y="1395502"/>
                  <a:pt x="166878" y="1400406"/>
                </a:cubicBezTo>
                <a:cubicBezTo>
                  <a:pt x="136716" y="1408344"/>
                  <a:pt x="89884" y="1415489"/>
                  <a:pt x="62103" y="1414695"/>
                </a:cubicBezTo>
                <a:cubicBezTo>
                  <a:pt x="34322" y="1413901"/>
                  <a:pt x="-2985" y="1408344"/>
                  <a:pt x="190" y="1395644"/>
                </a:cubicBezTo>
                <a:cubicBezTo>
                  <a:pt x="3365" y="1382944"/>
                  <a:pt x="65278" y="1348813"/>
                  <a:pt x="81153" y="1338494"/>
                </a:cubicBezTo>
                <a:cubicBezTo>
                  <a:pt x="97028" y="1328175"/>
                  <a:pt x="87504" y="1337304"/>
                  <a:pt x="95441" y="1333732"/>
                </a:cubicBezTo>
                <a:cubicBezTo>
                  <a:pt x="103378" y="1330160"/>
                  <a:pt x="116078" y="1320238"/>
                  <a:pt x="128778" y="1317063"/>
                </a:cubicBezTo>
                <a:cubicBezTo>
                  <a:pt x="144427" y="1306630"/>
                  <a:pt x="132350" y="1303966"/>
                  <a:pt x="138303" y="1298013"/>
                </a:cubicBezTo>
                <a:cubicBezTo>
                  <a:pt x="144256" y="1292060"/>
                  <a:pt x="157750" y="1285313"/>
                  <a:pt x="164497" y="1281344"/>
                </a:cubicBezTo>
                <a:cubicBezTo>
                  <a:pt x="171244" y="1277375"/>
                  <a:pt x="173626" y="1278170"/>
                  <a:pt x="178785" y="1274201"/>
                </a:cubicBezTo>
                <a:cubicBezTo>
                  <a:pt x="183944" y="1270232"/>
                  <a:pt x="190691" y="1262294"/>
                  <a:pt x="195453" y="1257532"/>
                </a:cubicBezTo>
                <a:cubicBezTo>
                  <a:pt x="197041" y="1252769"/>
                  <a:pt x="198231" y="1250388"/>
                  <a:pt x="204978" y="1243244"/>
                </a:cubicBezTo>
                <a:cubicBezTo>
                  <a:pt x="211725" y="1236100"/>
                  <a:pt x="228394" y="1221813"/>
                  <a:pt x="235935" y="1214669"/>
                </a:cubicBezTo>
                <a:cubicBezTo>
                  <a:pt x="243476" y="1207525"/>
                  <a:pt x="242681" y="1205937"/>
                  <a:pt x="250222" y="1200381"/>
                </a:cubicBezTo>
                <a:cubicBezTo>
                  <a:pt x="257763" y="1194825"/>
                  <a:pt x="268876" y="1194429"/>
                  <a:pt x="281179" y="1181332"/>
                </a:cubicBezTo>
                <a:cubicBezTo>
                  <a:pt x="293482" y="1168235"/>
                  <a:pt x="310548" y="1139262"/>
                  <a:pt x="324041" y="1121800"/>
                </a:cubicBezTo>
                <a:cubicBezTo>
                  <a:pt x="337534" y="1104338"/>
                  <a:pt x="352615" y="1088463"/>
                  <a:pt x="362140" y="1076557"/>
                </a:cubicBezTo>
                <a:cubicBezTo>
                  <a:pt x="371665" y="1064651"/>
                  <a:pt x="373253" y="1061474"/>
                  <a:pt x="381191" y="1050362"/>
                </a:cubicBezTo>
                <a:cubicBezTo>
                  <a:pt x="389129" y="1039250"/>
                  <a:pt x="378079" y="1049490"/>
                  <a:pt x="409766" y="1009882"/>
                </a:cubicBezTo>
                <a:cubicBezTo>
                  <a:pt x="411353" y="1000357"/>
                  <a:pt x="428816" y="986864"/>
                  <a:pt x="433578" y="976545"/>
                </a:cubicBezTo>
                <a:cubicBezTo>
                  <a:pt x="438340" y="966226"/>
                  <a:pt x="433578" y="958685"/>
                  <a:pt x="438341" y="947969"/>
                </a:cubicBezTo>
                <a:cubicBezTo>
                  <a:pt x="443104" y="937253"/>
                  <a:pt x="453423" y="929317"/>
                  <a:pt x="462154" y="912251"/>
                </a:cubicBezTo>
                <a:cubicBezTo>
                  <a:pt x="470885" y="895185"/>
                  <a:pt x="482792" y="866610"/>
                  <a:pt x="490729" y="845576"/>
                </a:cubicBezTo>
                <a:cubicBezTo>
                  <a:pt x="498666" y="824542"/>
                  <a:pt x="495978" y="816944"/>
                  <a:pt x="509779" y="786044"/>
                </a:cubicBezTo>
                <a:cubicBezTo>
                  <a:pt x="511366" y="757469"/>
                  <a:pt x="516922" y="725719"/>
                  <a:pt x="519303" y="709844"/>
                </a:cubicBezTo>
                <a:cubicBezTo>
                  <a:pt x="521684" y="693969"/>
                  <a:pt x="522875" y="703097"/>
                  <a:pt x="524066" y="690794"/>
                </a:cubicBezTo>
                <a:cubicBezTo>
                  <a:pt x="525257" y="678491"/>
                  <a:pt x="522474" y="663843"/>
                  <a:pt x="526448" y="636026"/>
                </a:cubicBezTo>
                <a:cubicBezTo>
                  <a:pt x="524860" y="593164"/>
                  <a:pt x="518906" y="537997"/>
                  <a:pt x="516922" y="512200"/>
                </a:cubicBezTo>
                <a:cubicBezTo>
                  <a:pt x="514938" y="486403"/>
                  <a:pt x="515732" y="492753"/>
                  <a:pt x="514541" y="481244"/>
                </a:cubicBezTo>
                <a:cubicBezTo>
                  <a:pt x="513350" y="469735"/>
                  <a:pt x="511366" y="451875"/>
                  <a:pt x="509778" y="443144"/>
                </a:cubicBezTo>
                <a:cubicBezTo>
                  <a:pt x="508190" y="434413"/>
                  <a:pt x="508191" y="437588"/>
                  <a:pt x="505016" y="428857"/>
                </a:cubicBezTo>
                <a:cubicBezTo>
                  <a:pt x="501841" y="420126"/>
                  <a:pt x="498285" y="402091"/>
                  <a:pt x="490728" y="390757"/>
                </a:cubicBezTo>
                <a:cubicBezTo>
                  <a:pt x="487553" y="378057"/>
                  <a:pt x="475647" y="364563"/>
                  <a:pt x="471678" y="352657"/>
                </a:cubicBezTo>
                <a:cubicBezTo>
                  <a:pt x="467709" y="340751"/>
                  <a:pt x="470885" y="328447"/>
                  <a:pt x="466916" y="319319"/>
                </a:cubicBezTo>
                <a:cubicBezTo>
                  <a:pt x="462947" y="310191"/>
                  <a:pt x="452232" y="305826"/>
                  <a:pt x="447866" y="297889"/>
                </a:cubicBezTo>
                <a:cubicBezTo>
                  <a:pt x="443500" y="289952"/>
                  <a:pt x="444691" y="279235"/>
                  <a:pt x="440722" y="271694"/>
                </a:cubicBezTo>
                <a:cubicBezTo>
                  <a:pt x="436753" y="264153"/>
                  <a:pt x="428022" y="258597"/>
                  <a:pt x="424053" y="252644"/>
                </a:cubicBezTo>
                <a:cubicBezTo>
                  <a:pt x="420084" y="246691"/>
                  <a:pt x="421672" y="245104"/>
                  <a:pt x="416910" y="235976"/>
                </a:cubicBezTo>
                <a:cubicBezTo>
                  <a:pt x="412148" y="226848"/>
                  <a:pt x="431562" y="226743"/>
                  <a:pt x="395478" y="197875"/>
                </a:cubicBezTo>
                <a:cubicBezTo>
                  <a:pt x="392303" y="191525"/>
                  <a:pt x="372460" y="161760"/>
                  <a:pt x="357379" y="145488"/>
                </a:cubicBezTo>
                <a:cubicBezTo>
                  <a:pt x="342298" y="129216"/>
                  <a:pt x="328451" y="111974"/>
                  <a:pt x="304991" y="100244"/>
                </a:cubicBezTo>
                <a:cubicBezTo>
                  <a:pt x="287527" y="74049"/>
                  <a:pt x="304993" y="96278"/>
                  <a:pt x="281178" y="76432"/>
                </a:cubicBezTo>
                <a:cubicBezTo>
                  <a:pt x="244508" y="45873"/>
                  <a:pt x="273791" y="57218"/>
                  <a:pt x="238316" y="33569"/>
                </a:cubicBezTo>
                <a:cubicBezTo>
                  <a:pt x="233169" y="12979"/>
                  <a:pt x="264510" y="2613"/>
                  <a:pt x="278797" y="232"/>
                </a:cubicBezTo>
                <a:close/>
              </a:path>
            </a:pathLst>
          </a:custGeom>
          <a:gradFill flip="none" rotWithShape="1">
            <a:gsLst>
              <a:gs pos="25000">
                <a:srgbClr val="DCBBBE"/>
              </a:gs>
              <a:gs pos="0">
                <a:srgbClr val="D9B8BA"/>
              </a:gs>
              <a:gs pos="50000">
                <a:srgbClr val="E8D5D9"/>
              </a:gs>
              <a:gs pos="100000">
                <a:srgbClr val="E1CFC0"/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79902A0E-0828-CD1C-F05D-A122E430E821}"/>
              </a:ext>
            </a:extLst>
          </p:cNvPr>
          <p:cNvSpPr/>
          <p:nvPr/>
        </p:nvSpPr>
        <p:spPr>
          <a:xfrm>
            <a:off x="4699314" y="3484149"/>
            <a:ext cx="1435452" cy="1059429"/>
          </a:xfrm>
          <a:custGeom>
            <a:avLst/>
            <a:gdLst>
              <a:gd name="connsiteX0" fmla="*/ 153785 w 1393134"/>
              <a:gd name="connsiteY0" fmla="*/ 29094 h 1018309"/>
              <a:gd name="connsiteX1" fmla="*/ 153785 w 1393134"/>
              <a:gd name="connsiteY1" fmla="*/ 95596 h 1018309"/>
              <a:gd name="connsiteX2" fmla="*/ 145473 w 1393134"/>
              <a:gd name="connsiteY2" fmla="*/ 178723 h 1018309"/>
              <a:gd name="connsiteX3" fmla="*/ 149629 w 1393134"/>
              <a:gd name="connsiteY3" fmla="*/ 211974 h 1018309"/>
              <a:gd name="connsiteX4" fmla="*/ 162098 w 1393134"/>
              <a:gd name="connsiteY4" fmla="*/ 224443 h 1018309"/>
              <a:gd name="connsiteX5" fmla="*/ 166254 w 1393134"/>
              <a:gd name="connsiteY5" fmla="*/ 315883 h 1018309"/>
              <a:gd name="connsiteX6" fmla="*/ 170411 w 1393134"/>
              <a:gd name="connsiteY6" fmla="*/ 328352 h 1018309"/>
              <a:gd name="connsiteX7" fmla="*/ 178724 w 1393134"/>
              <a:gd name="connsiteY7" fmla="*/ 361603 h 1018309"/>
              <a:gd name="connsiteX8" fmla="*/ 182880 w 1393134"/>
              <a:gd name="connsiteY8" fmla="*/ 382385 h 1018309"/>
              <a:gd name="connsiteX9" fmla="*/ 187036 w 1393134"/>
              <a:gd name="connsiteY9" fmla="*/ 399011 h 1018309"/>
              <a:gd name="connsiteX10" fmla="*/ 191193 w 1393134"/>
              <a:gd name="connsiteY10" fmla="*/ 423949 h 1018309"/>
              <a:gd name="connsiteX11" fmla="*/ 199505 w 1393134"/>
              <a:gd name="connsiteY11" fmla="*/ 440574 h 1018309"/>
              <a:gd name="connsiteX12" fmla="*/ 211974 w 1393134"/>
              <a:gd name="connsiteY12" fmla="*/ 477981 h 1018309"/>
              <a:gd name="connsiteX13" fmla="*/ 224444 w 1393134"/>
              <a:gd name="connsiteY13" fmla="*/ 490451 h 1018309"/>
              <a:gd name="connsiteX14" fmla="*/ 241069 w 1393134"/>
              <a:gd name="connsiteY14" fmla="*/ 515389 h 1018309"/>
              <a:gd name="connsiteX15" fmla="*/ 249382 w 1393134"/>
              <a:gd name="connsiteY15" fmla="*/ 527858 h 1018309"/>
              <a:gd name="connsiteX16" fmla="*/ 286789 w 1393134"/>
              <a:gd name="connsiteY16" fmla="*/ 569421 h 1018309"/>
              <a:gd name="connsiteX17" fmla="*/ 307571 w 1393134"/>
              <a:gd name="connsiteY17" fmla="*/ 598516 h 1018309"/>
              <a:gd name="connsiteX18" fmla="*/ 320040 w 1393134"/>
              <a:gd name="connsiteY18" fmla="*/ 623454 h 1018309"/>
              <a:gd name="connsiteX19" fmla="*/ 353291 w 1393134"/>
              <a:gd name="connsiteY19" fmla="*/ 635923 h 1018309"/>
              <a:gd name="connsiteX20" fmla="*/ 378229 w 1393134"/>
              <a:gd name="connsiteY20" fmla="*/ 660861 h 1018309"/>
              <a:gd name="connsiteX21" fmla="*/ 390698 w 1393134"/>
              <a:gd name="connsiteY21" fmla="*/ 669174 h 1018309"/>
              <a:gd name="connsiteX22" fmla="*/ 407324 w 1393134"/>
              <a:gd name="connsiteY22" fmla="*/ 685800 h 1018309"/>
              <a:gd name="connsiteX23" fmla="*/ 415636 w 1393134"/>
              <a:gd name="connsiteY23" fmla="*/ 698269 h 1018309"/>
              <a:gd name="connsiteX24" fmla="*/ 436418 w 1393134"/>
              <a:gd name="connsiteY24" fmla="*/ 706581 h 1018309"/>
              <a:gd name="connsiteX25" fmla="*/ 453044 w 1393134"/>
              <a:gd name="connsiteY25" fmla="*/ 714894 h 1018309"/>
              <a:gd name="connsiteX26" fmla="*/ 477982 w 1393134"/>
              <a:gd name="connsiteY26" fmla="*/ 719051 h 1018309"/>
              <a:gd name="connsiteX27" fmla="*/ 498764 w 1393134"/>
              <a:gd name="connsiteY27" fmla="*/ 723207 h 1018309"/>
              <a:gd name="connsiteX28" fmla="*/ 515389 w 1393134"/>
              <a:gd name="connsiteY28" fmla="*/ 731520 h 1018309"/>
              <a:gd name="connsiteX29" fmla="*/ 527858 w 1393134"/>
              <a:gd name="connsiteY29" fmla="*/ 739832 h 1018309"/>
              <a:gd name="connsiteX30" fmla="*/ 569422 w 1393134"/>
              <a:gd name="connsiteY30" fmla="*/ 756458 h 1018309"/>
              <a:gd name="connsiteX31" fmla="*/ 586047 w 1393134"/>
              <a:gd name="connsiteY31" fmla="*/ 768927 h 1018309"/>
              <a:gd name="connsiteX32" fmla="*/ 627611 w 1393134"/>
              <a:gd name="connsiteY32" fmla="*/ 789709 h 1018309"/>
              <a:gd name="connsiteX33" fmla="*/ 640080 w 1393134"/>
              <a:gd name="connsiteY33" fmla="*/ 798021 h 1018309"/>
              <a:gd name="connsiteX34" fmla="*/ 665018 w 1393134"/>
              <a:gd name="connsiteY34" fmla="*/ 806334 h 1018309"/>
              <a:gd name="connsiteX35" fmla="*/ 681644 w 1393134"/>
              <a:gd name="connsiteY35" fmla="*/ 814647 h 1018309"/>
              <a:gd name="connsiteX36" fmla="*/ 698269 w 1393134"/>
              <a:gd name="connsiteY36" fmla="*/ 818803 h 1018309"/>
              <a:gd name="connsiteX37" fmla="*/ 806334 w 1393134"/>
              <a:gd name="connsiteY37" fmla="*/ 827116 h 1018309"/>
              <a:gd name="connsiteX38" fmla="*/ 872836 w 1393134"/>
              <a:gd name="connsiteY38" fmla="*/ 835429 h 1018309"/>
              <a:gd name="connsiteX39" fmla="*/ 972589 w 1393134"/>
              <a:gd name="connsiteY39" fmla="*/ 843741 h 1018309"/>
              <a:gd name="connsiteX40" fmla="*/ 1088967 w 1393134"/>
              <a:gd name="connsiteY40" fmla="*/ 839585 h 1018309"/>
              <a:gd name="connsiteX41" fmla="*/ 1138844 w 1393134"/>
              <a:gd name="connsiteY41" fmla="*/ 831272 h 1018309"/>
              <a:gd name="connsiteX42" fmla="*/ 1151313 w 1393134"/>
              <a:gd name="connsiteY42" fmla="*/ 827116 h 1018309"/>
              <a:gd name="connsiteX43" fmla="*/ 1280160 w 1393134"/>
              <a:gd name="connsiteY43" fmla="*/ 818803 h 1018309"/>
              <a:gd name="connsiteX44" fmla="*/ 1325880 w 1393134"/>
              <a:gd name="connsiteY44" fmla="*/ 810491 h 1018309"/>
              <a:gd name="connsiteX45" fmla="*/ 1342505 w 1393134"/>
              <a:gd name="connsiteY45" fmla="*/ 806334 h 1018309"/>
              <a:gd name="connsiteX46" fmla="*/ 1363287 w 1393134"/>
              <a:gd name="connsiteY46" fmla="*/ 802178 h 1018309"/>
              <a:gd name="connsiteX47" fmla="*/ 1388225 w 1393134"/>
              <a:gd name="connsiteY47" fmla="*/ 793865 h 1018309"/>
              <a:gd name="connsiteX48" fmla="*/ 1392382 w 1393134"/>
              <a:gd name="connsiteY48" fmla="*/ 806334 h 1018309"/>
              <a:gd name="connsiteX49" fmla="*/ 1371600 w 1393134"/>
              <a:gd name="connsiteY49" fmla="*/ 814647 h 1018309"/>
              <a:gd name="connsiteX50" fmla="*/ 1338349 w 1393134"/>
              <a:gd name="connsiteY50" fmla="*/ 827116 h 1018309"/>
              <a:gd name="connsiteX51" fmla="*/ 1300942 w 1393134"/>
              <a:gd name="connsiteY51" fmla="*/ 843741 h 1018309"/>
              <a:gd name="connsiteX52" fmla="*/ 1284316 w 1393134"/>
              <a:gd name="connsiteY52" fmla="*/ 852054 h 1018309"/>
              <a:gd name="connsiteX53" fmla="*/ 1271847 w 1393134"/>
              <a:gd name="connsiteY53" fmla="*/ 856211 h 1018309"/>
              <a:gd name="connsiteX54" fmla="*/ 1259378 w 1393134"/>
              <a:gd name="connsiteY54" fmla="*/ 864523 h 1018309"/>
              <a:gd name="connsiteX55" fmla="*/ 1242753 w 1393134"/>
              <a:gd name="connsiteY55" fmla="*/ 868680 h 1018309"/>
              <a:gd name="connsiteX56" fmla="*/ 1217814 w 1393134"/>
              <a:gd name="connsiteY56" fmla="*/ 876992 h 1018309"/>
              <a:gd name="connsiteX57" fmla="*/ 1205345 w 1393134"/>
              <a:gd name="connsiteY57" fmla="*/ 889461 h 1018309"/>
              <a:gd name="connsiteX58" fmla="*/ 1167938 w 1393134"/>
              <a:gd name="connsiteY58" fmla="*/ 906087 h 1018309"/>
              <a:gd name="connsiteX59" fmla="*/ 1134687 w 1393134"/>
              <a:gd name="connsiteY59" fmla="*/ 931025 h 1018309"/>
              <a:gd name="connsiteX60" fmla="*/ 1122218 w 1393134"/>
              <a:gd name="connsiteY60" fmla="*/ 935181 h 1018309"/>
              <a:gd name="connsiteX61" fmla="*/ 1101436 w 1393134"/>
              <a:gd name="connsiteY61" fmla="*/ 939338 h 1018309"/>
              <a:gd name="connsiteX62" fmla="*/ 1080654 w 1393134"/>
              <a:gd name="connsiteY62" fmla="*/ 947651 h 1018309"/>
              <a:gd name="connsiteX63" fmla="*/ 1001684 w 1393134"/>
              <a:gd name="connsiteY63" fmla="*/ 955963 h 1018309"/>
              <a:gd name="connsiteX64" fmla="*/ 985058 w 1393134"/>
              <a:gd name="connsiteY64" fmla="*/ 960120 h 1018309"/>
              <a:gd name="connsiteX65" fmla="*/ 955964 w 1393134"/>
              <a:gd name="connsiteY65" fmla="*/ 964276 h 1018309"/>
              <a:gd name="connsiteX66" fmla="*/ 931025 w 1393134"/>
              <a:gd name="connsiteY66" fmla="*/ 968432 h 1018309"/>
              <a:gd name="connsiteX67" fmla="*/ 901931 w 1393134"/>
              <a:gd name="connsiteY67" fmla="*/ 972589 h 1018309"/>
              <a:gd name="connsiteX68" fmla="*/ 852054 w 1393134"/>
              <a:gd name="connsiteY68" fmla="*/ 985058 h 1018309"/>
              <a:gd name="connsiteX69" fmla="*/ 835429 w 1393134"/>
              <a:gd name="connsiteY69" fmla="*/ 989214 h 1018309"/>
              <a:gd name="connsiteX70" fmla="*/ 793865 w 1393134"/>
              <a:gd name="connsiteY70" fmla="*/ 1001683 h 1018309"/>
              <a:gd name="connsiteX71" fmla="*/ 777240 w 1393134"/>
              <a:gd name="connsiteY71" fmla="*/ 1009996 h 1018309"/>
              <a:gd name="connsiteX72" fmla="*/ 748145 w 1393134"/>
              <a:gd name="connsiteY72" fmla="*/ 1014152 h 1018309"/>
              <a:gd name="connsiteX73" fmla="*/ 727364 w 1393134"/>
              <a:gd name="connsiteY73" fmla="*/ 1018309 h 1018309"/>
              <a:gd name="connsiteX74" fmla="*/ 619298 w 1393134"/>
              <a:gd name="connsiteY74" fmla="*/ 1014152 h 1018309"/>
              <a:gd name="connsiteX75" fmla="*/ 594360 w 1393134"/>
              <a:gd name="connsiteY75" fmla="*/ 1005840 h 1018309"/>
              <a:gd name="connsiteX76" fmla="*/ 536171 w 1393134"/>
              <a:gd name="connsiteY76" fmla="*/ 985058 h 1018309"/>
              <a:gd name="connsiteX77" fmla="*/ 519545 w 1393134"/>
              <a:gd name="connsiteY77" fmla="*/ 968432 h 1018309"/>
              <a:gd name="connsiteX78" fmla="*/ 357447 w 1393134"/>
              <a:gd name="connsiteY78" fmla="*/ 893618 h 1018309"/>
              <a:gd name="connsiteX79" fmla="*/ 320040 w 1393134"/>
              <a:gd name="connsiteY79" fmla="*/ 868680 h 1018309"/>
              <a:gd name="connsiteX80" fmla="*/ 261851 w 1393134"/>
              <a:gd name="connsiteY80" fmla="*/ 822960 h 1018309"/>
              <a:gd name="connsiteX81" fmla="*/ 245225 w 1393134"/>
              <a:gd name="connsiteY81" fmla="*/ 810491 h 1018309"/>
              <a:gd name="connsiteX82" fmla="*/ 224444 w 1393134"/>
              <a:gd name="connsiteY82" fmla="*/ 789709 h 1018309"/>
              <a:gd name="connsiteX83" fmla="*/ 207818 w 1393134"/>
              <a:gd name="connsiteY83" fmla="*/ 756458 h 1018309"/>
              <a:gd name="connsiteX84" fmla="*/ 199505 w 1393134"/>
              <a:gd name="connsiteY84" fmla="*/ 743989 h 1018309"/>
              <a:gd name="connsiteX85" fmla="*/ 187036 w 1393134"/>
              <a:gd name="connsiteY85" fmla="*/ 727363 h 1018309"/>
              <a:gd name="connsiteX86" fmla="*/ 153785 w 1393134"/>
              <a:gd name="connsiteY86" fmla="*/ 681643 h 1018309"/>
              <a:gd name="connsiteX87" fmla="*/ 128847 w 1393134"/>
              <a:gd name="connsiteY87" fmla="*/ 656705 h 1018309"/>
              <a:gd name="connsiteX88" fmla="*/ 124691 w 1393134"/>
              <a:gd name="connsiteY88" fmla="*/ 644236 h 1018309"/>
              <a:gd name="connsiteX89" fmla="*/ 99753 w 1393134"/>
              <a:gd name="connsiteY89" fmla="*/ 606829 h 1018309"/>
              <a:gd name="connsiteX90" fmla="*/ 74814 w 1393134"/>
              <a:gd name="connsiteY90" fmla="*/ 569421 h 1018309"/>
              <a:gd name="connsiteX91" fmla="*/ 58189 w 1393134"/>
              <a:gd name="connsiteY91" fmla="*/ 544483 h 1018309"/>
              <a:gd name="connsiteX92" fmla="*/ 45720 w 1393134"/>
              <a:gd name="connsiteY92" fmla="*/ 511232 h 1018309"/>
              <a:gd name="connsiteX93" fmla="*/ 41564 w 1393134"/>
              <a:gd name="connsiteY93" fmla="*/ 473825 h 1018309"/>
              <a:gd name="connsiteX94" fmla="*/ 33251 w 1393134"/>
              <a:gd name="connsiteY94" fmla="*/ 461356 h 1018309"/>
              <a:gd name="connsiteX95" fmla="*/ 24938 w 1393134"/>
              <a:gd name="connsiteY95" fmla="*/ 436418 h 1018309"/>
              <a:gd name="connsiteX96" fmla="*/ 16625 w 1393134"/>
              <a:gd name="connsiteY96" fmla="*/ 419792 h 1018309"/>
              <a:gd name="connsiteX97" fmla="*/ 12469 w 1393134"/>
              <a:gd name="connsiteY97" fmla="*/ 403167 h 1018309"/>
              <a:gd name="connsiteX98" fmla="*/ 4156 w 1393134"/>
              <a:gd name="connsiteY98" fmla="*/ 378229 h 1018309"/>
              <a:gd name="connsiteX99" fmla="*/ 0 w 1393134"/>
              <a:gd name="connsiteY99" fmla="*/ 361603 h 1018309"/>
              <a:gd name="connsiteX100" fmla="*/ 4156 w 1393134"/>
              <a:gd name="connsiteY100" fmla="*/ 266007 h 1018309"/>
              <a:gd name="connsiteX101" fmla="*/ 8313 w 1393134"/>
              <a:gd name="connsiteY101" fmla="*/ 245225 h 1018309"/>
              <a:gd name="connsiteX102" fmla="*/ 12469 w 1393134"/>
              <a:gd name="connsiteY102" fmla="*/ 199505 h 1018309"/>
              <a:gd name="connsiteX103" fmla="*/ 20782 w 1393134"/>
              <a:gd name="connsiteY103" fmla="*/ 178723 h 1018309"/>
              <a:gd name="connsiteX104" fmla="*/ 29094 w 1393134"/>
              <a:gd name="connsiteY104" fmla="*/ 145472 h 1018309"/>
              <a:gd name="connsiteX105" fmla="*/ 37407 w 1393134"/>
              <a:gd name="connsiteY105" fmla="*/ 108065 h 1018309"/>
              <a:gd name="connsiteX106" fmla="*/ 41564 w 1393134"/>
              <a:gd name="connsiteY106" fmla="*/ 87283 h 1018309"/>
              <a:gd name="connsiteX107" fmla="*/ 49876 w 1393134"/>
              <a:gd name="connsiteY107" fmla="*/ 70658 h 1018309"/>
              <a:gd name="connsiteX108" fmla="*/ 54033 w 1393134"/>
              <a:gd name="connsiteY108" fmla="*/ 58189 h 1018309"/>
              <a:gd name="connsiteX109" fmla="*/ 70658 w 1393134"/>
              <a:gd name="connsiteY109" fmla="*/ 49876 h 1018309"/>
              <a:gd name="connsiteX110" fmla="*/ 87284 w 1393134"/>
              <a:gd name="connsiteY110" fmla="*/ 37407 h 1018309"/>
              <a:gd name="connsiteX111" fmla="*/ 95596 w 1393134"/>
              <a:gd name="connsiteY111" fmla="*/ 24938 h 1018309"/>
              <a:gd name="connsiteX112" fmla="*/ 108065 w 1393134"/>
              <a:gd name="connsiteY112" fmla="*/ 20781 h 1018309"/>
              <a:gd name="connsiteX113" fmla="*/ 120534 w 1393134"/>
              <a:gd name="connsiteY113" fmla="*/ 12469 h 1018309"/>
              <a:gd name="connsiteX114" fmla="*/ 145473 w 1393134"/>
              <a:gd name="connsiteY114" fmla="*/ 0 h 1018309"/>
              <a:gd name="connsiteX115" fmla="*/ 153785 w 1393134"/>
              <a:gd name="connsiteY115" fmla="*/ 29094 h 1018309"/>
              <a:gd name="connsiteX0" fmla="*/ 153785 w 1393134"/>
              <a:gd name="connsiteY0" fmla="*/ 29094 h 1018309"/>
              <a:gd name="connsiteX1" fmla="*/ 153785 w 1393134"/>
              <a:gd name="connsiteY1" fmla="*/ 95596 h 1018309"/>
              <a:gd name="connsiteX2" fmla="*/ 145473 w 1393134"/>
              <a:gd name="connsiteY2" fmla="*/ 178723 h 1018309"/>
              <a:gd name="connsiteX3" fmla="*/ 149629 w 1393134"/>
              <a:gd name="connsiteY3" fmla="*/ 211974 h 1018309"/>
              <a:gd name="connsiteX4" fmla="*/ 162098 w 1393134"/>
              <a:gd name="connsiteY4" fmla="*/ 224443 h 1018309"/>
              <a:gd name="connsiteX5" fmla="*/ 166254 w 1393134"/>
              <a:gd name="connsiteY5" fmla="*/ 315883 h 1018309"/>
              <a:gd name="connsiteX6" fmla="*/ 182881 w 1393134"/>
              <a:gd name="connsiteY6" fmla="*/ 328352 h 1018309"/>
              <a:gd name="connsiteX7" fmla="*/ 178724 w 1393134"/>
              <a:gd name="connsiteY7" fmla="*/ 361603 h 1018309"/>
              <a:gd name="connsiteX8" fmla="*/ 182880 w 1393134"/>
              <a:gd name="connsiteY8" fmla="*/ 382385 h 1018309"/>
              <a:gd name="connsiteX9" fmla="*/ 187036 w 1393134"/>
              <a:gd name="connsiteY9" fmla="*/ 399011 h 1018309"/>
              <a:gd name="connsiteX10" fmla="*/ 191193 w 1393134"/>
              <a:gd name="connsiteY10" fmla="*/ 423949 h 1018309"/>
              <a:gd name="connsiteX11" fmla="*/ 199505 w 1393134"/>
              <a:gd name="connsiteY11" fmla="*/ 440574 h 1018309"/>
              <a:gd name="connsiteX12" fmla="*/ 211974 w 1393134"/>
              <a:gd name="connsiteY12" fmla="*/ 477981 h 1018309"/>
              <a:gd name="connsiteX13" fmla="*/ 224444 w 1393134"/>
              <a:gd name="connsiteY13" fmla="*/ 490451 h 1018309"/>
              <a:gd name="connsiteX14" fmla="*/ 241069 w 1393134"/>
              <a:gd name="connsiteY14" fmla="*/ 515389 h 1018309"/>
              <a:gd name="connsiteX15" fmla="*/ 249382 w 1393134"/>
              <a:gd name="connsiteY15" fmla="*/ 527858 h 1018309"/>
              <a:gd name="connsiteX16" fmla="*/ 286789 w 1393134"/>
              <a:gd name="connsiteY16" fmla="*/ 569421 h 1018309"/>
              <a:gd name="connsiteX17" fmla="*/ 307571 w 1393134"/>
              <a:gd name="connsiteY17" fmla="*/ 598516 h 1018309"/>
              <a:gd name="connsiteX18" fmla="*/ 320040 w 1393134"/>
              <a:gd name="connsiteY18" fmla="*/ 623454 h 1018309"/>
              <a:gd name="connsiteX19" fmla="*/ 353291 w 1393134"/>
              <a:gd name="connsiteY19" fmla="*/ 635923 h 1018309"/>
              <a:gd name="connsiteX20" fmla="*/ 378229 w 1393134"/>
              <a:gd name="connsiteY20" fmla="*/ 660861 h 1018309"/>
              <a:gd name="connsiteX21" fmla="*/ 390698 w 1393134"/>
              <a:gd name="connsiteY21" fmla="*/ 669174 h 1018309"/>
              <a:gd name="connsiteX22" fmla="*/ 407324 w 1393134"/>
              <a:gd name="connsiteY22" fmla="*/ 685800 h 1018309"/>
              <a:gd name="connsiteX23" fmla="*/ 415636 w 1393134"/>
              <a:gd name="connsiteY23" fmla="*/ 698269 h 1018309"/>
              <a:gd name="connsiteX24" fmla="*/ 436418 w 1393134"/>
              <a:gd name="connsiteY24" fmla="*/ 706581 h 1018309"/>
              <a:gd name="connsiteX25" fmla="*/ 453044 w 1393134"/>
              <a:gd name="connsiteY25" fmla="*/ 714894 h 1018309"/>
              <a:gd name="connsiteX26" fmla="*/ 477982 w 1393134"/>
              <a:gd name="connsiteY26" fmla="*/ 719051 h 1018309"/>
              <a:gd name="connsiteX27" fmla="*/ 498764 w 1393134"/>
              <a:gd name="connsiteY27" fmla="*/ 723207 h 1018309"/>
              <a:gd name="connsiteX28" fmla="*/ 515389 w 1393134"/>
              <a:gd name="connsiteY28" fmla="*/ 731520 h 1018309"/>
              <a:gd name="connsiteX29" fmla="*/ 527858 w 1393134"/>
              <a:gd name="connsiteY29" fmla="*/ 739832 h 1018309"/>
              <a:gd name="connsiteX30" fmla="*/ 569422 w 1393134"/>
              <a:gd name="connsiteY30" fmla="*/ 756458 h 1018309"/>
              <a:gd name="connsiteX31" fmla="*/ 586047 w 1393134"/>
              <a:gd name="connsiteY31" fmla="*/ 768927 h 1018309"/>
              <a:gd name="connsiteX32" fmla="*/ 627611 w 1393134"/>
              <a:gd name="connsiteY32" fmla="*/ 789709 h 1018309"/>
              <a:gd name="connsiteX33" fmla="*/ 640080 w 1393134"/>
              <a:gd name="connsiteY33" fmla="*/ 798021 h 1018309"/>
              <a:gd name="connsiteX34" fmla="*/ 665018 w 1393134"/>
              <a:gd name="connsiteY34" fmla="*/ 806334 h 1018309"/>
              <a:gd name="connsiteX35" fmla="*/ 681644 w 1393134"/>
              <a:gd name="connsiteY35" fmla="*/ 814647 h 1018309"/>
              <a:gd name="connsiteX36" fmla="*/ 698269 w 1393134"/>
              <a:gd name="connsiteY36" fmla="*/ 818803 h 1018309"/>
              <a:gd name="connsiteX37" fmla="*/ 806334 w 1393134"/>
              <a:gd name="connsiteY37" fmla="*/ 827116 h 1018309"/>
              <a:gd name="connsiteX38" fmla="*/ 872836 w 1393134"/>
              <a:gd name="connsiteY38" fmla="*/ 835429 h 1018309"/>
              <a:gd name="connsiteX39" fmla="*/ 972589 w 1393134"/>
              <a:gd name="connsiteY39" fmla="*/ 843741 h 1018309"/>
              <a:gd name="connsiteX40" fmla="*/ 1088967 w 1393134"/>
              <a:gd name="connsiteY40" fmla="*/ 839585 h 1018309"/>
              <a:gd name="connsiteX41" fmla="*/ 1138844 w 1393134"/>
              <a:gd name="connsiteY41" fmla="*/ 831272 h 1018309"/>
              <a:gd name="connsiteX42" fmla="*/ 1151313 w 1393134"/>
              <a:gd name="connsiteY42" fmla="*/ 827116 h 1018309"/>
              <a:gd name="connsiteX43" fmla="*/ 1280160 w 1393134"/>
              <a:gd name="connsiteY43" fmla="*/ 818803 h 1018309"/>
              <a:gd name="connsiteX44" fmla="*/ 1325880 w 1393134"/>
              <a:gd name="connsiteY44" fmla="*/ 810491 h 1018309"/>
              <a:gd name="connsiteX45" fmla="*/ 1342505 w 1393134"/>
              <a:gd name="connsiteY45" fmla="*/ 806334 h 1018309"/>
              <a:gd name="connsiteX46" fmla="*/ 1363287 w 1393134"/>
              <a:gd name="connsiteY46" fmla="*/ 802178 h 1018309"/>
              <a:gd name="connsiteX47" fmla="*/ 1388225 w 1393134"/>
              <a:gd name="connsiteY47" fmla="*/ 793865 h 1018309"/>
              <a:gd name="connsiteX48" fmla="*/ 1392382 w 1393134"/>
              <a:gd name="connsiteY48" fmla="*/ 806334 h 1018309"/>
              <a:gd name="connsiteX49" fmla="*/ 1371600 w 1393134"/>
              <a:gd name="connsiteY49" fmla="*/ 814647 h 1018309"/>
              <a:gd name="connsiteX50" fmla="*/ 1338349 w 1393134"/>
              <a:gd name="connsiteY50" fmla="*/ 827116 h 1018309"/>
              <a:gd name="connsiteX51" fmla="*/ 1300942 w 1393134"/>
              <a:gd name="connsiteY51" fmla="*/ 843741 h 1018309"/>
              <a:gd name="connsiteX52" fmla="*/ 1284316 w 1393134"/>
              <a:gd name="connsiteY52" fmla="*/ 852054 h 1018309"/>
              <a:gd name="connsiteX53" fmla="*/ 1271847 w 1393134"/>
              <a:gd name="connsiteY53" fmla="*/ 856211 h 1018309"/>
              <a:gd name="connsiteX54" fmla="*/ 1259378 w 1393134"/>
              <a:gd name="connsiteY54" fmla="*/ 864523 h 1018309"/>
              <a:gd name="connsiteX55" fmla="*/ 1242753 w 1393134"/>
              <a:gd name="connsiteY55" fmla="*/ 868680 h 1018309"/>
              <a:gd name="connsiteX56" fmla="*/ 1217814 w 1393134"/>
              <a:gd name="connsiteY56" fmla="*/ 876992 h 1018309"/>
              <a:gd name="connsiteX57" fmla="*/ 1205345 w 1393134"/>
              <a:gd name="connsiteY57" fmla="*/ 889461 h 1018309"/>
              <a:gd name="connsiteX58" fmla="*/ 1167938 w 1393134"/>
              <a:gd name="connsiteY58" fmla="*/ 906087 h 1018309"/>
              <a:gd name="connsiteX59" fmla="*/ 1134687 w 1393134"/>
              <a:gd name="connsiteY59" fmla="*/ 931025 h 1018309"/>
              <a:gd name="connsiteX60" fmla="*/ 1122218 w 1393134"/>
              <a:gd name="connsiteY60" fmla="*/ 935181 h 1018309"/>
              <a:gd name="connsiteX61" fmla="*/ 1101436 w 1393134"/>
              <a:gd name="connsiteY61" fmla="*/ 939338 h 1018309"/>
              <a:gd name="connsiteX62" fmla="*/ 1080654 w 1393134"/>
              <a:gd name="connsiteY62" fmla="*/ 947651 h 1018309"/>
              <a:gd name="connsiteX63" fmla="*/ 1001684 w 1393134"/>
              <a:gd name="connsiteY63" fmla="*/ 955963 h 1018309"/>
              <a:gd name="connsiteX64" fmla="*/ 985058 w 1393134"/>
              <a:gd name="connsiteY64" fmla="*/ 960120 h 1018309"/>
              <a:gd name="connsiteX65" fmla="*/ 955964 w 1393134"/>
              <a:gd name="connsiteY65" fmla="*/ 964276 h 1018309"/>
              <a:gd name="connsiteX66" fmla="*/ 931025 w 1393134"/>
              <a:gd name="connsiteY66" fmla="*/ 968432 h 1018309"/>
              <a:gd name="connsiteX67" fmla="*/ 901931 w 1393134"/>
              <a:gd name="connsiteY67" fmla="*/ 972589 h 1018309"/>
              <a:gd name="connsiteX68" fmla="*/ 852054 w 1393134"/>
              <a:gd name="connsiteY68" fmla="*/ 985058 h 1018309"/>
              <a:gd name="connsiteX69" fmla="*/ 835429 w 1393134"/>
              <a:gd name="connsiteY69" fmla="*/ 989214 h 1018309"/>
              <a:gd name="connsiteX70" fmla="*/ 793865 w 1393134"/>
              <a:gd name="connsiteY70" fmla="*/ 1001683 h 1018309"/>
              <a:gd name="connsiteX71" fmla="*/ 777240 w 1393134"/>
              <a:gd name="connsiteY71" fmla="*/ 1009996 h 1018309"/>
              <a:gd name="connsiteX72" fmla="*/ 748145 w 1393134"/>
              <a:gd name="connsiteY72" fmla="*/ 1014152 h 1018309"/>
              <a:gd name="connsiteX73" fmla="*/ 727364 w 1393134"/>
              <a:gd name="connsiteY73" fmla="*/ 1018309 h 1018309"/>
              <a:gd name="connsiteX74" fmla="*/ 619298 w 1393134"/>
              <a:gd name="connsiteY74" fmla="*/ 1014152 h 1018309"/>
              <a:gd name="connsiteX75" fmla="*/ 594360 w 1393134"/>
              <a:gd name="connsiteY75" fmla="*/ 1005840 h 1018309"/>
              <a:gd name="connsiteX76" fmla="*/ 536171 w 1393134"/>
              <a:gd name="connsiteY76" fmla="*/ 985058 h 1018309"/>
              <a:gd name="connsiteX77" fmla="*/ 519545 w 1393134"/>
              <a:gd name="connsiteY77" fmla="*/ 968432 h 1018309"/>
              <a:gd name="connsiteX78" fmla="*/ 357447 w 1393134"/>
              <a:gd name="connsiteY78" fmla="*/ 893618 h 1018309"/>
              <a:gd name="connsiteX79" fmla="*/ 320040 w 1393134"/>
              <a:gd name="connsiteY79" fmla="*/ 868680 h 1018309"/>
              <a:gd name="connsiteX80" fmla="*/ 261851 w 1393134"/>
              <a:gd name="connsiteY80" fmla="*/ 822960 h 1018309"/>
              <a:gd name="connsiteX81" fmla="*/ 245225 w 1393134"/>
              <a:gd name="connsiteY81" fmla="*/ 810491 h 1018309"/>
              <a:gd name="connsiteX82" fmla="*/ 224444 w 1393134"/>
              <a:gd name="connsiteY82" fmla="*/ 789709 h 1018309"/>
              <a:gd name="connsiteX83" fmla="*/ 207818 w 1393134"/>
              <a:gd name="connsiteY83" fmla="*/ 756458 h 1018309"/>
              <a:gd name="connsiteX84" fmla="*/ 199505 w 1393134"/>
              <a:gd name="connsiteY84" fmla="*/ 743989 h 1018309"/>
              <a:gd name="connsiteX85" fmla="*/ 187036 w 1393134"/>
              <a:gd name="connsiteY85" fmla="*/ 727363 h 1018309"/>
              <a:gd name="connsiteX86" fmla="*/ 153785 w 1393134"/>
              <a:gd name="connsiteY86" fmla="*/ 681643 h 1018309"/>
              <a:gd name="connsiteX87" fmla="*/ 128847 w 1393134"/>
              <a:gd name="connsiteY87" fmla="*/ 656705 h 1018309"/>
              <a:gd name="connsiteX88" fmla="*/ 124691 w 1393134"/>
              <a:gd name="connsiteY88" fmla="*/ 644236 h 1018309"/>
              <a:gd name="connsiteX89" fmla="*/ 99753 w 1393134"/>
              <a:gd name="connsiteY89" fmla="*/ 606829 h 1018309"/>
              <a:gd name="connsiteX90" fmla="*/ 74814 w 1393134"/>
              <a:gd name="connsiteY90" fmla="*/ 569421 h 1018309"/>
              <a:gd name="connsiteX91" fmla="*/ 58189 w 1393134"/>
              <a:gd name="connsiteY91" fmla="*/ 544483 h 1018309"/>
              <a:gd name="connsiteX92" fmla="*/ 45720 w 1393134"/>
              <a:gd name="connsiteY92" fmla="*/ 511232 h 1018309"/>
              <a:gd name="connsiteX93" fmla="*/ 41564 w 1393134"/>
              <a:gd name="connsiteY93" fmla="*/ 473825 h 1018309"/>
              <a:gd name="connsiteX94" fmla="*/ 33251 w 1393134"/>
              <a:gd name="connsiteY94" fmla="*/ 461356 h 1018309"/>
              <a:gd name="connsiteX95" fmla="*/ 24938 w 1393134"/>
              <a:gd name="connsiteY95" fmla="*/ 436418 h 1018309"/>
              <a:gd name="connsiteX96" fmla="*/ 16625 w 1393134"/>
              <a:gd name="connsiteY96" fmla="*/ 419792 h 1018309"/>
              <a:gd name="connsiteX97" fmla="*/ 12469 w 1393134"/>
              <a:gd name="connsiteY97" fmla="*/ 403167 h 1018309"/>
              <a:gd name="connsiteX98" fmla="*/ 4156 w 1393134"/>
              <a:gd name="connsiteY98" fmla="*/ 378229 h 1018309"/>
              <a:gd name="connsiteX99" fmla="*/ 0 w 1393134"/>
              <a:gd name="connsiteY99" fmla="*/ 361603 h 1018309"/>
              <a:gd name="connsiteX100" fmla="*/ 4156 w 1393134"/>
              <a:gd name="connsiteY100" fmla="*/ 266007 h 1018309"/>
              <a:gd name="connsiteX101" fmla="*/ 8313 w 1393134"/>
              <a:gd name="connsiteY101" fmla="*/ 245225 h 1018309"/>
              <a:gd name="connsiteX102" fmla="*/ 12469 w 1393134"/>
              <a:gd name="connsiteY102" fmla="*/ 199505 h 1018309"/>
              <a:gd name="connsiteX103" fmla="*/ 20782 w 1393134"/>
              <a:gd name="connsiteY103" fmla="*/ 178723 h 1018309"/>
              <a:gd name="connsiteX104" fmla="*/ 29094 w 1393134"/>
              <a:gd name="connsiteY104" fmla="*/ 145472 h 1018309"/>
              <a:gd name="connsiteX105" fmla="*/ 37407 w 1393134"/>
              <a:gd name="connsiteY105" fmla="*/ 108065 h 1018309"/>
              <a:gd name="connsiteX106" fmla="*/ 41564 w 1393134"/>
              <a:gd name="connsiteY106" fmla="*/ 87283 h 1018309"/>
              <a:gd name="connsiteX107" fmla="*/ 49876 w 1393134"/>
              <a:gd name="connsiteY107" fmla="*/ 70658 h 1018309"/>
              <a:gd name="connsiteX108" fmla="*/ 54033 w 1393134"/>
              <a:gd name="connsiteY108" fmla="*/ 58189 h 1018309"/>
              <a:gd name="connsiteX109" fmla="*/ 70658 w 1393134"/>
              <a:gd name="connsiteY109" fmla="*/ 49876 h 1018309"/>
              <a:gd name="connsiteX110" fmla="*/ 87284 w 1393134"/>
              <a:gd name="connsiteY110" fmla="*/ 37407 h 1018309"/>
              <a:gd name="connsiteX111" fmla="*/ 95596 w 1393134"/>
              <a:gd name="connsiteY111" fmla="*/ 24938 h 1018309"/>
              <a:gd name="connsiteX112" fmla="*/ 108065 w 1393134"/>
              <a:gd name="connsiteY112" fmla="*/ 20781 h 1018309"/>
              <a:gd name="connsiteX113" fmla="*/ 120534 w 1393134"/>
              <a:gd name="connsiteY113" fmla="*/ 12469 h 1018309"/>
              <a:gd name="connsiteX114" fmla="*/ 145473 w 1393134"/>
              <a:gd name="connsiteY114" fmla="*/ 0 h 1018309"/>
              <a:gd name="connsiteX115" fmla="*/ 153785 w 1393134"/>
              <a:gd name="connsiteY115" fmla="*/ 29094 h 1018309"/>
              <a:gd name="connsiteX0" fmla="*/ 153785 w 1398961"/>
              <a:gd name="connsiteY0" fmla="*/ 29094 h 1018309"/>
              <a:gd name="connsiteX1" fmla="*/ 153785 w 1398961"/>
              <a:gd name="connsiteY1" fmla="*/ 95596 h 1018309"/>
              <a:gd name="connsiteX2" fmla="*/ 145473 w 1398961"/>
              <a:gd name="connsiteY2" fmla="*/ 178723 h 1018309"/>
              <a:gd name="connsiteX3" fmla="*/ 149629 w 1398961"/>
              <a:gd name="connsiteY3" fmla="*/ 211974 h 1018309"/>
              <a:gd name="connsiteX4" fmla="*/ 162098 w 1398961"/>
              <a:gd name="connsiteY4" fmla="*/ 224443 h 1018309"/>
              <a:gd name="connsiteX5" fmla="*/ 166254 w 1398961"/>
              <a:gd name="connsiteY5" fmla="*/ 315883 h 1018309"/>
              <a:gd name="connsiteX6" fmla="*/ 182881 w 1398961"/>
              <a:gd name="connsiteY6" fmla="*/ 328352 h 1018309"/>
              <a:gd name="connsiteX7" fmla="*/ 178724 w 1398961"/>
              <a:gd name="connsiteY7" fmla="*/ 361603 h 1018309"/>
              <a:gd name="connsiteX8" fmla="*/ 182880 w 1398961"/>
              <a:gd name="connsiteY8" fmla="*/ 382385 h 1018309"/>
              <a:gd name="connsiteX9" fmla="*/ 187036 w 1398961"/>
              <a:gd name="connsiteY9" fmla="*/ 399011 h 1018309"/>
              <a:gd name="connsiteX10" fmla="*/ 191193 w 1398961"/>
              <a:gd name="connsiteY10" fmla="*/ 423949 h 1018309"/>
              <a:gd name="connsiteX11" fmla="*/ 199505 w 1398961"/>
              <a:gd name="connsiteY11" fmla="*/ 440574 h 1018309"/>
              <a:gd name="connsiteX12" fmla="*/ 211974 w 1398961"/>
              <a:gd name="connsiteY12" fmla="*/ 477981 h 1018309"/>
              <a:gd name="connsiteX13" fmla="*/ 224444 w 1398961"/>
              <a:gd name="connsiteY13" fmla="*/ 490451 h 1018309"/>
              <a:gd name="connsiteX14" fmla="*/ 241069 w 1398961"/>
              <a:gd name="connsiteY14" fmla="*/ 515389 h 1018309"/>
              <a:gd name="connsiteX15" fmla="*/ 249382 w 1398961"/>
              <a:gd name="connsiteY15" fmla="*/ 527858 h 1018309"/>
              <a:gd name="connsiteX16" fmla="*/ 286789 w 1398961"/>
              <a:gd name="connsiteY16" fmla="*/ 569421 h 1018309"/>
              <a:gd name="connsiteX17" fmla="*/ 307571 w 1398961"/>
              <a:gd name="connsiteY17" fmla="*/ 598516 h 1018309"/>
              <a:gd name="connsiteX18" fmla="*/ 320040 w 1398961"/>
              <a:gd name="connsiteY18" fmla="*/ 623454 h 1018309"/>
              <a:gd name="connsiteX19" fmla="*/ 353291 w 1398961"/>
              <a:gd name="connsiteY19" fmla="*/ 635923 h 1018309"/>
              <a:gd name="connsiteX20" fmla="*/ 378229 w 1398961"/>
              <a:gd name="connsiteY20" fmla="*/ 660861 h 1018309"/>
              <a:gd name="connsiteX21" fmla="*/ 390698 w 1398961"/>
              <a:gd name="connsiteY21" fmla="*/ 669174 h 1018309"/>
              <a:gd name="connsiteX22" fmla="*/ 407324 w 1398961"/>
              <a:gd name="connsiteY22" fmla="*/ 685800 h 1018309"/>
              <a:gd name="connsiteX23" fmla="*/ 415636 w 1398961"/>
              <a:gd name="connsiteY23" fmla="*/ 698269 h 1018309"/>
              <a:gd name="connsiteX24" fmla="*/ 436418 w 1398961"/>
              <a:gd name="connsiteY24" fmla="*/ 706581 h 1018309"/>
              <a:gd name="connsiteX25" fmla="*/ 453044 w 1398961"/>
              <a:gd name="connsiteY25" fmla="*/ 714894 h 1018309"/>
              <a:gd name="connsiteX26" fmla="*/ 477982 w 1398961"/>
              <a:gd name="connsiteY26" fmla="*/ 719051 h 1018309"/>
              <a:gd name="connsiteX27" fmla="*/ 498764 w 1398961"/>
              <a:gd name="connsiteY27" fmla="*/ 723207 h 1018309"/>
              <a:gd name="connsiteX28" fmla="*/ 515389 w 1398961"/>
              <a:gd name="connsiteY28" fmla="*/ 731520 h 1018309"/>
              <a:gd name="connsiteX29" fmla="*/ 527858 w 1398961"/>
              <a:gd name="connsiteY29" fmla="*/ 739832 h 1018309"/>
              <a:gd name="connsiteX30" fmla="*/ 569422 w 1398961"/>
              <a:gd name="connsiteY30" fmla="*/ 756458 h 1018309"/>
              <a:gd name="connsiteX31" fmla="*/ 586047 w 1398961"/>
              <a:gd name="connsiteY31" fmla="*/ 768927 h 1018309"/>
              <a:gd name="connsiteX32" fmla="*/ 627611 w 1398961"/>
              <a:gd name="connsiteY32" fmla="*/ 789709 h 1018309"/>
              <a:gd name="connsiteX33" fmla="*/ 640080 w 1398961"/>
              <a:gd name="connsiteY33" fmla="*/ 798021 h 1018309"/>
              <a:gd name="connsiteX34" fmla="*/ 665018 w 1398961"/>
              <a:gd name="connsiteY34" fmla="*/ 806334 h 1018309"/>
              <a:gd name="connsiteX35" fmla="*/ 681644 w 1398961"/>
              <a:gd name="connsiteY35" fmla="*/ 814647 h 1018309"/>
              <a:gd name="connsiteX36" fmla="*/ 698269 w 1398961"/>
              <a:gd name="connsiteY36" fmla="*/ 818803 h 1018309"/>
              <a:gd name="connsiteX37" fmla="*/ 806334 w 1398961"/>
              <a:gd name="connsiteY37" fmla="*/ 827116 h 1018309"/>
              <a:gd name="connsiteX38" fmla="*/ 872836 w 1398961"/>
              <a:gd name="connsiteY38" fmla="*/ 835429 h 1018309"/>
              <a:gd name="connsiteX39" fmla="*/ 972589 w 1398961"/>
              <a:gd name="connsiteY39" fmla="*/ 843741 h 1018309"/>
              <a:gd name="connsiteX40" fmla="*/ 1088967 w 1398961"/>
              <a:gd name="connsiteY40" fmla="*/ 839585 h 1018309"/>
              <a:gd name="connsiteX41" fmla="*/ 1138844 w 1398961"/>
              <a:gd name="connsiteY41" fmla="*/ 831272 h 1018309"/>
              <a:gd name="connsiteX42" fmla="*/ 1151313 w 1398961"/>
              <a:gd name="connsiteY42" fmla="*/ 827116 h 1018309"/>
              <a:gd name="connsiteX43" fmla="*/ 1280160 w 1398961"/>
              <a:gd name="connsiteY43" fmla="*/ 818803 h 1018309"/>
              <a:gd name="connsiteX44" fmla="*/ 1325880 w 1398961"/>
              <a:gd name="connsiteY44" fmla="*/ 810491 h 1018309"/>
              <a:gd name="connsiteX45" fmla="*/ 1342505 w 1398961"/>
              <a:gd name="connsiteY45" fmla="*/ 806334 h 1018309"/>
              <a:gd name="connsiteX46" fmla="*/ 1363287 w 1398961"/>
              <a:gd name="connsiteY46" fmla="*/ 802178 h 1018309"/>
              <a:gd name="connsiteX47" fmla="*/ 1388225 w 1398961"/>
              <a:gd name="connsiteY47" fmla="*/ 793865 h 1018309"/>
              <a:gd name="connsiteX48" fmla="*/ 1392382 w 1398961"/>
              <a:gd name="connsiteY48" fmla="*/ 806334 h 1018309"/>
              <a:gd name="connsiteX49" fmla="*/ 1396538 w 1398961"/>
              <a:gd name="connsiteY49" fmla="*/ 768927 h 1018309"/>
              <a:gd name="connsiteX50" fmla="*/ 1338349 w 1398961"/>
              <a:gd name="connsiteY50" fmla="*/ 827116 h 1018309"/>
              <a:gd name="connsiteX51" fmla="*/ 1300942 w 1398961"/>
              <a:gd name="connsiteY51" fmla="*/ 843741 h 1018309"/>
              <a:gd name="connsiteX52" fmla="*/ 1284316 w 1398961"/>
              <a:gd name="connsiteY52" fmla="*/ 852054 h 1018309"/>
              <a:gd name="connsiteX53" fmla="*/ 1271847 w 1398961"/>
              <a:gd name="connsiteY53" fmla="*/ 856211 h 1018309"/>
              <a:gd name="connsiteX54" fmla="*/ 1259378 w 1398961"/>
              <a:gd name="connsiteY54" fmla="*/ 864523 h 1018309"/>
              <a:gd name="connsiteX55" fmla="*/ 1242753 w 1398961"/>
              <a:gd name="connsiteY55" fmla="*/ 868680 h 1018309"/>
              <a:gd name="connsiteX56" fmla="*/ 1217814 w 1398961"/>
              <a:gd name="connsiteY56" fmla="*/ 876992 h 1018309"/>
              <a:gd name="connsiteX57" fmla="*/ 1205345 w 1398961"/>
              <a:gd name="connsiteY57" fmla="*/ 889461 h 1018309"/>
              <a:gd name="connsiteX58" fmla="*/ 1167938 w 1398961"/>
              <a:gd name="connsiteY58" fmla="*/ 906087 h 1018309"/>
              <a:gd name="connsiteX59" fmla="*/ 1134687 w 1398961"/>
              <a:gd name="connsiteY59" fmla="*/ 931025 h 1018309"/>
              <a:gd name="connsiteX60" fmla="*/ 1122218 w 1398961"/>
              <a:gd name="connsiteY60" fmla="*/ 935181 h 1018309"/>
              <a:gd name="connsiteX61" fmla="*/ 1101436 w 1398961"/>
              <a:gd name="connsiteY61" fmla="*/ 939338 h 1018309"/>
              <a:gd name="connsiteX62" fmla="*/ 1080654 w 1398961"/>
              <a:gd name="connsiteY62" fmla="*/ 947651 h 1018309"/>
              <a:gd name="connsiteX63" fmla="*/ 1001684 w 1398961"/>
              <a:gd name="connsiteY63" fmla="*/ 955963 h 1018309"/>
              <a:gd name="connsiteX64" fmla="*/ 985058 w 1398961"/>
              <a:gd name="connsiteY64" fmla="*/ 960120 h 1018309"/>
              <a:gd name="connsiteX65" fmla="*/ 955964 w 1398961"/>
              <a:gd name="connsiteY65" fmla="*/ 964276 h 1018309"/>
              <a:gd name="connsiteX66" fmla="*/ 931025 w 1398961"/>
              <a:gd name="connsiteY66" fmla="*/ 968432 h 1018309"/>
              <a:gd name="connsiteX67" fmla="*/ 901931 w 1398961"/>
              <a:gd name="connsiteY67" fmla="*/ 972589 h 1018309"/>
              <a:gd name="connsiteX68" fmla="*/ 852054 w 1398961"/>
              <a:gd name="connsiteY68" fmla="*/ 985058 h 1018309"/>
              <a:gd name="connsiteX69" fmla="*/ 835429 w 1398961"/>
              <a:gd name="connsiteY69" fmla="*/ 989214 h 1018309"/>
              <a:gd name="connsiteX70" fmla="*/ 793865 w 1398961"/>
              <a:gd name="connsiteY70" fmla="*/ 1001683 h 1018309"/>
              <a:gd name="connsiteX71" fmla="*/ 777240 w 1398961"/>
              <a:gd name="connsiteY71" fmla="*/ 1009996 h 1018309"/>
              <a:gd name="connsiteX72" fmla="*/ 748145 w 1398961"/>
              <a:gd name="connsiteY72" fmla="*/ 1014152 h 1018309"/>
              <a:gd name="connsiteX73" fmla="*/ 727364 w 1398961"/>
              <a:gd name="connsiteY73" fmla="*/ 1018309 h 1018309"/>
              <a:gd name="connsiteX74" fmla="*/ 619298 w 1398961"/>
              <a:gd name="connsiteY74" fmla="*/ 1014152 h 1018309"/>
              <a:gd name="connsiteX75" fmla="*/ 594360 w 1398961"/>
              <a:gd name="connsiteY75" fmla="*/ 1005840 h 1018309"/>
              <a:gd name="connsiteX76" fmla="*/ 536171 w 1398961"/>
              <a:gd name="connsiteY76" fmla="*/ 985058 h 1018309"/>
              <a:gd name="connsiteX77" fmla="*/ 519545 w 1398961"/>
              <a:gd name="connsiteY77" fmla="*/ 968432 h 1018309"/>
              <a:gd name="connsiteX78" fmla="*/ 357447 w 1398961"/>
              <a:gd name="connsiteY78" fmla="*/ 893618 h 1018309"/>
              <a:gd name="connsiteX79" fmla="*/ 320040 w 1398961"/>
              <a:gd name="connsiteY79" fmla="*/ 868680 h 1018309"/>
              <a:gd name="connsiteX80" fmla="*/ 261851 w 1398961"/>
              <a:gd name="connsiteY80" fmla="*/ 822960 h 1018309"/>
              <a:gd name="connsiteX81" fmla="*/ 245225 w 1398961"/>
              <a:gd name="connsiteY81" fmla="*/ 810491 h 1018309"/>
              <a:gd name="connsiteX82" fmla="*/ 224444 w 1398961"/>
              <a:gd name="connsiteY82" fmla="*/ 789709 h 1018309"/>
              <a:gd name="connsiteX83" fmla="*/ 207818 w 1398961"/>
              <a:gd name="connsiteY83" fmla="*/ 756458 h 1018309"/>
              <a:gd name="connsiteX84" fmla="*/ 199505 w 1398961"/>
              <a:gd name="connsiteY84" fmla="*/ 743989 h 1018309"/>
              <a:gd name="connsiteX85" fmla="*/ 187036 w 1398961"/>
              <a:gd name="connsiteY85" fmla="*/ 727363 h 1018309"/>
              <a:gd name="connsiteX86" fmla="*/ 153785 w 1398961"/>
              <a:gd name="connsiteY86" fmla="*/ 681643 h 1018309"/>
              <a:gd name="connsiteX87" fmla="*/ 128847 w 1398961"/>
              <a:gd name="connsiteY87" fmla="*/ 656705 h 1018309"/>
              <a:gd name="connsiteX88" fmla="*/ 124691 w 1398961"/>
              <a:gd name="connsiteY88" fmla="*/ 644236 h 1018309"/>
              <a:gd name="connsiteX89" fmla="*/ 99753 w 1398961"/>
              <a:gd name="connsiteY89" fmla="*/ 606829 h 1018309"/>
              <a:gd name="connsiteX90" fmla="*/ 74814 w 1398961"/>
              <a:gd name="connsiteY90" fmla="*/ 569421 h 1018309"/>
              <a:gd name="connsiteX91" fmla="*/ 58189 w 1398961"/>
              <a:gd name="connsiteY91" fmla="*/ 544483 h 1018309"/>
              <a:gd name="connsiteX92" fmla="*/ 45720 w 1398961"/>
              <a:gd name="connsiteY92" fmla="*/ 511232 h 1018309"/>
              <a:gd name="connsiteX93" fmla="*/ 41564 w 1398961"/>
              <a:gd name="connsiteY93" fmla="*/ 473825 h 1018309"/>
              <a:gd name="connsiteX94" fmla="*/ 33251 w 1398961"/>
              <a:gd name="connsiteY94" fmla="*/ 461356 h 1018309"/>
              <a:gd name="connsiteX95" fmla="*/ 24938 w 1398961"/>
              <a:gd name="connsiteY95" fmla="*/ 436418 h 1018309"/>
              <a:gd name="connsiteX96" fmla="*/ 16625 w 1398961"/>
              <a:gd name="connsiteY96" fmla="*/ 419792 h 1018309"/>
              <a:gd name="connsiteX97" fmla="*/ 12469 w 1398961"/>
              <a:gd name="connsiteY97" fmla="*/ 403167 h 1018309"/>
              <a:gd name="connsiteX98" fmla="*/ 4156 w 1398961"/>
              <a:gd name="connsiteY98" fmla="*/ 378229 h 1018309"/>
              <a:gd name="connsiteX99" fmla="*/ 0 w 1398961"/>
              <a:gd name="connsiteY99" fmla="*/ 361603 h 1018309"/>
              <a:gd name="connsiteX100" fmla="*/ 4156 w 1398961"/>
              <a:gd name="connsiteY100" fmla="*/ 266007 h 1018309"/>
              <a:gd name="connsiteX101" fmla="*/ 8313 w 1398961"/>
              <a:gd name="connsiteY101" fmla="*/ 245225 h 1018309"/>
              <a:gd name="connsiteX102" fmla="*/ 12469 w 1398961"/>
              <a:gd name="connsiteY102" fmla="*/ 199505 h 1018309"/>
              <a:gd name="connsiteX103" fmla="*/ 20782 w 1398961"/>
              <a:gd name="connsiteY103" fmla="*/ 178723 h 1018309"/>
              <a:gd name="connsiteX104" fmla="*/ 29094 w 1398961"/>
              <a:gd name="connsiteY104" fmla="*/ 145472 h 1018309"/>
              <a:gd name="connsiteX105" fmla="*/ 37407 w 1398961"/>
              <a:gd name="connsiteY105" fmla="*/ 108065 h 1018309"/>
              <a:gd name="connsiteX106" fmla="*/ 41564 w 1398961"/>
              <a:gd name="connsiteY106" fmla="*/ 87283 h 1018309"/>
              <a:gd name="connsiteX107" fmla="*/ 49876 w 1398961"/>
              <a:gd name="connsiteY107" fmla="*/ 70658 h 1018309"/>
              <a:gd name="connsiteX108" fmla="*/ 54033 w 1398961"/>
              <a:gd name="connsiteY108" fmla="*/ 58189 h 1018309"/>
              <a:gd name="connsiteX109" fmla="*/ 70658 w 1398961"/>
              <a:gd name="connsiteY109" fmla="*/ 49876 h 1018309"/>
              <a:gd name="connsiteX110" fmla="*/ 87284 w 1398961"/>
              <a:gd name="connsiteY110" fmla="*/ 37407 h 1018309"/>
              <a:gd name="connsiteX111" fmla="*/ 95596 w 1398961"/>
              <a:gd name="connsiteY111" fmla="*/ 24938 h 1018309"/>
              <a:gd name="connsiteX112" fmla="*/ 108065 w 1398961"/>
              <a:gd name="connsiteY112" fmla="*/ 20781 h 1018309"/>
              <a:gd name="connsiteX113" fmla="*/ 120534 w 1398961"/>
              <a:gd name="connsiteY113" fmla="*/ 12469 h 1018309"/>
              <a:gd name="connsiteX114" fmla="*/ 145473 w 1398961"/>
              <a:gd name="connsiteY114" fmla="*/ 0 h 1018309"/>
              <a:gd name="connsiteX115" fmla="*/ 153785 w 1398961"/>
              <a:gd name="connsiteY115" fmla="*/ 29094 h 1018309"/>
              <a:gd name="connsiteX0" fmla="*/ 153785 w 1401106"/>
              <a:gd name="connsiteY0" fmla="*/ 29094 h 1018309"/>
              <a:gd name="connsiteX1" fmla="*/ 153785 w 1401106"/>
              <a:gd name="connsiteY1" fmla="*/ 95596 h 1018309"/>
              <a:gd name="connsiteX2" fmla="*/ 145473 w 1401106"/>
              <a:gd name="connsiteY2" fmla="*/ 178723 h 1018309"/>
              <a:gd name="connsiteX3" fmla="*/ 149629 w 1401106"/>
              <a:gd name="connsiteY3" fmla="*/ 211974 h 1018309"/>
              <a:gd name="connsiteX4" fmla="*/ 162098 w 1401106"/>
              <a:gd name="connsiteY4" fmla="*/ 224443 h 1018309"/>
              <a:gd name="connsiteX5" fmla="*/ 166254 w 1401106"/>
              <a:gd name="connsiteY5" fmla="*/ 315883 h 1018309"/>
              <a:gd name="connsiteX6" fmla="*/ 182881 w 1401106"/>
              <a:gd name="connsiteY6" fmla="*/ 328352 h 1018309"/>
              <a:gd name="connsiteX7" fmla="*/ 178724 w 1401106"/>
              <a:gd name="connsiteY7" fmla="*/ 361603 h 1018309"/>
              <a:gd name="connsiteX8" fmla="*/ 182880 w 1401106"/>
              <a:gd name="connsiteY8" fmla="*/ 382385 h 1018309"/>
              <a:gd name="connsiteX9" fmla="*/ 187036 w 1401106"/>
              <a:gd name="connsiteY9" fmla="*/ 399011 h 1018309"/>
              <a:gd name="connsiteX10" fmla="*/ 191193 w 1401106"/>
              <a:gd name="connsiteY10" fmla="*/ 423949 h 1018309"/>
              <a:gd name="connsiteX11" fmla="*/ 199505 w 1401106"/>
              <a:gd name="connsiteY11" fmla="*/ 440574 h 1018309"/>
              <a:gd name="connsiteX12" fmla="*/ 211974 w 1401106"/>
              <a:gd name="connsiteY12" fmla="*/ 477981 h 1018309"/>
              <a:gd name="connsiteX13" fmla="*/ 224444 w 1401106"/>
              <a:gd name="connsiteY13" fmla="*/ 490451 h 1018309"/>
              <a:gd name="connsiteX14" fmla="*/ 241069 w 1401106"/>
              <a:gd name="connsiteY14" fmla="*/ 515389 h 1018309"/>
              <a:gd name="connsiteX15" fmla="*/ 249382 w 1401106"/>
              <a:gd name="connsiteY15" fmla="*/ 527858 h 1018309"/>
              <a:gd name="connsiteX16" fmla="*/ 286789 w 1401106"/>
              <a:gd name="connsiteY16" fmla="*/ 569421 h 1018309"/>
              <a:gd name="connsiteX17" fmla="*/ 307571 w 1401106"/>
              <a:gd name="connsiteY17" fmla="*/ 598516 h 1018309"/>
              <a:gd name="connsiteX18" fmla="*/ 320040 w 1401106"/>
              <a:gd name="connsiteY18" fmla="*/ 623454 h 1018309"/>
              <a:gd name="connsiteX19" fmla="*/ 353291 w 1401106"/>
              <a:gd name="connsiteY19" fmla="*/ 635923 h 1018309"/>
              <a:gd name="connsiteX20" fmla="*/ 378229 w 1401106"/>
              <a:gd name="connsiteY20" fmla="*/ 660861 h 1018309"/>
              <a:gd name="connsiteX21" fmla="*/ 390698 w 1401106"/>
              <a:gd name="connsiteY21" fmla="*/ 669174 h 1018309"/>
              <a:gd name="connsiteX22" fmla="*/ 407324 w 1401106"/>
              <a:gd name="connsiteY22" fmla="*/ 685800 h 1018309"/>
              <a:gd name="connsiteX23" fmla="*/ 415636 w 1401106"/>
              <a:gd name="connsiteY23" fmla="*/ 698269 h 1018309"/>
              <a:gd name="connsiteX24" fmla="*/ 436418 w 1401106"/>
              <a:gd name="connsiteY24" fmla="*/ 706581 h 1018309"/>
              <a:gd name="connsiteX25" fmla="*/ 453044 w 1401106"/>
              <a:gd name="connsiteY25" fmla="*/ 714894 h 1018309"/>
              <a:gd name="connsiteX26" fmla="*/ 477982 w 1401106"/>
              <a:gd name="connsiteY26" fmla="*/ 719051 h 1018309"/>
              <a:gd name="connsiteX27" fmla="*/ 498764 w 1401106"/>
              <a:gd name="connsiteY27" fmla="*/ 723207 h 1018309"/>
              <a:gd name="connsiteX28" fmla="*/ 515389 w 1401106"/>
              <a:gd name="connsiteY28" fmla="*/ 731520 h 1018309"/>
              <a:gd name="connsiteX29" fmla="*/ 527858 w 1401106"/>
              <a:gd name="connsiteY29" fmla="*/ 739832 h 1018309"/>
              <a:gd name="connsiteX30" fmla="*/ 569422 w 1401106"/>
              <a:gd name="connsiteY30" fmla="*/ 756458 h 1018309"/>
              <a:gd name="connsiteX31" fmla="*/ 586047 w 1401106"/>
              <a:gd name="connsiteY31" fmla="*/ 768927 h 1018309"/>
              <a:gd name="connsiteX32" fmla="*/ 627611 w 1401106"/>
              <a:gd name="connsiteY32" fmla="*/ 789709 h 1018309"/>
              <a:gd name="connsiteX33" fmla="*/ 640080 w 1401106"/>
              <a:gd name="connsiteY33" fmla="*/ 798021 h 1018309"/>
              <a:gd name="connsiteX34" fmla="*/ 665018 w 1401106"/>
              <a:gd name="connsiteY34" fmla="*/ 806334 h 1018309"/>
              <a:gd name="connsiteX35" fmla="*/ 681644 w 1401106"/>
              <a:gd name="connsiteY35" fmla="*/ 814647 h 1018309"/>
              <a:gd name="connsiteX36" fmla="*/ 698269 w 1401106"/>
              <a:gd name="connsiteY36" fmla="*/ 818803 h 1018309"/>
              <a:gd name="connsiteX37" fmla="*/ 806334 w 1401106"/>
              <a:gd name="connsiteY37" fmla="*/ 827116 h 1018309"/>
              <a:gd name="connsiteX38" fmla="*/ 872836 w 1401106"/>
              <a:gd name="connsiteY38" fmla="*/ 835429 h 1018309"/>
              <a:gd name="connsiteX39" fmla="*/ 972589 w 1401106"/>
              <a:gd name="connsiteY39" fmla="*/ 843741 h 1018309"/>
              <a:gd name="connsiteX40" fmla="*/ 1088967 w 1401106"/>
              <a:gd name="connsiteY40" fmla="*/ 839585 h 1018309"/>
              <a:gd name="connsiteX41" fmla="*/ 1138844 w 1401106"/>
              <a:gd name="connsiteY41" fmla="*/ 831272 h 1018309"/>
              <a:gd name="connsiteX42" fmla="*/ 1151313 w 1401106"/>
              <a:gd name="connsiteY42" fmla="*/ 827116 h 1018309"/>
              <a:gd name="connsiteX43" fmla="*/ 1280160 w 1401106"/>
              <a:gd name="connsiteY43" fmla="*/ 818803 h 1018309"/>
              <a:gd name="connsiteX44" fmla="*/ 1325880 w 1401106"/>
              <a:gd name="connsiteY44" fmla="*/ 810491 h 1018309"/>
              <a:gd name="connsiteX45" fmla="*/ 1342505 w 1401106"/>
              <a:gd name="connsiteY45" fmla="*/ 806334 h 1018309"/>
              <a:gd name="connsiteX46" fmla="*/ 1363287 w 1401106"/>
              <a:gd name="connsiteY46" fmla="*/ 802178 h 1018309"/>
              <a:gd name="connsiteX47" fmla="*/ 1388225 w 1401106"/>
              <a:gd name="connsiteY47" fmla="*/ 793865 h 1018309"/>
              <a:gd name="connsiteX48" fmla="*/ 1392382 w 1401106"/>
              <a:gd name="connsiteY48" fmla="*/ 806334 h 1018309"/>
              <a:gd name="connsiteX49" fmla="*/ 1396538 w 1401106"/>
              <a:gd name="connsiteY49" fmla="*/ 768927 h 1018309"/>
              <a:gd name="connsiteX50" fmla="*/ 1321723 w 1401106"/>
              <a:gd name="connsiteY50" fmla="*/ 789709 h 1018309"/>
              <a:gd name="connsiteX51" fmla="*/ 1300942 w 1401106"/>
              <a:gd name="connsiteY51" fmla="*/ 843741 h 1018309"/>
              <a:gd name="connsiteX52" fmla="*/ 1284316 w 1401106"/>
              <a:gd name="connsiteY52" fmla="*/ 852054 h 1018309"/>
              <a:gd name="connsiteX53" fmla="*/ 1271847 w 1401106"/>
              <a:gd name="connsiteY53" fmla="*/ 856211 h 1018309"/>
              <a:gd name="connsiteX54" fmla="*/ 1259378 w 1401106"/>
              <a:gd name="connsiteY54" fmla="*/ 864523 h 1018309"/>
              <a:gd name="connsiteX55" fmla="*/ 1242753 w 1401106"/>
              <a:gd name="connsiteY55" fmla="*/ 868680 h 1018309"/>
              <a:gd name="connsiteX56" fmla="*/ 1217814 w 1401106"/>
              <a:gd name="connsiteY56" fmla="*/ 876992 h 1018309"/>
              <a:gd name="connsiteX57" fmla="*/ 1205345 w 1401106"/>
              <a:gd name="connsiteY57" fmla="*/ 889461 h 1018309"/>
              <a:gd name="connsiteX58" fmla="*/ 1167938 w 1401106"/>
              <a:gd name="connsiteY58" fmla="*/ 906087 h 1018309"/>
              <a:gd name="connsiteX59" fmla="*/ 1134687 w 1401106"/>
              <a:gd name="connsiteY59" fmla="*/ 931025 h 1018309"/>
              <a:gd name="connsiteX60" fmla="*/ 1122218 w 1401106"/>
              <a:gd name="connsiteY60" fmla="*/ 935181 h 1018309"/>
              <a:gd name="connsiteX61" fmla="*/ 1101436 w 1401106"/>
              <a:gd name="connsiteY61" fmla="*/ 939338 h 1018309"/>
              <a:gd name="connsiteX62" fmla="*/ 1080654 w 1401106"/>
              <a:gd name="connsiteY62" fmla="*/ 947651 h 1018309"/>
              <a:gd name="connsiteX63" fmla="*/ 1001684 w 1401106"/>
              <a:gd name="connsiteY63" fmla="*/ 955963 h 1018309"/>
              <a:gd name="connsiteX64" fmla="*/ 985058 w 1401106"/>
              <a:gd name="connsiteY64" fmla="*/ 960120 h 1018309"/>
              <a:gd name="connsiteX65" fmla="*/ 955964 w 1401106"/>
              <a:gd name="connsiteY65" fmla="*/ 964276 h 1018309"/>
              <a:gd name="connsiteX66" fmla="*/ 931025 w 1401106"/>
              <a:gd name="connsiteY66" fmla="*/ 968432 h 1018309"/>
              <a:gd name="connsiteX67" fmla="*/ 901931 w 1401106"/>
              <a:gd name="connsiteY67" fmla="*/ 972589 h 1018309"/>
              <a:gd name="connsiteX68" fmla="*/ 852054 w 1401106"/>
              <a:gd name="connsiteY68" fmla="*/ 985058 h 1018309"/>
              <a:gd name="connsiteX69" fmla="*/ 835429 w 1401106"/>
              <a:gd name="connsiteY69" fmla="*/ 989214 h 1018309"/>
              <a:gd name="connsiteX70" fmla="*/ 793865 w 1401106"/>
              <a:gd name="connsiteY70" fmla="*/ 1001683 h 1018309"/>
              <a:gd name="connsiteX71" fmla="*/ 777240 w 1401106"/>
              <a:gd name="connsiteY71" fmla="*/ 1009996 h 1018309"/>
              <a:gd name="connsiteX72" fmla="*/ 748145 w 1401106"/>
              <a:gd name="connsiteY72" fmla="*/ 1014152 h 1018309"/>
              <a:gd name="connsiteX73" fmla="*/ 727364 w 1401106"/>
              <a:gd name="connsiteY73" fmla="*/ 1018309 h 1018309"/>
              <a:gd name="connsiteX74" fmla="*/ 619298 w 1401106"/>
              <a:gd name="connsiteY74" fmla="*/ 1014152 h 1018309"/>
              <a:gd name="connsiteX75" fmla="*/ 594360 w 1401106"/>
              <a:gd name="connsiteY75" fmla="*/ 1005840 h 1018309"/>
              <a:gd name="connsiteX76" fmla="*/ 536171 w 1401106"/>
              <a:gd name="connsiteY76" fmla="*/ 985058 h 1018309"/>
              <a:gd name="connsiteX77" fmla="*/ 519545 w 1401106"/>
              <a:gd name="connsiteY77" fmla="*/ 968432 h 1018309"/>
              <a:gd name="connsiteX78" fmla="*/ 357447 w 1401106"/>
              <a:gd name="connsiteY78" fmla="*/ 893618 h 1018309"/>
              <a:gd name="connsiteX79" fmla="*/ 320040 w 1401106"/>
              <a:gd name="connsiteY79" fmla="*/ 868680 h 1018309"/>
              <a:gd name="connsiteX80" fmla="*/ 261851 w 1401106"/>
              <a:gd name="connsiteY80" fmla="*/ 822960 h 1018309"/>
              <a:gd name="connsiteX81" fmla="*/ 245225 w 1401106"/>
              <a:gd name="connsiteY81" fmla="*/ 810491 h 1018309"/>
              <a:gd name="connsiteX82" fmla="*/ 224444 w 1401106"/>
              <a:gd name="connsiteY82" fmla="*/ 789709 h 1018309"/>
              <a:gd name="connsiteX83" fmla="*/ 207818 w 1401106"/>
              <a:gd name="connsiteY83" fmla="*/ 756458 h 1018309"/>
              <a:gd name="connsiteX84" fmla="*/ 199505 w 1401106"/>
              <a:gd name="connsiteY84" fmla="*/ 743989 h 1018309"/>
              <a:gd name="connsiteX85" fmla="*/ 187036 w 1401106"/>
              <a:gd name="connsiteY85" fmla="*/ 727363 h 1018309"/>
              <a:gd name="connsiteX86" fmla="*/ 153785 w 1401106"/>
              <a:gd name="connsiteY86" fmla="*/ 681643 h 1018309"/>
              <a:gd name="connsiteX87" fmla="*/ 128847 w 1401106"/>
              <a:gd name="connsiteY87" fmla="*/ 656705 h 1018309"/>
              <a:gd name="connsiteX88" fmla="*/ 124691 w 1401106"/>
              <a:gd name="connsiteY88" fmla="*/ 644236 h 1018309"/>
              <a:gd name="connsiteX89" fmla="*/ 99753 w 1401106"/>
              <a:gd name="connsiteY89" fmla="*/ 606829 h 1018309"/>
              <a:gd name="connsiteX90" fmla="*/ 74814 w 1401106"/>
              <a:gd name="connsiteY90" fmla="*/ 569421 h 1018309"/>
              <a:gd name="connsiteX91" fmla="*/ 58189 w 1401106"/>
              <a:gd name="connsiteY91" fmla="*/ 544483 h 1018309"/>
              <a:gd name="connsiteX92" fmla="*/ 45720 w 1401106"/>
              <a:gd name="connsiteY92" fmla="*/ 511232 h 1018309"/>
              <a:gd name="connsiteX93" fmla="*/ 41564 w 1401106"/>
              <a:gd name="connsiteY93" fmla="*/ 473825 h 1018309"/>
              <a:gd name="connsiteX94" fmla="*/ 33251 w 1401106"/>
              <a:gd name="connsiteY94" fmla="*/ 461356 h 1018309"/>
              <a:gd name="connsiteX95" fmla="*/ 24938 w 1401106"/>
              <a:gd name="connsiteY95" fmla="*/ 436418 h 1018309"/>
              <a:gd name="connsiteX96" fmla="*/ 16625 w 1401106"/>
              <a:gd name="connsiteY96" fmla="*/ 419792 h 1018309"/>
              <a:gd name="connsiteX97" fmla="*/ 12469 w 1401106"/>
              <a:gd name="connsiteY97" fmla="*/ 403167 h 1018309"/>
              <a:gd name="connsiteX98" fmla="*/ 4156 w 1401106"/>
              <a:gd name="connsiteY98" fmla="*/ 378229 h 1018309"/>
              <a:gd name="connsiteX99" fmla="*/ 0 w 1401106"/>
              <a:gd name="connsiteY99" fmla="*/ 361603 h 1018309"/>
              <a:gd name="connsiteX100" fmla="*/ 4156 w 1401106"/>
              <a:gd name="connsiteY100" fmla="*/ 266007 h 1018309"/>
              <a:gd name="connsiteX101" fmla="*/ 8313 w 1401106"/>
              <a:gd name="connsiteY101" fmla="*/ 245225 h 1018309"/>
              <a:gd name="connsiteX102" fmla="*/ 12469 w 1401106"/>
              <a:gd name="connsiteY102" fmla="*/ 199505 h 1018309"/>
              <a:gd name="connsiteX103" fmla="*/ 20782 w 1401106"/>
              <a:gd name="connsiteY103" fmla="*/ 178723 h 1018309"/>
              <a:gd name="connsiteX104" fmla="*/ 29094 w 1401106"/>
              <a:gd name="connsiteY104" fmla="*/ 145472 h 1018309"/>
              <a:gd name="connsiteX105" fmla="*/ 37407 w 1401106"/>
              <a:gd name="connsiteY105" fmla="*/ 108065 h 1018309"/>
              <a:gd name="connsiteX106" fmla="*/ 41564 w 1401106"/>
              <a:gd name="connsiteY106" fmla="*/ 87283 h 1018309"/>
              <a:gd name="connsiteX107" fmla="*/ 49876 w 1401106"/>
              <a:gd name="connsiteY107" fmla="*/ 70658 h 1018309"/>
              <a:gd name="connsiteX108" fmla="*/ 54033 w 1401106"/>
              <a:gd name="connsiteY108" fmla="*/ 58189 h 1018309"/>
              <a:gd name="connsiteX109" fmla="*/ 70658 w 1401106"/>
              <a:gd name="connsiteY109" fmla="*/ 49876 h 1018309"/>
              <a:gd name="connsiteX110" fmla="*/ 87284 w 1401106"/>
              <a:gd name="connsiteY110" fmla="*/ 37407 h 1018309"/>
              <a:gd name="connsiteX111" fmla="*/ 95596 w 1401106"/>
              <a:gd name="connsiteY111" fmla="*/ 24938 h 1018309"/>
              <a:gd name="connsiteX112" fmla="*/ 108065 w 1401106"/>
              <a:gd name="connsiteY112" fmla="*/ 20781 h 1018309"/>
              <a:gd name="connsiteX113" fmla="*/ 120534 w 1401106"/>
              <a:gd name="connsiteY113" fmla="*/ 12469 h 1018309"/>
              <a:gd name="connsiteX114" fmla="*/ 145473 w 1401106"/>
              <a:gd name="connsiteY114" fmla="*/ 0 h 1018309"/>
              <a:gd name="connsiteX115" fmla="*/ 153785 w 1401106"/>
              <a:gd name="connsiteY115" fmla="*/ 29094 h 1018309"/>
              <a:gd name="connsiteX0" fmla="*/ 153785 w 1401106"/>
              <a:gd name="connsiteY0" fmla="*/ 29094 h 1018309"/>
              <a:gd name="connsiteX1" fmla="*/ 153785 w 1401106"/>
              <a:gd name="connsiteY1" fmla="*/ 95596 h 1018309"/>
              <a:gd name="connsiteX2" fmla="*/ 145473 w 1401106"/>
              <a:gd name="connsiteY2" fmla="*/ 178723 h 1018309"/>
              <a:gd name="connsiteX3" fmla="*/ 149629 w 1401106"/>
              <a:gd name="connsiteY3" fmla="*/ 211974 h 1018309"/>
              <a:gd name="connsiteX4" fmla="*/ 162098 w 1401106"/>
              <a:gd name="connsiteY4" fmla="*/ 224443 h 1018309"/>
              <a:gd name="connsiteX5" fmla="*/ 166254 w 1401106"/>
              <a:gd name="connsiteY5" fmla="*/ 315883 h 1018309"/>
              <a:gd name="connsiteX6" fmla="*/ 182881 w 1401106"/>
              <a:gd name="connsiteY6" fmla="*/ 328352 h 1018309"/>
              <a:gd name="connsiteX7" fmla="*/ 178724 w 1401106"/>
              <a:gd name="connsiteY7" fmla="*/ 361603 h 1018309"/>
              <a:gd name="connsiteX8" fmla="*/ 182880 w 1401106"/>
              <a:gd name="connsiteY8" fmla="*/ 382385 h 1018309"/>
              <a:gd name="connsiteX9" fmla="*/ 187036 w 1401106"/>
              <a:gd name="connsiteY9" fmla="*/ 399011 h 1018309"/>
              <a:gd name="connsiteX10" fmla="*/ 191193 w 1401106"/>
              <a:gd name="connsiteY10" fmla="*/ 423949 h 1018309"/>
              <a:gd name="connsiteX11" fmla="*/ 199505 w 1401106"/>
              <a:gd name="connsiteY11" fmla="*/ 440574 h 1018309"/>
              <a:gd name="connsiteX12" fmla="*/ 211974 w 1401106"/>
              <a:gd name="connsiteY12" fmla="*/ 477981 h 1018309"/>
              <a:gd name="connsiteX13" fmla="*/ 224444 w 1401106"/>
              <a:gd name="connsiteY13" fmla="*/ 490451 h 1018309"/>
              <a:gd name="connsiteX14" fmla="*/ 241069 w 1401106"/>
              <a:gd name="connsiteY14" fmla="*/ 515389 h 1018309"/>
              <a:gd name="connsiteX15" fmla="*/ 249382 w 1401106"/>
              <a:gd name="connsiteY15" fmla="*/ 527858 h 1018309"/>
              <a:gd name="connsiteX16" fmla="*/ 286789 w 1401106"/>
              <a:gd name="connsiteY16" fmla="*/ 569421 h 1018309"/>
              <a:gd name="connsiteX17" fmla="*/ 307571 w 1401106"/>
              <a:gd name="connsiteY17" fmla="*/ 598516 h 1018309"/>
              <a:gd name="connsiteX18" fmla="*/ 320040 w 1401106"/>
              <a:gd name="connsiteY18" fmla="*/ 623454 h 1018309"/>
              <a:gd name="connsiteX19" fmla="*/ 353291 w 1401106"/>
              <a:gd name="connsiteY19" fmla="*/ 635923 h 1018309"/>
              <a:gd name="connsiteX20" fmla="*/ 378229 w 1401106"/>
              <a:gd name="connsiteY20" fmla="*/ 660861 h 1018309"/>
              <a:gd name="connsiteX21" fmla="*/ 390698 w 1401106"/>
              <a:gd name="connsiteY21" fmla="*/ 669174 h 1018309"/>
              <a:gd name="connsiteX22" fmla="*/ 407324 w 1401106"/>
              <a:gd name="connsiteY22" fmla="*/ 685800 h 1018309"/>
              <a:gd name="connsiteX23" fmla="*/ 415636 w 1401106"/>
              <a:gd name="connsiteY23" fmla="*/ 698269 h 1018309"/>
              <a:gd name="connsiteX24" fmla="*/ 436418 w 1401106"/>
              <a:gd name="connsiteY24" fmla="*/ 706581 h 1018309"/>
              <a:gd name="connsiteX25" fmla="*/ 453044 w 1401106"/>
              <a:gd name="connsiteY25" fmla="*/ 714894 h 1018309"/>
              <a:gd name="connsiteX26" fmla="*/ 477982 w 1401106"/>
              <a:gd name="connsiteY26" fmla="*/ 719051 h 1018309"/>
              <a:gd name="connsiteX27" fmla="*/ 498764 w 1401106"/>
              <a:gd name="connsiteY27" fmla="*/ 723207 h 1018309"/>
              <a:gd name="connsiteX28" fmla="*/ 515389 w 1401106"/>
              <a:gd name="connsiteY28" fmla="*/ 731520 h 1018309"/>
              <a:gd name="connsiteX29" fmla="*/ 527858 w 1401106"/>
              <a:gd name="connsiteY29" fmla="*/ 739832 h 1018309"/>
              <a:gd name="connsiteX30" fmla="*/ 569422 w 1401106"/>
              <a:gd name="connsiteY30" fmla="*/ 756458 h 1018309"/>
              <a:gd name="connsiteX31" fmla="*/ 586047 w 1401106"/>
              <a:gd name="connsiteY31" fmla="*/ 768927 h 1018309"/>
              <a:gd name="connsiteX32" fmla="*/ 627611 w 1401106"/>
              <a:gd name="connsiteY32" fmla="*/ 789709 h 1018309"/>
              <a:gd name="connsiteX33" fmla="*/ 640080 w 1401106"/>
              <a:gd name="connsiteY33" fmla="*/ 798021 h 1018309"/>
              <a:gd name="connsiteX34" fmla="*/ 665018 w 1401106"/>
              <a:gd name="connsiteY34" fmla="*/ 806334 h 1018309"/>
              <a:gd name="connsiteX35" fmla="*/ 681644 w 1401106"/>
              <a:gd name="connsiteY35" fmla="*/ 814647 h 1018309"/>
              <a:gd name="connsiteX36" fmla="*/ 698269 w 1401106"/>
              <a:gd name="connsiteY36" fmla="*/ 818803 h 1018309"/>
              <a:gd name="connsiteX37" fmla="*/ 806334 w 1401106"/>
              <a:gd name="connsiteY37" fmla="*/ 827116 h 1018309"/>
              <a:gd name="connsiteX38" fmla="*/ 872836 w 1401106"/>
              <a:gd name="connsiteY38" fmla="*/ 835429 h 1018309"/>
              <a:gd name="connsiteX39" fmla="*/ 972589 w 1401106"/>
              <a:gd name="connsiteY39" fmla="*/ 843741 h 1018309"/>
              <a:gd name="connsiteX40" fmla="*/ 1088967 w 1401106"/>
              <a:gd name="connsiteY40" fmla="*/ 839585 h 1018309"/>
              <a:gd name="connsiteX41" fmla="*/ 1138844 w 1401106"/>
              <a:gd name="connsiteY41" fmla="*/ 831272 h 1018309"/>
              <a:gd name="connsiteX42" fmla="*/ 1151313 w 1401106"/>
              <a:gd name="connsiteY42" fmla="*/ 827116 h 1018309"/>
              <a:gd name="connsiteX43" fmla="*/ 1271847 w 1401106"/>
              <a:gd name="connsiteY43" fmla="*/ 798021 h 1018309"/>
              <a:gd name="connsiteX44" fmla="*/ 1325880 w 1401106"/>
              <a:gd name="connsiteY44" fmla="*/ 810491 h 1018309"/>
              <a:gd name="connsiteX45" fmla="*/ 1342505 w 1401106"/>
              <a:gd name="connsiteY45" fmla="*/ 806334 h 1018309"/>
              <a:gd name="connsiteX46" fmla="*/ 1363287 w 1401106"/>
              <a:gd name="connsiteY46" fmla="*/ 802178 h 1018309"/>
              <a:gd name="connsiteX47" fmla="*/ 1388225 w 1401106"/>
              <a:gd name="connsiteY47" fmla="*/ 793865 h 1018309"/>
              <a:gd name="connsiteX48" fmla="*/ 1392382 w 1401106"/>
              <a:gd name="connsiteY48" fmla="*/ 806334 h 1018309"/>
              <a:gd name="connsiteX49" fmla="*/ 1396538 w 1401106"/>
              <a:gd name="connsiteY49" fmla="*/ 768927 h 1018309"/>
              <a:gd name="connsiteX50" fmla="*/ 1321723 w 1401106"/>
              <a:gd name="connsiteY50" fmla="*/ 789709 h 1018309"/>
              <a:gd name="connsiteX51" fmla="*/ 1300942 w 1401106"/>
              <a:gd name="connsiteY51" fmla="*/ 843741 h 1018309"/>
              <a:gd name="connsiteX52" fmla="*/ 1284316 w 1401106"/>
              <a:gd name="connsiteY52" fmla="*/ 852054 h 1018309"/>
              <a:gd name="connsiteX53" fmla="*/ 1271847 w 1401106"/>
              <a:gd name="connsiteY53" fmla="*/ 856211 h 1018309"/>
              <a:gd name="connsiteX54" fmla="*/ 1259378 w 1401106"/>
              <a:gd name="connsiteY54" fmla="*/ 864523 h 1018309"/>
              <a:gd name="connsiteX55" fmla="*/ 1242753 w 1401106"/>
              <a:gd name="connsiteY55" fmla="*/ 868680 h 1018309"/>
              <a:gd name="connsiteX56" fmla="*/ 1217814 w 1401106"/>
              <a:gd name="connsiteY56" fmla="*/ 876992 h 1018309"/>
              <a:gd name="connsiteX57" fmla="*/ 1205345 w 1401106"/>
              <a:gd name="connsiteY57" fmla="*/ 889461 h 1018309"/>
              <a:gd name="connsiteX58" fmla="*/ 1167938 w 1401106"/>
              <a:gd name="connsiteY58" fmla="*/ 906087 h 1018309"/>
              <a:gd name="connsiteX59" fmla="*/ 1134687 w 1401106"/>
              <a:gd name="connsiteY59" fmla="*/ 931025 h 1018309"/>
              <a:gd name="connsiteX60" fmla="*/ 1122218 w 1401106"/>
              <a:gd name="connsiteY60" fmla="*/ 935181 h 1018309"/>
              <a:gd name="connsiteX61" fmla="*/ 1101436 w 1401106"/>
              <a:gd name="connsiteY61" fmla="*/ 939338 h 1018309"/>
              <a:gd name="connsiteX62" fmla="*/ 1080654 w 1401106"/>
              <a:gd name="connsiteY62" fmla="*/ 947651 h 1018309"/>
              <a:gd name="connsiteX63" fmla="*/ 1001684 w 1401106"/>
              <a:gd name="connsiteY63" fmla="*/ 955963 h 1018309"/>
              <a:gd name="connsiteX64" fmla="*/ 985058 w 1401106"/>
              <a:gd name="connsiteY64" fmla="*/ 960120 h 1018309"/>
              <a:gd name="connsiteX65" fmla="*/ 955964 w 1401106"/>
              <a:gd name="connsiteY65" fmla="*/ 964276 h 1018309"/>
              <a:gd name="connsiteX66" fmla="*/ 931025 w 1401106"/>
              <a:gd name="connsiteY66" fmla="*/ 968432 h 1018309"/>
              <a:gd name="connsiteX67" fmla="*/ 901931 w 1401106"/>
              <a:gd name="connsiteY67" fmla="*/ 972589 h 1018309"/>
              <a:gd name="connsiteX68" fmla="*/ 852054 w 1401106"/>
              <a:gd name="connsiteY68" fmla="*/ 985058 h 1018309"/>
              <a:gd name="connsiteX69" fmla="*/ 835429 w 1401106"/>
              <a:gd name="connsiteY69" fmla="*/ 989214 h 1018309"/>
              <a:gd name="connsiteX70" fmla="*/ 793865 w 1401106"/>
              <a:gd name="connsiteY70" fmla="*/ 1001683 h 1018309"/>
              <a:gd name="connsiteX71" fmla="*/ 777240 w 1401106"/>
              <a:gd name="connsiteY71" fmla="*/ 1009996 h 1018309"/>
              <a:gd name="connsiteX72" fmla="*/ 748145 w 1401106"/>
              <a:gd name="connsiteY72" fmla="*/ 1014152 h 1018309"/>
              <a:gd name="connsiteX73" fmla="*/ 727364 w 1401106"/>
              <a:gd name="connsiteY73" fmla="*/ 1018309 h 1018309"/>
              <a:gd name="connsiteX74" fmla="*/ 619298 w 1401106"/>
              <a:gd name="connsiteY74" fmla="*/ 1014152 h 1018309"/>
              <a:gd name="connsiteX75" fmla="*/ 594360 w 1401106"/>
              <a:gd name="connsiteY75" fmla="*/ 1005840 h 1018309"/>
              <a:gd name="connsiteX76" fmla="*/ 536171 w 1401106"/>
              <a:gd name="connsiteY76" fmla="*/ 985058 h 1018309"/>
              <a:gd name="connsiteX77" fmla="*/ 519545 w 1401106"/>
              <a:gd name="connsiteY77" fmla="*/ 968432 h 1018309"/>
              <a:gd name="connsiteX78" fmla="*/ 357447 w 1401106"/>
              <a:gd name="connsiteY78" fmla="*/ 893618 h 1018309"/>
              <a:gd name="connsiteX79" fmla="*/ 320040 w 1401106"/>
              <a:gd name="connsiteY79" fmla="*/ 868680 h 1018309"/>
              <a:gd name="connsiteX80" fmla="*/ 261851 w 1401106"/>
              <a:gd name="connsiteY80" fmla="*/ 822960 h 1018309"/>
              <a:gd name="connsiteX81" fmla="*/ 245225 w 1401106"/>
              <a:gd name="connsiteY81" fmla="*/ 810491 h 1018309"/>
              <a:gd name="connsiteX82" fmla="*/ 224444 w 1401106"/>
              <a:gd name="connsiteY82" fmla="*/ 789709 h 1018309"/>
              <a:gd name="connsiteX83" fmla="*/ 207818 w 1401106"/>
              <a:gd name="connsiteY83" fmla="*/ 756458 h 1018309"/>
              <a:gd name="connsiteX84" fmla="*/ 199505 w 1401106"/>
              <a:gd name="connsiteY84" fmla="*/ 743989 h 1018309"/>
              <a:gd name="connsiteX85" fmla="*/ 187036 w 1401106"/>
              <a:gd name="connsiteY85" fmla="*/ 727363 h 1018309"/>
              <a:gd name="connsiteX86" fmla="*/ 153785 w 1401106"/>
              <a:gd name="connsiteY86" fmla="*/ 681643 h 1018309"/>
              <a:gd name="connsiteX87" fmla="*/ 128847 w 1401106"/>
              <a:gd name="connsiteY87" fmla="*/ 656705 h 1018309"/>
              <a:gd name="connsiteX88" fmla="*/ 124691 w 1401106"/>
              <a:gd name="connsiteY88" fmla="*/ 644236 h 1018309"/>
              <a:gd name="connsiteX89" fmla="*/ 99753 w 1401106"/>
              <a:gd name="connsiteY89" fmla="*/ 606829 h 1018309"/>
              <a:gd name="connsiteX90" fmla="*/ 74814 w 1401106"/>
              <a:gd name="connsiteY90" fmla="*/ 569421 h 1018309"/>
              <a:gd name="connsiteX91" fmla="*/ 58189 w 1401106"/>
              <a:gd name="connsiteY91" fmla="*/ 544483 h 1018309"/>
              <a:gd name="connsiteX92" fmla="*/ 45720 w 1401106"/>
              <a:gd name="connsiteY92" fmla="*/ 511232 h 1018309"/>
              <a:gd name="connsiteX93" fmla="*/ 41564 w 1401106"/>
              <a:gd name="connsiteY93" fmla="*/ 473825 h 1018309"/>
              <a:gd name="connsiteX94" fmla="*/ 33251 w 1401106"/>
              <a:gd name="connsiteY94" fmla="*/ 461356 h 1018309"/>
              <a:gd name="connsiteX95" fmla="*/ 24938 w 1401106"/>
              <a:gd name="connsiteY95" fmla="*/ 436418 h 1018309"/>
              <a:gd name="connsiteX96" fmla="*/ 16625 w 1401106"/>
              <a:gd name="connsiteY96" fmla="*/ 419792 h 1018309"/>
              <a:gd name="connsiteX97" fmla="*/ 12469 w 1401106"/>
              <a:gd name="connsiteY97" fmla="*/ 403167 h 1018309"/>
              <a:gd name="connsiteX98" fmla="*/ 4156 w 1401106"/>
              <a:gd name="connsiteY98" fmla="*/ 378229 h 1018309"/>
              <a:gd name="connsiteX99" fmla="*/ 0 w 1401106"/>
              <a:gd name="connsiteY99" fmla="*/ 361603 h 1018309"/>
              <a:gd name="connsiteX100" fmla="*/ 4156 w 1401106"/>
              <a:gd name="connsiteY100" fmla="*/ 266007 h 1018309"/>
              <a:gd name="connsiteX101" fmla="*/ 8313 w 1401106"/>
              <a:gd name="connsiteY101" fmla="*/ 245225 h 1018309"/>
              <a:gd name="connsiteX102" fmla="*/ 12469 w 1401106"/>
              <a:gd name="connsiteY102" fmla="*/ 199505 h 1018309"/>
              <a:gd name="connsiteX103" fmla="*/ 20782 w 1401106"/>
              <a:gd name="connsiteY103" fmla="*/ 178723 h 1018309"/>
              <a:gd name="connsiteX104" fmla="*/ 29094 w 1401106"/>
              <a:gd name="connsiteY104" fmla="*/ 145472 h 1018309"/>
              <a:gd name="connsiteX105" fmla="*/ 37407 w 1401106"/>
              <a:gd name="connsiteY105" fmla="*/ 108065 h 1018309"/>
              <a:gd name="connsiteX106" fmla="*/ 41564 w 1401106"/>
              <a:gd name="connsiteY106" fmla="*/ 87283 h 1018309"/>
              <a:gd name="connsiteX107" fmla="*/ 49876 w 1401106"/>
              <a:gd name="connsiteY107" fmla="*/ 70658 h 1018309"/>
              <a:gd name="connsiteX108" fmla="*/ 54033 w 1401106"/>
              <a:gd name="connsiteY108" fmla="*/ 58189 h 1018309"/>
              <a:gd name="connsiteX109" fmla="*/ 70658 w 1401106"/>
              <a:gd name="connsiteY109" fmla="*/ 49876 h 1018309"/>
              <a:gd name="connsiteX110" fmla="*/ 87284 w 1401106"/>
              <a:gd name="connsiteY110" fmla="*/ 37407 h 1018309"/>
              <a:gd name="connsiteX111" fmla="*/ 95596 w 1401106"/>
              <a:gd name="connsiteY111" fmla="*/ 24938 h 1018309"/>
              <a:gd name="connsiteX112" fmla="*/ 108065 w 1401106"/>
              <a:gd name="connsiteY112" fmla="*/ 20781 h 1018309"/>
              <a:gd name="connsiteX113" fmla="*/ 120534 w 1401106"/>
              <a:gd name="connsiteY113" fmla="*/ 12469 h 1018309"/>
              <a:gd name="connsiteX114" fmla="*/ 145473 w 1401106"/>
              <a:gd name="connsiteY114" fmla="*/ 0 h 1018309"/>
              <a:gd name="connsiteX115" fmla="*/ 153785 w 1401106"/>
              <a:gd name="connsiteY115" fmla="*/ 29094 h 1018309"/>
              <a:gd name="connsiteX0" fmla="*/ 153785 w 1401106"/>
              <a:gd name="connsiteY0" fmla="*/ 29094 h 1018309"/>
              <a:gd name="connsiteX1" fmla="*/ 153785 w 1401106"/>
              <a:gd name="connsiteY1" fmla="*/ 95596 h 1018309"/>
              <a:gd name="connsiteX2" fmla="*/ 145473 w 1401106"/>
              <a:gd name="connsiteY2" fmla="*/ 178723 h 1018309"/>
              <a:gd name="connsiteX3" fmla="*/ 149629 w 1401106"/>
              <a:gd name="connsiteY3" fmla="*/ 211974 h 1018309"/>
              <a:gd name="connsiteX4" fmla="*/ 162098 w 1401106"/>
              <a:gd name="connsiteY4" fmla="*/ 224443 h 1018309"/>
              <a:gd name="connsiteX5" fmla="*/ 166254 w 1401106"/>
              <a:gd name="connsiteY5" fmla="*/ 315883 h 1018309"/>
              <a:gd name="connsiteX6" fmla="*/ 182881 w 1401106"/>
              <a:gd name="connsiteY6" fmla="*/ 328352 h 1018309"/>
              <a:gd name="connsiteX7" fmla="*/ 178724 w 1401106"/>
              <a:gd name="connsiteY7" fmla="*/ 361603 h 1018309"/>
              <a:gd name="connsiteX8" fmla="*/ 182880 w 1401106"/>
              <a:gd name="connsiteY8" fmla="*/ 382385 h 1018309"/>
              <a:gd name="connsiteX9" fmla="*/ 187036 w 1401106"/>
              <a:gd name="connsiteY9" fmla="*/ 399011 h 1018309"/>
              <a:gd name="connsiteX10" fmla="*/ 191193 w 1401106"/>
              <a:gd name="connsiteY10" fmla="*/ 423949 h 1018309"/>
              <a:gd name="connsiteX11" fmla="*/ 199505 w 1401106"/>
              <a:gd name="connsiteY11" fmla="*/ 440574 h 1018309"/>
              <a:gd name="connsiteX12" fmla="*/ 211974 w 1401106"/>
              <a:gd name="connsiteY12" fmla="*/ 477981 h 1018309"/>
              <a:gd name="connsiteX13" fmla="*/ 224444 w 1401106"/>
              <a:gd name="connsiteY13" fmla="*/ 490451 h 1018309"/>
              <a:gd name="connsiteX14" fmla="*/ 241069 w 1401106"/>
              <a:gd name="connsiteY14" fmla="*/ 515389 h 1018309"/>
              <a:gd name="connsiteX15" fmla="*/ 249382 w 1401106"/>
              <a:gd name="connsiteY15" fmla="*/ 527858 h 1018309"/>
              <a:gd name="connsiteX16" fmla="*/ 286789 w 1401106"/>
              <a:gd name="connsiteY16" fmla="*/ 569421 h 1018309"/>
              <a:gd name="connsiteX17" fmla="*/ 307571 w 1401106"/>
              <a:gd name="connsiteY17" fmla="*/ 598516 h 1018309"/>
              <a:gd name="connsiteX18" fmla="*/ 320040 w 1401106"/>
              <a:gd name="connsiteY18" fmla="*/ 623454 h 1018309"/>
              <a:gd name="connsiteX19" fmla="*/ 353291 w 1401106"/>
              <a:gd name="connsiteY19" fmla="*/ 635923 h 1018309"/>
              <a:gd name="connsiteX20" fmla="*/ 378229 w 1401106"/>
              <a:gd name="connsiteY20" fmla="*/ 660861 h 1018309"/>
              <a:gd name="connsiteX21" fmla="*/ 390698 w 1401106"/>
              <a:gd name="connsiteY21" fmla="*/ 669174 h 1018309"/>
              <a:gd name="connsiteX22" fmla="*/ 407324 w 1401106"/>
              <a:gd name="connsiteY22" fmla="*/ 685800 h 1018309"/>
              <a:gd name="connsiteX23" fmla="*/ 415636 w 1401106"/>
              <a:gd name="connsiteY23" fmla="*/ 698269 h 1018309"/>
              <a:gd name="connsiteX24" fmla="*/ 436418 w 1401106"/>
              <a:gd name="connsiteY24" fmla="*/ 706581 h 1018309"/>
              <a:gd name="connsiteX25" fmla="*/ 453044 w 1401106"/>
              <a:gd name="connsiteY25" fmla="*/ 714894 h 1018309"/>
              <a:gd name="connsiteX26" fmla="*/ 477982 w 1401106"/>
              <a:gd name="connsiteY26" fmla="*/ 719051 h 1018309"/>
              <a:gd name="connsiteX27" fmla="*/ 498764 w 1401106"/>
              <a:gd name="connsiteY27" fmla="*/ 723207 h 1018309"/>
              <a:gd name="connsiteX28" fmla="*/ 515389 w 1401106"/>
              <a:gd name="connsiteY28" fmla="*/ 731520 h 1018309"/>
              <a:gd name="connsiteX29" fmla="*/ 527858 w 1401106"/>
              <a:gd name="connsiteY29" fmla="*/ 739832 h 1018309"/>
              <a:gd name="connsiteX30" fmla="*/ 569422 w 1401106"/>
              <a:gd name="connsiteY30" fmla="*/ 756458 h 1018309"/>
              <a:gd name="connsiteX31" fmla="*/ 586047 w 1401106"/>
              <a:gd name="connsiteY31" fmla="*/ 768927 h 1018309"/>
              <a:gd name="connsiteX32" fmla="*/ 627611 w 1401106"/>
              <a:gd name="connsiteY32" fmla="*/ 789709 h 1018309"/>
              <a:gd name="connsiteX33" fmla="*/ 640080 w 1401106"/>
              <a:gd name="connsiteY33" fmla="*/ 798021 h 1018309"/>
              <a:gd name="connsiteX34" fmla="*/ 665018 w 1401106"/>
              <a:gd name="connsiteY34" fmla="*/ 806334 h 1018309"/>
              <a:gd name="connsiteX35" fmla="*/ 681644 w 1401106"/>
              <a:gd name="connsiteY35" fmla="*/ 814647 h 1018309"/>
              <a:gd name="connsiteX36" fmla="*/ 698269 w 1401106"/>
              <a:gd name="connsiteY36" fmla="*/ 818803 h 1018309"/>
              <a:gd name="connsiteX37" fmla="*/ 806334 w 1401106"/>
              <a:gd name="connsiteY37" fmla="*/ 827116 h 1018309"/>
              <a:gd name="connsiteX38" fmla="*/ 872836 w 1401106"/>
              <a:gd name="connsiteY38" fmla="*/ 835429 h 1018309"/>
              <a:gd name="connsiteX39" fmla="*/ 972589 w 1401106"/>
              <a:gd name="connsiteY39" fmla="*/ 843741 h 1018309"/>
              <a:gd name="connsiteX40" fmla="*/ 1088967 w 1401106"/>
              <a:gd name="connsiteY40" fmla="*/ 839585 h 1018309"/>
              <a:gd name="connsiteX41" fmla="*/ 1138844 w 1401106"/>
              <a:gd name="connsiteY41" fmla="*/ 831272 h 1018309"/>
              <a:gd name="connsiteX42" fmla="*/ 1151313 w 1401106"/>
              <a:gd name="connsiteY42" fmla="*/ 810490 h 1018309"/>
              <a:gd name="connsiteX43" fmla="*/ 1271847 w 1401106"/>
              <a:gd name="connsiteY43" fmla="*/ 798021 h 1018309"/>
              <a:gd name="connsiteX44" fmla="*/ 1325880 w 1401106"/>
              <a:gd name="connsiteY44" fmla="*/ 810491 h 1018309"/>
              <a:gd name="connsiteX45" fmla="*/ 1342505 w 1401106"/>
              <a:gd name="connsiteY45" fmla="*/ 806334 h 1018309"/>
              <a:gd name="connsiteX46" fmla="*/ 1363287 w 1401106"/>
              <a:gd name="connsiteY46" fmla="*/ 802178 h 1018309"/>
              <a:gd name="connsiteX47" fmla="*/ 1388225 w 1401106"/>
              <a:gd name="connsiteY47" fmla="*/ 793865 h 1018309"/>
              <a:gd name="connsiteX48" fmla="*/ 1392382 w 1401106"/>
              <a:gd name="connsiteY48" fmla="*/ 806334 h 1018309"/>
              <a:gd name="connsiteX49" fmla="*/ 1396538 w 1401106"/>
              <a:gd name="connsiteY49" fmla="*/ 768927 h 1018309"/>
              <a:gd name="connsiteX50" fmla="*/ 1321723 w 1401106"/>
              <a:gd name="connsiteY50" fmla="*/ 789709 h 1018309"/>
              <a:gd name="connsiteX51" fmla="*/ 1300942 w 1401106"/>
              <a:gd name="connsiteY51" fmla="*/ 843741 h 1018309"/>
              <a:gd name="connsiteX52" fmla="*/ 1284316 w 1401106"/>
              <a:gd name="connsiteY52" fmla="*/ 852054 h 1018309"/>
              <a:gd name="connsiteX53" fmla="*/ 1271847 w 1401106"/>
              <a:gd name="connsiteY53" fmla="*/ 856211 h 1018309"/>
              <a:gd name="connsiteX54" fmla="*/ 1259378 w 1401106"/>
              <a:gd name="connsiteY54" fmla="*/ 864523 h 1018309"/>
              <a:gd name="connsiteX55" fmla="*/ 1242753 w 1401106"/>
              <a:gd name="connsiteY55" fmla="*/ 868680 h 1018309"/>
              <a:gd name="connsiteX56" fmla="*/ 1217814 w 1401106"/>
              <a:gd name="connsiteY56" fmla="*/ 876992 h 1018309"/>
              <a:gd name="connsiteX57" fmla="*/ 1205345 w 1401106"/>
              <a:gd name="connsiteY57" fmla="*/ 889461 h 1018309"/>
              <a:gd name="connsiteX58" fmla="*/ 1167938 w 1401106"/>
              <a:gd name="connsiteY58" fmla="*/ 906087 h 1018309"/>
              <a:gd name="connsiteX59" fmla="*/ 1134687 w 1401106"/>
              <a:gd name="connsiteY59" fmla="*/ 931025 h 1018309"/>
              <a:gd name="connsiteX60" fmla="*/ 1122218 w 1401106"/>
              <a:gd name="connsiteY60" fmla="*/ 935181 h 1018309"/>
              <a:gd name="connsiteX61" fmla="*/ 1101436 w 1401106"/>
              <a:gd name="connsiteY61" fmla="*/ 939338 h 1018309"/>
              <a:gd name="connsiteX62" fmla="*/ 1080654 w 1401106"/>
              <a:gd name="connsiteY62" fmla="*/ 947651 h 1018309"/>
              <a:gd name="connsiteX63" fmla="*/ 1001684 w 1401106"/>
              <a:gd name="connsiteY63" fmla="*/ 955963 h 1018309"/>
              <a:gd name="connsiteX64" fmla="*/ 985058 w 1401106"/>
              <a:gd name="connsiteY64" fmla="*/ 960120 h 1018309"/>
              <a:gd name="connsiteX65" fmla="*/ 955964 w 1401106"/>
              <a:gd name="connsiteY65" fmla="*/ 964276 h 1018309"/>
              <a:gd name="connsiteX66" fmla="*/ 931025 w 1401106"/>
              <a:gd name="connsiteY66" fmla="*/ 968432 h 1018309"/>
              <a:gd name="connsiteX67" fmla="*/ 901931 w 1401106"/>
              <a:gd name="connsiteY67" fmla="*/ 972589 h 1018309"/>
              <a:gd name="connsiteX68" fmla="*/ 852054 w 1401106"/>
              <a:gd name="connsiteY68" fmla="*/ 985058 h 1018309"/>
              <a:gd name="connsiteX69" fmla="*/ 835429 w 1401106"/>
              <a:gd name="connsiteY69" fmla="*/ 989214 h 1018309"/>
              <a:gd name="connsiteX70" fmla="*/ 793865 w 1401106"/>
              <a:gd name="connsiteY70" fmla="*/ 1001683 h 1018309"/>
              <a:gd name="connsiteX71" fmla="*/ 777240 w 1401106"/>
              <a:gd name="connsiteY71" fmla="*/ 1009996 h 1018309"/>
              <a:gd name="connsiteX72" fmla="*/ 748145 w 1401106"/>
              <a:gd name="connsiteY72" fmla="*/ 1014152 h 1018309"/>
              <a:gd name="connsiteX73" fmla="*/ 727364 w 1401106"/>
              <a:gd name="connsiteY73" fmla="*/ 1018309 h 1018309"/>
              <a:gd name="connsiteX74" fmla="*/ 619298 w 1401106"/>
              <a:gd name="connsiteY74" fmla="*/ 1014152 h 1018309"/>
              <a:gd name="connsiteX75" fmla="*/ 594360 w 1401106"/>
              <a:gd name="connsiteY75" fmla="*/ 1005840 h 1018309"/>
              <a:gd name="connsiteX76" fmla="*/ 536171 w 1401106"/>
              <a:gd name="connsiteY76" fmla="*/ 985058 h 1018309"/>
              <a:gd name="connsiteX77" fmla="*/ 519545 w 1401106"/>
              <a:gd name="connsiteY77" fmla="*/ 968432 h 1018309"/>
              <a:gd name="connsiteX78" fmla="*/ 357447 w 1401106"/>
              <a:gd name="connsiteY78" fmla="*/ 893618 h 1018309"/>
              <a:gd name="connsiteX79" fmla="*/ 320040 w 1401106"/>
              <a:gd name="connsiteY79" fmla="*/ 868680 h 1018309"/>
              <a:gd name="connsiteX80" fmla="*/ 261851 w 1401106"/>
              <a:gd name="connsiteY80" fmla="*/ 822960 h 1018309"/>
              <a:gd name="connsiteX81" fmla="*/ 245225 w 1401106"/>
              <a:gd name="connsiteY81" fmla="*/ 810491 h 1018309"/>
              <a:gd name="connsiteX82" fmla="*/ 224444 w 1401106"/>
              <a:gd name="connsiteY82" fmla="*/ 789709 h 1018309"/>
              <a:gd name="connsiteX83" fmla="*/ 207818 w 1401106"/>
              <a:gd name="connsiteY83" fmla="*/ 756458 h 1018309"/>
              <a:gd name="connsiteX84" fmla="*/ 199505 w 1401106"/>
              <a:gd name="connsiteY84" fmla="*/ 743989 h 1018309"/>
              <a:gd name="connsiteX85" fmla="*/ 187036 w 1401106"/>
              <a:gd name="connsiteY85" fmla="*/ 727363 h 1018309"/>
              <a:gd name="connsiteX86" fmla="*/ 153785 w 1401106"/>
              <a:gd name="connsiteY86" fmla="*/ 681643 h 1018309"/>
              <a:gd name="connsiteX87" fmla="*/ 128847 w 1401106"/>
              <a:gd name="connsiteY87" fmla="*/ 656705 h 1018309"/>
              <a:gd name="connsiteX88" fmla="*/ 124691 w 1401106"/>
              <a:gd name="connsiteY88" fmla="*/ 644236 h 1018309"/>
              <a:gd name="connsiteX89" fmla="*/ 99753 w 1401106"/>
              <a:gd name="connsiteY89" fmla="*/ 606829 h 1018309"/>
              <a:gd name="connsiteX90" fmla="*/ 74814 w 1401106"/>
              <a:gd name="connsiteY90" fmla="*/ 569421 h 1018309"/>
              <a:gd name="connsiteX91" fmla="*/ 58189 w 1401106"/>
              <a:gd name="connsiteY91" fmla="*/ 544483 h 1018309"/>
              <a:gd name="connsiteX92" fmla="*/ 45720 w 1401106"/>
              <a:gd name="connsiteY92" fmla="*/ 511232 h 1018309"/>
              <a:gd name="connsiteX93" fmla="*/ 41564 w 1401106"/>
              <a:gd name="connsiteY93" fmla="*/ 473825 h 1018309"/>
              <a:gd name="connsiteX94" fmla="*/ 33251 w 1401106"/>
              <a:gd name="connsiteY94" fmla="*/ 461356 h 1018309"/>
              <a:gd name="connsiteX95" fmla="*/ 24938 w 1401106"/>
              <a:gd name="connsiteY95" fmla="*/ 436418 h 1018309"/>
              <a:gd name="connsiteX96" fmla="*/ 16625 w 1401106"/>
              <a:gd name="connsiteY96" fmla="*/ 419792 h 1018309"/>
              <a:gd name="connsiteX97" fmla="*/ 12469 w 1401106"/>
              <a:gd name="connsiteY97" fmla="*/ 403167 h 1018309"/>
              <a:gd name="connsiteX98" fmla="*/ 4156 w 1401106"/>
              <a:gd name="connsiteY98" fmla="*/ 378229 h 1018309"/>
              <a:gd name="connsiteX99" fmla="*/ 0 w 1401106"/>
              <a:gd name="connsiteY99" fmla="*/ 361603 h 1018309"/>
              <a:gd name="connsiteX100" fmla="*/ 4156 w 1401106"/>
              <a:gd name="connsiteY100" fmla="*/ 266007 h 1018309"/>
              <a:gd name="connsiteX101" fmla="*/ 8313 w 1401106"/>
              <a:gd name="connsiteY101" fmla="*/ 245225 h 1018309"/>
              <a:gd name="connsiteX102" fmla="*/ 12469 w 1401106"/>
              <a:gd name="connsiteY102" fmla="*/ 199505 h 1018309"/>
              <a:gd name="connsiteX103" fmla="*/ 20782 w 1401106"/>
              <a:gd name="connsiteY103" fmla="*/ 178723 h 1018309"/>
              <a:gd name="connsiteX104" fmla="*/ 29094 w 1401106"/>
              <a:gd name="connsiteY104" fmla="*/ 145472 h 1018309"/>
              <a:gd name="connsiteX105" fmla="*/ 37407 w 1401106"/>
              <a:gd name="connsiteY105" fmla="*/ 108065 h 1018309"/>
              <a:gd name="connsiteX106" fmla="*/ 41564 w 1401106"/>
              <a:gd name="connsiteY106" fmla="*/ 87283 h 1018309"/>
              <a:gd name="connsiteX107" fmla="*/ 49876 w 1401106"/>
              <a:gd name="connsiteY107" fmla="*/ 70658 h 1018309"/>
              <a:gd name="connsiteX108" fmla="*/ 54033 w 1401106"/>
              <a:gd name="connsiteY108" fmla="*/ 58189 h 1018309"/>
              <a:gd name="connsiteX109" fmla="*/ 70658 w 1401106"/>
              <a:gd name="connsiteY109" fmla="*/ 49876 h 1018309"/>
              <a:gd name="connsiteX110" fmla="*/ 87284 w 1401106"/>
              <a:gd name="connsiteY110" fmla="*/ 37407 h 1018309"/>
              <a:gd name="connsiteX111" fmla="*/ 95596 w 1401106"/>
              <a:gd name="connsiteY111" fmla="*/ 24938 h 1018309"/>
              <a:gd name="connsiteX112" fmla="*/ 108065 w 1401106"/>
              <a:gd name="connsiteY112" fmla="*/ 20781 h 1018309"/>
              <a:gd name="connsiteX113" fmla="*/ 120534 w 1401106"/>
              <a:gd name="connsiteY113" fmla="*/ 12469 h 1018309"/>
              <a:gd name="connsiteX114" fmla="*/ 145473 w 1401106"/>
              <a:gd name="connsiteY114" fmla="*/ 0 h 1018309"/>
              <a:gd name="connsiteX115" fmla="*/ 153785 w 1401106"/>
              <a:gd name="connsiteY115" fmla="*/ 29094 h 1018309"/>
              <a:gd name="connsiteX0" fmla="*/ 153785 w 1401106"/>
              <a:gd name="connsiteY0" fmla="*/ 29094 h 1018309"/>
              <a:gd name="connsiteX1" fmla="*/ 153785 w 1401106"/>
              <a:gd name="connsiteY1" fmla="*/ 95596 h 1018309"/>
              <a:gd name="connsiteX2" fmla="*/ 145473 w 1401106"/>
              <a:gd name="connsiteY2" fmla="*/ 178723 h 1018309"/>
              <a:gd name="connsiteX3" fmla="*/ 149629 w 1401106"/>
              <a:gd name="connsiteY3" fmla="*/ 211974 h 1018309"/>
              <a:gd name="connsiteX4" fmla="*/ 162098 w 1401106"/>
              <a:gd name="connsiteY4" fmla="*/ 224443 h 1018309"/>
              <a:gd name="connsiteX5" fmla="*/ 166254 w 1401106"/>
              <a:gd name="connsiteY5" fmla="*/ 315883 h 1018309"/>
              <a:gd name="connsiteX6" fmla="*/ 182881 w 1401106"/>
              <a:gd name="connsiteY6" fmla="*/ 328352 h 1018309"/>
              <a:gd name="connsiteX7" fmla="*/ 178724 w 1401106"/>
              <a:gd name="connsiteY7" fmla="*/ 361603 h 1018309"/>
              <a:gd name="connsiteX8" fmla="*/ 182880 w 1401106"/>
              <a:gd name="connsiteY8" fmla="*/ 382385 h 1018309"/>
              <a:gd name="connsiteX9" fmla="*/ 187036 w 1401106"/>
              <a:gd name="connsiteY9" fmla="*/ 399011 h 1018309"/>
              <a:gd name="connsiteX10" fmla="*/ 191193 w 1401106"/>
              <a:gd name="connsiteY10" fmla="*/ 423949 h 1018309"/>
              <a:gd name="connsiteX11" fmla="*/ 199505 w 1401106"/>
              <a:gd name="connsiteY11" fmla="*/ 440574 h 1018309"/>
              <a:gd name="connsiteX12" fmla="*/ 211974 w 1401106"/>
              <a:gd name="connsiteY12" fmla="*/ 477981 h 1018309"/>
              <a:gd name="connsiteX13" fmla="*/ 224444 w 1401106"/>
              <a:gd name="connsiteY13" fmla="*/ 490451 h 1018309"/>
              <a:gd name="connsiteX14" fmla="*/ 241069 w 1401106"/>
              <a:gd name="connsiteY14" fmla="*/ 515389 h 1018309"/>
              <a:gd name="connsiteX15" fmla="*/ 249382 w 1401106"/>
              <a:gd name="connsiteY15" fmla="*/ 527858 h 1018309"/>
              <a:gd name="connsiteX16" fmla="*/ 286789 w 1401106"/>
              <a:gd name="connsiteY16" fmla="*/ 569421 h 1018309"/>
              <a:gd name="connsiteX17" fmla="*/ 307571 w 1401106"/>
              <a:gd name="connsiteY17" fmla="*/ 598516 h 1018309"/>
              <a:gd name="connsiteX18" fmla="*/ 320040 w 1401106"/>
              <a:gd name="connsiteY18" fmla="*/ 623454 h 1018309"/>
              <a:gd name="connsiteX19" fmla="*/ 353291 w 1401106"/>
              <a:gd name="connsiteY19" fmla="*/ 635923 h 1018309"/>
              <a:gd name="connsiteX20" fmla="*/ 378229 w 1401106"/>
              <a:gd name="connsiteY20" fmla="*/ 660861 h 1018309"/>
              <a:gd name="connsiteX21" fmla="*/ 390698 w 1401106"/>
              <a:gd name="connsiteY21" fmla="*/ 669174 h 1018309"/>
              <a:gd name="connsiteX22" fmla="*/ 407324 w 1401106"/>
              <a:gd name="connsiteY22" fmla="*/ 685800 h 1018309"/>
              <a:gd name="connsiteX23" fmla="*/ 415636 w 1401106"/>
              <a:gd name="connsiteY23" fmla="*/ 698269 h 1018309"/>
              <a:gd name="connsiteX24" fmla="*/ 436418 w 1401106"/>
              <a:gd name="connsiteY24" fmla="*/ 706581 h 1018309"/>
              <a:gd name="connsiteX25" fmla="*/ 453044 w 1401106"/>
              <a:gd name="connsiteY25" fmla="*/ 714894 h 1018309"/>
              <a:gd name="connsiteX26" fmla="*/ 477982 w 1401106"/>
              <a:gd name="connsiteY26" fmla="*/ 719051 h 1018309"/>
              <a:gd name="connsiteX27" fmla="*/ 498764 w 1401106"/>
              <a:gd name="connsiteY27" fmla="*/ 723207 h 1018309"/>
              <a:gd name="connsiteX28" fmla="*/ 515389 w 1401106"/>
              <a:gd name="connsiteY28" fmla="*/ 731520 h 1018309"/>
              <a:gd name="connsiteX29" fmla="*/ 527858 w 1401106"/>
              <a:gd name="connsiteY29" fmla="*/ 739832 h 1018309"/>
              <a:gd name="connsiteX30" fmla="*/ 569422 w 1401106"/>
              <a:gd name="connsiteY30" fmla="*/ 756458 h 1018309"/>
              <a:gd name="connsiteX31" fmla="*/ 586047 w 1401106"/>
              <a:gd name="connsiteY31" fmla="*/ 768927 h 1018309"/>
              <a:gd name="connsiteX32" fmla="*/ 627611 w 1401106"/>
              <a:gd name="connsiteY32" fmla="*/ 789709 h 1018309"/>
              <a:gd name="connsiteX33" fmla="*/ 640080 w 1401106"/>
              <a:gd name="connsiteY33" fmla="*/ 798021 h 1018309"/>
              <a:gd name="connsiteX34" fmla="*/ 665018 w 1401106"/>
              <a:gd name="connsiteY34" fmla="*/ 806334 h 1018309"/>
              <a:gd name="connsiteX35" fmla="*/ 681644 w 1401106"/>
              <a:gd name="connsiteY35" fmla="*/ 814647 h 1018309"/>
              <a:gd name="connsiteX36" fmla="*/ 698269 w 1401106"/>
              <a:gd name="connsiteY36" fmla="*/ 818803 h 1018309"/>
              <a:gd name="connsiteX37" fmla="*/ 806334 w 1401106"/>
              <a:gd name="connsiteY37" fmla="*/ 827116 h 1018309"/>
              <a:gd name="connsiteX38" fmla="*/ 872836 w 1401106"/>
              <a:gd name="connsiteY38" fmla="*/ 835429 h 1018309"/>
              <a:gd name="connsiteX39" fmla="*/ 972589 w 1401106"/>
              <a:gd name="connsiteY39" fmla="*/ 843741 h 1018309"/>
              <a:gd name="connsiteX40" fmla="*/ 1084811 w 1401106"/>
              <a:gd name="connsiteY40" fmla="*/ 814647 h 1018309"/>
              <a:gd name="connsiteX41" fmla="*/ 1138844 w 1401106"/>
              <a:gd name="connsiteY41" fmla="*/ 831272 h 1018309"/>
              <a:gd name="connsiteX42" fmla="*/ 1151313 w 1401106"/>
              <a:gd name="connsiteY42" fmla="*/ 810490 h 1018309"/>
              <a:gd name="connsiteX43" fmla="*/ 1271847 w 1401106"/>
              <a:gd name="connsiteY43" fmla="*/ 798021 h 1018309"/>
              <a:gd name="connsiteX44" fmla="*/ 1325880 w 1401106"/>
              <a:gd name="connsiteY44" fmla="*/ 810491 h 1018309"/>
              <a:gd name="connsiteX45" fmla="*/ 1342505 w 1401106"/>
              <a:gd name="connsiteY45" fmla="*/ 806334 h 1018309"/>
              <a:gd name="connsiteX46" fmla="*/ 1363287 w 1401106"/>
              <a:gd name="connsiteY46" fmla="*/ 802178 h 1018309"/>
              <a:gd name="connsiteX47" fmla="*/ 1388225 w 1401106"/>
              <a:gd name="connsiteY47" fmla="*/ 793865 h 1018309"/>
              <a:gd name="connsiteX48" fmla="*/ 1392382 w 1401106"/>
              <a:gd name="connsiteY48" fmla="*/ 806334 h 1018309"/>
              <a:gd name="connsiteX49" fmla="*/ 1396538 w 1401106"/>
              <a:gd name="connsiteY49" fmla="*/ 768927 h 1018309"/>
              <a:gd name="connsiteX50" fmla="*/ 1321723 w 1401106"/>
              <a:gd name="connsiteY50" fmla="*/ 789709 h 1018309"/>
              <a:gd name="connsiteX51" fmla="*/ 1300942 w 1401106"/>
              <a:gd name="connsiteY51" fmla="*/ 843741 h 1018309"/>
              <a:gd name="connsiteX52" fmla="*/ 1284316 w 1401106"/>
              <a:gd name="connsiteY52" fmla="*/ 852054 h 1018309"/>
              <a:gd name="connsiteX53" fmla="*/ 1271847 w 1401106"/>
              <a:gd name="connsiteY53" fmla="*/ 856211 h 1018309"/>
              <a:gd name="connsiteX54" fmla="*/ 1259378 w 1401106"/>
              <a:gd name="connsiteY54" fmla="*/ 864523 h 1018309"/>
              <a:gd name="connsiteX55" fmla="*/ 1242753 w 1401106"/>
              <a:gd name="connsiteY55" fmla="*/ 868680 h 1018309"/>
              <a:gd name="connsiteX56" fmla="*/ 1217814 w 1401106"/>
              <a:gd name="connsiteY56" fmla="*/ 876992 h 1018309"/>
              <a:gd name="connsiteX57" fmla="*/ 1205345 w 1401106"/>
              <a:gd name="connsiteY57" fmla="*/ 889461 h 1018309"/>
              <a:gd name="connsiteX58" fmla="*/ 1167938 w 1401106"/>
              <a:gd name="connsiteY58" fmla="*/ 906087 h 1018309"/>
              <a:gd name="connsiteX59" fmla="*/ 1134687 w 1401106"/>
              <a:gd name="connsiteY59" fmla="*/ 931025 h 1018309"/>
              <a:gd name="connsiteX60" fmla="*/ 1122218 w 1401106"/>
              <a:gd name="connsiteY60" fmla="*/ 935181 h 1018309"/>
              <a:gd name="connsiteX61" fmla="*/ 1101436 w 1401106"/>
              <a:gd name="connsiteY61" fmla="*/ 939338 h 1018309"/>
              <a:gd name="connsiteX62" fmla="*/ 1080654 w 1401106"/>
              <a:gd name="connsiteY62" fmla="*/ 947651 h 1018309"/>
              <a:gd name="connsiteX63" fmla="*/ 1001684 w 1401106"/>
              <a:gd name="connsiteY63" fmla="*/ 955963 h 1018309"/>
              <a:gd name="connsiteX64" fmla="*/ 985058 w 1401106"/>
              <a:gd name="connsiteY64" fmla="*/ 960120 h 1018309"/>
              <a:gd name="connsiteX65" fmla="*/ 955964 w 1401106"/>
              <a:gd name="connsiteY65" fmla="*/ 964276 h 1018309"/>
              <a:gd name="connsiteX66" fmla="*/ 931025 w 1401106"/>
              <a:gd name="connsiteY66" fmla="*/ 968432 h 1018309"/>
              <a:gd name="connsiteX67" fmla="*/ 901931 w 1401106"/>
              <a:gd name="connsiteY67" fmla="*/ 972589 h 1018309"/>
              <a:gd name="connsiteX68" fmla="*/ 852054 w 1401106"/>
              <a:gd name="connsiteY68" fmla="*/ 985058 h 1018309"/>
              <a:gd name="connsiteX69" fmla="*/ 835429 w 1401106"/>
              <a:gd name="connsiteY69" fmla="*/ 989214 h 1018309"/>
              <a:gd name="connsiteX70" fmla="*/ 793865 w 1401106"/>
              <a:gd name="connsiteY70" fmla="*/ 1001683 h 1018309"/>
              <a:gd name="connsiteX71" fmla="*/ 777240 w 1401106"/>
              <a:gd name="connsiteY71" fmla="*/ 1009996 h 1018309"/>
              <a:gd name="connsiteX72" fmla="*/ 748145 w 1401106"/>
              <a:gd name="connsiteY72" fmla="*/ 1014152 h 1018309"/>
              <a:gd name="connsiteX73" fmla="*/ 727364 w 1401106"/>
              <a:gd name="connsiteY73" fmla="*/ 1018309 h 1018309"/>
              <a:gd name="connsiteX74" fmla="*/ 619298 w 1401106"/>
              <a:gd name="connsiteY74" fmla="*/ 1014152 h 1018309"/>
              <a:gd name="connsiteX75" fmla="*/ 594360 w 1401106"/>
              <a:gd name="connsiteY75" fmla="*/ 1005840 h 1018309"/>
              <a:gd name="connsiteX76" fmla="*/ 536171 w 1401106"/>
              <a:gd name="connsiteY76" fmla="*/ 985058 h 1018309"/>
              <a:gd name="connsiteX77" fmla="*/ 519545 w 1401106"/>
              <a:gd name="connsiteY77" fmla="*/ 968432 h 1018309"/>
              <a:gd name="connsiteX78" fmla="*/ 357447 w 1401106"/>
              <a:gd name="connsiteY78" fmla="*/ 893618 h 1018309"/>
              <a:gd name="connsiteX79" fmla="*/ 320040 w 1401106"/>
              <a:gd name="connsiteY79" fmla="*/ 868680 h 1018309"/>
              <a:gd name="connsiteX80" fmla="*/ 261851 w 1401106"/>
              <a:gd name="connsiteY80" fmla="*/ 822960 h 1018309"/>
              <a:gd name="connsiteX81" fmla="*/ 245225 w 1401106"/>
              <a:gd name="connsiteY81" fmla="*/ 810491 h 1018309"/>
              <a:gd name="connsiteX82" fmla="*/ 224444 w 1401106"/>
              <a:gd name="connsiteY82" fmla="*/ 789709 h 1018309"/>
              <a:gd name="connsiteX83" fmla="*/ 207818 w 1401106"/>
              <a:gd name="connsiteY83" fmla="*/ 756458 h 1018309"/>
              <a:gd name="connsiteX84" fmla="*/ 199505 w 1401106"/>
              <a:gd name="connsiteY84" fmla="*/ 743989 h 1018309"/>
              <a:gd name="connsiteX85" fmla="*/ 187036 w 1401106"/>
              <a:gd name="connsiteY85" fmla="*/ 727363 h 1018309"/>
              <a:gd name="connsiteX86" fmla="*/ 153785 w 1401106"/>
              <a:gd name="connsiteY86" fmla="*/ 681643 h 1018309"/>
              <a:gd name="connsiteX87" fmla="*/ 128847 w 1401106"/>
              <a:gd name="connsiteY87" fmla="*/ 656705 h 1018309"/>
              <a:gd name="connsiteX88" fmla="*/ 124691 w 1401106"/>
              <a:gd name="connsiteY88" fmla="*/ 644236 h 1018309"/>
              <a:gd name="connsiteX89" fmla="*/ 99753 w 1401106"/>
              <a:gd name="connsiteY89" fmla="*/ 606829 h 1018309"/>
              <a:gd name="connsiteX90" fmla="*/ 74814 w 1401106"/>
              <a:gd name="connsiteY90" fmla="*/ 569421 h 1018309"/>
              <a:gd name="connsiteX91" fmla="*/ 58189 w 1401106"/>
              <a:gd name="connsiteY91" fmla="*/ 544483 h 1018309"/>
              <a:gd name="connsiteX92" fmla="*/ 45720 w 1401106"/>
              <a:gd name="connsiteY92" fmla="*/ 511232 h 1018309"/>
              <a:gd name="connsiteX93" fmla="*/ 41564 w 1401106"/>
              <a:gd name="connsiteY93" fmla="*/ 473825 h 1018309"/>
              <a:gd name="connsiteX94" fmla="*/ 33251 w 1401106"/>
              <a:gd name="connsiteY94" fmla="*/ 461356 h 1018309"/>
              <a:gd name="connsiteX95" fmla="*/ 24938 w 1401106"/>
              <a:gd name="connsiteY95" fmla="*/ 436418 h 1018309"/>
              <a:gd name="connsiteX96" fmla="*/ 16625 w 1401106"/>
              <a:gd name="connsiteY96" fmla="*/ 419792 h 1018309"/>
              <a:gd name="connsiteX97" fmla="*/ 12469 w 1401106"/>
              <a:gd name="connsiteY97" fmla="*/ 403167 h 1018309"/>
              <a:gd name="connsiteX98" fmla="*/ 4156 w 1401106"/>
              <a:gd name="connsiteY98" fmla="*/ 378229 h 1018309"/>
              <a:gd name="connsiteX99" fmla="*/ 0 w 1401106"/>
              <a:gd name="connsiteY99" fmla="*/ 361603 h 1018309"/>
              <a:gd name="connsiteX100" fmla="*/ 4156 w 1401106"/>
              <a:gd name="connsiteY100" fmla="*/ 266007 h 1018309"/>
              <a:gd name="connsiteX101" fmla="*/ 8313 w 1401106"/>
              <a:gd name="connsiteY101" fmla="*/ 245225 h 1018309"/>
              <a:gd name="connsiteX102" fmla="*/ 12469 w 1401106"/>
              <a:gd name="connsiteY102" fmla="*/ 199505 h 1018309"/>
              <a:gd name="connsiteX103" fmla="*/ 20782 w 1401106"/>
              <a:gd name="connsiteY103" fmla="*/ 178723 h 1018309"/>
              <a:gd name="connsiteX104" fmla="*/ 29094 w 1401106"/>
              <a:gd name="connsiteY104" fmla="*/ 145472 h 1018309"/>
              <a:gd name="connsiteX105" fmla="*/ 37407 w 1401106"/>
              <a:gd name="connsiteY105" fmla="*/ 108065 h 1018309"/>
              <a:gd name="connsiteX106" fmla="*/ 41564 w 1401106"/>
              <a:gd name="connsiteY106" fmla="*/ 87283 h 1018309"/>
              <a:gd name="connsiteX107" fmla="*/ 49876 w 1401106"/>
              <a:gd name="connsiteY107" fmla="*/ 70658 h 1018309"/>
              <a:gd name="connsiteX108" fmla="*/ 54033 w 1401106"/>
              <a:gd name="connsiteY108" fmla="*/ 58189 h 1018309"/>
              <a:gd name="connsiteX109" fmla="*/ 70658 w 1401106"/>
              <a:gd name="connsiteY109" fmla="*/ 49876 h 1018309"/>
              <a:gd name="connsiteX110" fmla="*/ 87284 w 1401106"/>
              <a:gd name="connsiteY110" fmla="*/ 37407 h 1018309"/>
              <a:gd name="connsiteX111" fmla="*/ 95596 w 1401106"/>
              <a:gd name="connsiteY111" fmla="*/ 24938 h 1018309"/>
              <a:gd name="connsiteX112" fmla="*/ 108065 w 1401106"/>
              <a:gd name="connsiteY112" fmla="*/ 20781 h 1018309"/>
              <a:gd name="connsiteX113" fmla="*/ 120534 w 1401106"/>
              <a:gd name="connsiteY113" fmla="*/ 12469 h 1018309"/>
              <a:gd name="connsiteX114" fmla="*/ 145473 w 1401106"/>
              <a:gd name="connsiteY114" fmla="*/ 0 h 1018309"/>
              <a:gd name="connsiteX115" fmla="*/ 153785 w 1401106"/>
              <a:gd name="connsiteY115" fmla="*/ 29094 h 1018309"/>
              <a:gd name="connsiteX0" fmla="*/ 153785 w 1401106"/>
              <a:gd name="connsiteY0" fmla="*/ 29094 h 1018309"/>
              <a:gd name="connsiteX1" fmla="*/ 153785 w 1401106"/>
              <a:gd name="connsiteY1" fmla="*/ 95596 h 1018309"/>
              <a:gd name="connsiteX2" fmla="*/ 145473 w 1401106"/>
              <a:gd name="connsiteY2" fmla="*/ 178723 h 1018309"/>
              <a:gd name="connsiteX3" fmla="*/ 149629 w 1401106"/>
              <a:gd name="connsiteY3" fmla="*/ 211974 h 1018309"/>
              <a:gd name="connsiteX4" fmla="*/ 162098 w 1401106"/>
              <a:gd name="connsiteY4" fmla="*/ 224443 h 1018309"/>
              <a:gd name="connsiteX5" fmla="*/ 166254 w 1401106"/>
              <a:gd name="connsiteY5" fmla="*/ 315883 h 1018309"/>
              <a:gd name="connsiteX6" fmla="*/ 182881 w 1401106"/>
              <a:gd name="connsiteY6" fmla="*/ 328352 h 1018309"/>
              <a:gd name="connsiteX7" fmla="*/ 178724 w 1401106"/>
              <a:gd name="connsiteY7" fmla="*/ 361603 h 1018309"/>
              <a:gd name="connsiteX8" fmla="*/ 182880 w 1401106"/>
              <a:gd name="connsiteY8" fmla="*/ 382385 h 1018309"/>
              <a:gd name="connsiteX9" fmla="*/ 187036 w 1401106"/>
              <a:gd name="connsiteY9" fmla="*/ 399011 h 1018309"/>
              <a:gd name="connsiteX10" fmla="*/ 191193 w 1401106"/>
              <a:gd name="connsiteY10" fmla="*/ 423949 h 1018309"/>
              <a:gd name="connsiteX11" fmla="*/ 199505 w 1401106"/>
              <a:gd name="connsiteY11" fmla="*/ 440574 h 1018309"/>
              <a:gd name="connsiteX12" fmla="*/ 211974 w 1401106"/>
              <a:gd name="connsiteY12" fmla="*/ 477981 h 1018309"/>
              <a:gd name="connsiteX13" fmla="*/ 224444 w 1401106"/>
              <a:gd name="connsiteY13" fmla="*/ 490451 h 1018309"/>
              <a:gd name="connsiteX14" fmla="*/ 241069 w 1401106"/>
              <a:gd name="connsiteY14" fmla="*/ 515389 h 1018309"/>
              <a:gd name="connsiteX15" fmla="*/ 249382 w 1401106"/>
              <a:gd name="connsiteY15" fmla="*/ 527858 h 1018309"/>
              <a:gd name="connsiteX16" fmla="*/ 286789 w 1401106"/>
              <a:gd name="connsiteY16" fmla="*/ 569421 h 1018309"/>
              <a:gd name="connsiteX17" fmla="*/ 307571 w 1401106"/>
              <a:gd name="connsiteY17" fmla="*/ 598516 h 1018309"/>
              <a:gd name="connsiteX18" fmla="*/ 320040 w 1401106"/>
              <a:gd name="connsiteY18" fmla="*/ 623454 h 1018309"/>
              <a:gd name="connsiteX19" fmla="*/ 353291 w 1401106"/>
              <a:gd name="connsiteY19" fmla="*/ 635923 h 1018309"/>
              <a:gd name="connsiteX20" fmla="*/ 378229 w 1401106"/>
              <a:gd name="connsiteY20" fmla="*/ 660861 h 1018309"/>
              <a:gd name="connsiteX21" fmla="*/ 390698 w 1401106"/>
              <a:gd name="connsiteY21" fmla="*/ 669174 h 1018309"/>
              <a:gd name="connsiteX22" fmla="*/ 407324 w 1401106"/>
              <a:gd name="connsiteY22" fmla="*/ 685800 h 1018309"/>
              <a:gd name="connsiteX23" fmla="*/ 415636 w 1401106"/>
              <a:gd name="connsiteY23" fmla="*/ 698269 h 1018309"/>
              <a:gd name="connsiteX24" fmla="*/ 436418 w 1401106"/>
              <a:gd name="connsiteY24" fmla="*/ 706581 h 1018309"/>
              <a:gd name="connsiteX25" fmla="*/ 453044 w 1401106"/>
              <a:gd name="connsiteY25" fmla="*/ 714894 h 1018309"/>
              <a:gd name="connsiteX26" fmla="*/ 477982 w 1401106"/>
              <a:gd name="connsiteY26" fmla="*/ 719051 h 1018309"/>
              <a:gd name="connsiteX27" fmla="*/ 498764 w 1401106"/>
              <a:gd name="connsiteY27" fmla="*/ 723207 h 1018309"/>
              <a:gd name="connsiteX28" fmla="*/ 515389 w 1401106"/>
              <a:gd name="connsiteY28" fmla="*/ 731520 h 1018309"/>
              <a:gd name="connsiteX29" fmla="*/ 527858 w 1401106"/>
              <a:gd name="connsiteY29" fmla="*/ 739832 h 1018309"/>
              <a:gd name="connsiteX30" fmla="*/ 569422 w 1401106"/>
              <a:gd name="connsiteY30" fmla="*/ 756458 h 1018309"/>
              <a:gd name="connsiteX31" fmla="*/ 586047 w 1401106"/>
              <a:gd name="connsiteY31" fmla="*/ 768927 h 1018309"/>
              <a:gd name="connsiteX32" fmla="*/ 627611 w 1401106"/>
              <a:gd name="connsiteY32" fmla="*/ 789709 h 1018309"/>
              <a:gd name="connsiteX33" fmla="*/ 640080 w 1401106"/>
              <a:gd name="connsiteY33" fmla="*/ 798021 h 1018309"/>
              <a:gd name="connsiteX34" fmla="*/ 665018 w 1401106"/>
              <a:gd name="connsiteY34" fmla="*/ 806334 h 1018309"/>
              <a:gd name="connsiteX35" fmla="*/ 681644 w 1401106"/>
              <a:gd name="connsiteY35" fmla="*/ 814647 h 1018309"/>
              <a:gd name="connsiteX36" fmla="*/ 698269 w 1401106"/>
              <a:gd name="connsiteY36" fmla="*/ 818803 h 1018309"/>
              <a:gd name="connsiteX37" fmla="*/ 806334 w 1401106"/>
              <a:gd name="connsiteY37" fmla="*/ 827116 h 1018309"/>
              <a:gd name="connsiteX38" fmla="*/ 872836 w 1401106"/>
              <a:gd name="connsiteY38" fmla="*/ 835429 h 1018309"/>
              <a:gd name="connsiteX39" fmla="*/ 972589 w 1401106"/>
              <a:gd name="connsiteY39" fmla="*/ 822960 h 1018309"/>
              <a:gd name="connsiteX40" fmla="*/ 1084811 w 1401106"/>
              <a:gd name="connsiteY40" fmla="*/ 814647 h 1018309"/>
              <a:gd name="connsiteX41" fmla="*/ 1138844 w 1401106"/>
              <a:gd name="connsiteY41" fmla="*/ 831272 h 1018309"/>
              <a:gd name="connsiteX42" fmla="*/ 1151313 w 1401106"/>
              <a:gd name="connsiteY42" fmla="*/ 810490 h 1018309"/>
              <a:gd name="connsiteX43" fmla="*/ 1271847 w 1401106"/>
              <a:gd name="connsiteY43" fmla="*/ 798021 h 1018309"/>
              <a:gd name="connsiteX44" fmla="*/ 1325880 w 1401106"/>
              <a:gd name="connsiteY44" fmla="*/ 810491 h 1018309"/>
              <a:gd name="connsiteX45" fmla="*/ 1342505 w 1401106"/>
              <a:gd name="connsiteY45" fmla="*/ 806334 h 1018309"/>
              <a:gd name="connsiteX46" fmla="*/ 1363287 w 1401106"/>
              <a:gd name="connsiteY46" fmla="*/ 802178 h 1018309"/>
              <a:gd name="connsiteX47" fmla="*/ 1388225 w 1401106"/>
              <a:gd name="connsiteY47" fmla="*/ 793865 h 1018309"/>
              <a:gd name="connsiteX48" fmla="*/ 1392382 w 1401106"/>
              <a:gd name="connsiteY48" fmla="*/ 806334 h 1018309"/>
              <a:gd name="connsiteX49" fmla="*/ 1396538 w 1401106"/>
              <a:gd name="connsiteY49" fmla="*/ 768927 h 1018309"/>
              <a:gd name="connsiteX50" fmla="*/ 1321723 w 1401106"/>
              <a:gd name="connsiteY50" fmla="*/ 789709 h 1018309"/>
              <a:gd name="connsiteX51" fmla="*/ 1300942 w 1401106"/>
              <a:gd name="connsiteY51" fmla="*/ 843741 h 1018309"/>
              <a:gd name="connsiteX52" fmla="*/ 1284316 w 1401106"/>
              <a:gd name="connsiteY52" fmla="*/ 852054 h 1018309"/>
              <a:gd name="connsiteX53" fmla="*/ 1271847 w 1401106"/>
              <a:gd name="connsiteY53" fmla="*/ 856211 h 1018309"/>
              <a:gd name="connsiteX54" fmla="*/ 1259378 w 1401106"/>
              <a:gd name="connsiteY54" fmla="*/ 864523 h 1018309"/>
              <a:gd name="connsiteX55" fmla="*/ 1242753 w 1401106"/>
              <a:gd name="connsiteY55" fmla="*/ 868680 h 1018309"/>
              <a:gd name="connsiteX56" fmla="*/ 1217814 w 1401106"/>
              <a:gd name="connsiteY56" fmla="*/ 876992 h 1018309"/>
              <a:gd name="connsiteX57" fmla="*/ 1205345 w 1401106"/>
              <a:gd name="connsiteY57" fmla="*/ 889461 h 1018309"/>
              <a:gd name="connsiteX58" fmla="*/ 1167938 w 1401106"/>
              <a:gd name="connsiteY58" fmla="*/ 906087 h 1018309"/>
              <a:gd name="connsiteX59" fmla="*/ 1134687 w 1401106"/>
              <a:gd name="connsiteY59" fmla="*/ 931025 h 1018309"/>
              <a:gd name="connsiteX60" fmla="*/ 1122218 w 1401106"/>
              <a:gd name="connsiteY60" fmla="*/ 935181 h 1018309"/>
              <a:gd name="connsiteX61" fmla="*/ 1101436 w 1401106"/>
              <a:gd name="connsiteY61" fmla="*/ 939338 h 1018309"/>
              <a:gd name="connsiteX62" fmla="*/ 1080654 w 1401106"/>
              <a:gd name="connsiteY62" fmla="*/ 947651 h 1018309"/>
              <a:gd name="connsiteX63" fmla="*/ 1001684 w 1401106"/>
              <a:gd name="connsiteY63" fmla="*/ 955963 h 1018309"/>
              <a:gd name="connsiteX64" fmla="*/ 985058 w 1401106"/>
              <a:gd name="connsiteY64" fmla="*/ 960120 h 1018309"/>
              <a:gd name="connsiteX65" fmla="*/ 955964 w 1401106"/>
              <a:gd name="connsiteY65" fmla="*/ 964276 h 1018309"/>
              <a:gd name="connsiteX66" fmla="*/ 931025 w 1401106"/>
              <a:gd name="connsiteY66" fmla="*/ 968432 h 1018309"/>
              <a:gd name="connsiteX67" fmla="*/ 901931 w 1401106"/>
              <a:gd name="connsiteY67" fmla="*/ 972589 h 1018309"/>
              <a:gd name="connsiteX68" fmla="*/ 852054 w 1401106"/>
              <a:gd name="connsiteY68" fmla="*/ 985058 h 1018309"/>
              <a:gd name="connsiteX69" fmla="*/ 835429 w 1401106"/>
              <a:gd name="connsiteY69" fmla="*/ 989214 h 1018309"/>
              <a:gd name="connsiteX70" fmla="*/ 793865 w 1401106"/>
              <a:gd name="connsiteY70" fmla="*/ 1001683 h 1018309"/>
              <a:gd name="connsiteX71" fmla="*/ 777240 w 1401106"/>
              <a:gd name="connsiteY71" fmla="*/ 1009996 h 1018309"/>
              <a:gd name="connsiteX72" fmla="*/ 748145 w 1401106"/>
              <a:gd name="connsiteY72" fmla="*/ 1014152 h 1018309"/>
              <a:gd name="connsiteX73" fmla="*/ 727364 w 1401106"/>
              <a:gd name="connsiteY73" fmla="*/ 1018309 h 1018309"/>
              <a:gd name="connsiteX74" fmla="*/ 619298 w 1401106"/>
              <a:gd name="connsiteY74" fmla="*/ 1014152 h 1018309"/>
              <a:gd name="connsiteX75" fmla="*/ 594360 w 1401106"/>
              <a:gd name="connsiteY75" fmla="*/ 1005840 h 1018309"/>
              <a:gd name="connsiteX76" fmla="*/ 536171 w 1401106"/>
              <a:gd name="connsiteY76" fmla="*/ 985058 h 1018309"/>
              <a:gd name="connsiteX77" fmla="*/ 519545 w 1401106"/>
              <a:gd name="connsiteY77" fmla="*/ 968432 h 1018309"/>
              <a:gd name="connsiteX78" fmla="*/ 357447 w 1401106"/>
              <a:gd name="connsiteY78" fmla="*/ 893618 h 1018309"/>
              <a:gd name="connsiteX79" fmla="*/ 320040 w 1401106"/>
              <a:gd name="connsiteY79" fmla="*/ 868680 h 1018309"/>
              <a:gd name="connsiteX80" fmla="*/ 261851 w 1401106"/>
              <a:gd name="connsiteY80" fmla="*/ 822960 h 1018309"/>
              <a:gd name="connsiteX81" fmla="*/ 245225 w 1401106"/>
              <a:gd name="connsiteY81" fmla="*/ 810491 h 1018309"/>
              <a:gd name="connsiteX82" fmla="*/ 224444 w 1401106"/>
              <a:gd name="connsiteY82" fmla="*/ 789709 h 1018309"/>
              <a:gd name="connsiteX83" fmla="*/ 207818 w 1401106"/>
              <a:gd name="connsiteY83" fmla="*/ 756458 h 1018309"/>
              <a:gd name="connsiteX84" fmla="*/ 199505 w 1401106"/>
              <a:gd name="connsiteY84" fmla="*/ 743989 h 1018309"/>
              <a:gd name="connsiteX85" fmla="*/ 187036 w 1401106"/>
              <a:gd name="connsiteY85" fmla="*/ 727363 h 1018309"/>
              <a:gd name="connsiteX86" fmla="*/ 153785 w 1401106"/>
              <a:gd name="connsiteY86" fmla="*/ 681643 h 1018309"/>
              <a:gd name="connsiteX87" fmla="*/ 128847 w 1401106"/>
              <a:gd name="connsiteY87" fmla="*/ 656705 h 1018309"/>
              <a:gd name="connsiteX88" fmla="*/ 124691 w 1401106"/>
              <a:gd name="connsiteY88" fmla="*/ 644236 h 1018309"/>
              <a:gd name="connsiteX89" fmla="*/ 99753 w 1401106"/>
              <a:gd name="connsiteY89" fmla="*/ 606829 h 1018309"/>
              <a:gd name="connsiteX90" fmla="*/ 74814 w 1401106"/>
              <a:gd name="connsiteY90" fmla="*/ 569421 h 1018309"/>
              <a:gd name="connsiteX91" fmla="*/ 58189 w 1401106"/>
              <a:gd name="connsiteY91" fmla="*/ 544483 h 1018309"/>
              <a:gd name="connsiteX92" fmla="*/ 45720 w 1401106"/>
              <a:gd name="connsiteY92" fmla="*/ 511232 h 1018309"/>
              <a:gd name="connsiteX93" fmla="*/ 41564 w 1401106"/>
              <a:gd name="connsiteY93" fmla="*/ 473825 h 1018309"/>
              <a:gd name="connsiteX94" fmla="*/ 33251 w 1401106"/>
              <a:gd name="connsiteY94" fmla="*/ 461356 h 1018309"/>
              <a:gd name="connsiteX95" fmla="*/ 24938 w 1401106"/>
              <a:gd name="connsiteY95" fmla="*/ 436418 h 1018309"/>
              <a:gd name="connsiteX96" fmla="*/ 16625 w 1401106"/>
              <a:gd name="connsiteY96" fmla="*/ 419792 h 1018309"/>
              <a:gd name="connsiteX97" fmla="*/ 12469 w 1401106"/>
              <a:gd name="connsiteY97" fmla="*/ 403167 h 1018309"/>
              <a:gd name="connsiteX98" fmla="*/ 4156 w 1401106"/>
              <a:gd name="connsiteY98" fmla="*/ 378229 h 1018309"/>
              <a:gd name="connsiteX99" fmla="*/ 0 w 1401106"/>
              <a:gd name="connsiteY99" fmla="*/ 361603 h 1018309"/>
              <a:gd name="connsiteX100" fmla="*/ 4156 w 1401106"/>
              <a:gd name="connsiteY100" fmla="*/ 266007 h 1018309"/>
              <a:gd name="connsiteX101" fmla="*/ 8313 w 1401106"/>
              <a:gd name="connsiteY101" fmla="*/ 245225 h 1018309"/>
              <a:gd name="connsiteX102" fmla="*/ 12469 w 1401106"/>
              <a:gd name="connsiteY102" fmla="*/ 199505 h 1018309"/>
              <a:gd name="connsiteX103" fmla="*/ 20782 w 1401106"/>
              <a:gd name="connsiteY103" fmla="*/ 178723 h 1018309"/>
              <a:gd name="connsiteX104" fmla="*/ 29094 w 1401106"/>
              <a:gd name="connsiteY104" fmla="*/ 145472 h 1018309"/>
              <a:gd name="connsiteX105" fmla="*/ 37407 w 1401106"/>
              <a:gd name="connsiteY105" fmla="*/ 108065 h 1018309"/>
              <a:gd name="connsiteX106" fmla="*/ 41564 w 1401106"/>
              <a:gd name="connsiteY106" fmla="*/ 87283 h 1018309"/>
              <a:gd name="connsiteX107" fmla="*/ 49876 w 1401106"/>
              <a:gd name="connsiteY107" fmla="*/ 70658 h 1018309"/>
              <a:gd name="connsiteX108" fmla="*/ 54033 w 1401106"/>
              <a:gd name="connsiteY108" fmla="*/ 58189 h 1018309"/>
              <a:gd name="connsiteX109" fmla="*/ 70658 w 1401106"/>
              <a:gd name="connsiteY109" fmla="*/ 49876 h 1018309"/>
              <a:gd name="connsiteX110" fmla="*/ 87284 w 1401106"/>
              <a:gd name="connsiteY110" fmla="*/ 37407 h 1018309"/>
              <a:gd name="connsiteX111" fmla="*/ 95596 w 1401106"/>
              <a:gd name="connsiteY111" fmla="*/ 24938 h 1018309"/>
              <a:gd name="connsiteX112" fmla="*/ 108065 w 1401106"/>
              <a:gd name="connsiteY112" fmla="*/ 20781 h 1018309"/>
              <a:gd name="connsiteX113" fmla="*/ 120534 w 1401106"/>
              <a:gd name="connsiteY113" fmla="*/ 12469 h 1018309"/>
              <a:gd name="connsiteX114" fmla="*/ 145473 w 1401106"/>
              <a:gd name="connsiteY114" fmla="*/ 0 h 1018309"/>
              <a:gd name="connsiteX115" fmla="*/ 153785 w 1401106"/>
              <a:gd name="connsiteY115" fmla="*/ 29094 h 1018309"/>
              <a:gd name="connsiteX0" fmla="*/ 153785 w 1401106"/>
              <a:gd name="connsiteY0" fmla="*/ 29094 h 1018309"/>
              <a:gd name="connsiteX1" fmla="*/ 153785 w 1401106"/>
              <a:gd name="connsiteY1" fmla="*/ 95596 h 1018309"/>
              <a:gd name="connsiteX2" fmla="*/ 145473 w 1401106"/>
              <a:gd name="connsiteY2" fmla="*/ 178723 h 1018309"/>
              <a:gd name="connsiteX3" fmla="*/ 149629 w 1401106"/>
              <a:gd name="connsiteY3" fmla="*/ 211974 h 1018309"/>
              <a:gd name="connsiteX4" fmla="*/ 162098 w 1401106"/>
              <a:gd name="connsiteY4" fmla="*/ 224443 h 1018309"/>
              <a:gd name="connsiteX5" fmla="*/ 166254 w 1401106"/>
              <a:gd name="connsiteY5" fmla="*/ 315883 h 1018309"/>
              <a:gd name="connsiteX6" fmla="*/ 182881 w 1401106"/>
              <a:gd name="connsiteY6" fmla="*/ 328352 h 1018309"/>
              <a:gd name="connsiteX7" fmla="*/ 178724 w 1401106"/>
              <a:gd name="connsiteY7" fmla="*/ 361603 h 1018309"/>
              <a:gd name="connsiteX8" fmla="*/ 182880 w 1401106"/>
              <a:gd name="connsiteY8" fmla="*/ 382385 h 1018309"/>
              <a:gd name="connsiteX9" fmla="*/ 187036 w 1401106"/>
              <a:gd name="connsiteY9" fmla="*/ 399011 h 1018309"/>
              <a:gd name="connsiteX10" fmla="*/ 191193 w 1401106"/>
              <a:gd name="connsiteY10" fmla="*/ 423949 h 1018309"/>
              <a:gd name="connsiteX11" fmla="*/ 199505 w 1401106"/>
              <a:gd name="connsiteY11" fmla="*/ 440574 h 1018309"/>
              <a:gd name="connsiteX12" fmla="*/ 211974 w 1401106"/>
              <a:gd name="connsiteY12" fmla="*/ 477981 h 1018309"/>
              <a:gd name="connsiteX13" fmla="*/ 224444 w 1401106"/>
              <a:gd name="connsiteY13" fmla="*/ 490451 h 1018309"/>
              <a:gd name="connsiteX14" fmla="*/ 241069 w 1401106"/>
              <a:gd name="connsiteY14" fmla="*/ 515389 h 1018309"/>
              <a:gd name="connsiteX15" fmla="*/ 249382 w 1401106"/>
              <a:gd name="connsiteY15" fmla="*/ 527858 h 1018309"/>
              <a:gd name="connsiteX16" fmla="*/ 286789 w 1401106"/>
              <a:gd name="connsiteY16" fmla="*/ 569421 h 1018309"/>
              <a:gd name="connsiteX17" fmla="*/ 307571 w 1401106"/>
              <a:gd name="connsiteY17" fmla="*/ 598516 h 1018309"/>
              <a:gd name="connsiteX18" fmla="*/ 320040 w 1401106"/>
              <a:gd name="connsiteY18" fmla="*/ 623454 h 1018309"/>
              <a:gd name="connsiteX19" fmla="*/ 353291 w 1401106"/>
              <a:gd name="connsiteY19" fmla="*/ 635923 h 1018309"/>
              <a:gd name="connsiteX20" fmla="*/ 378229 w 1401106"/>
              <a:gd name="connsiteY20" fmla="*/ 660861 h 1018309"/>
              <a:gd name="connsiteX21" fmla="*/ 390698 w 1401106"/>
              <a:gd name="connsiteY21" fmla="*/ 669174 h 1018309"/>
              <a:gd name="connsiteX22" fmla="*/ 407324 w 1401106"/>
              <a:gd name="connsiteY22" fmla="*/ 685800 h 1018309"/>
              <a:gd name="connsiteX23" fmla="*/ 415636 w 1401106"/>
              <a:gd name="connsiteY23" fmla="*/ 698269 h 1018309"/>
              <a:gd name="connsiteX24" fmla="*/ 436418 w 1401106"/>
              <a:gd name="connsiteY24" fmla="*/ 706581 h 1018309"/>
              <a:gd name="connsiteX25" fmla="*/ 453044 w 1401106"/>
              <a:gd name="connsiteY25" fmla="*/ 714894 h 1018309"/>
              <a:gd name="connsiteX26" fmla="*/ 477982 w 1401106"/>
              <a:gd name="connsiteY26" fmla="*/ 719051 h 1018309"/>
              <a:gd name="connsiteX27" fmla="*/ 498764 w 1401106"/>
              <a:gd name="connsiteY27" fmla="*/ 723207 h 1018309"/>
              <a:gd name="connsiteX28" fmla="*/ 515389 w 1401106"/>
              <a:gd name="connsiteY28" fmla="*/ 731520 h 1018309"/>
              <a:gd name="connsiteX29" fmla="*/ 527858 w 1401106"/>
              <a:gd name="connsiteY29" fmla="*/ 739832 h 1018309"/>
              <a:gd name="connsiteX30" fmla="*/ 569422 w 1401106"/>
              <a:gd name="connsiteY30" fmla="*/ 756458 h 1018309"/>
              <a:gd name="connsiteX31" fmla="*/ 586047 w 1401106"/>
              <a:gd name="connsiteY31" fmla="*/ 768927 h 1018309"/>
              <a:gd name="connsiteX32" fmla="*/ 627611 w 1401106"/>
              <a:gd name="connsiteY32" fmla="*/ 789709 h 1018309"/>
              <a:gd name="connsiteX33" fmla="*/ 640080 w 1401106"/>
              <a:gd name="connsiteY33" fmla="*/ 798021 h 1018309"/>
              <a:gd name="connsiteX34" fmla="*/ 665018 w 1401106"/>
              <a:gd name="connsiteY34" fmla="*/ 806334 h 1018309"/>
              <a:gd name="connsiteX35" fmla="*/ 681644 w 1401106"/>
              <a:gd name="connsiteY35" fmla="*/ 814647 h 1018309"/>
              <a:gd name="connsiteX36" fmla="*/ 698269 w 1401106"/>
              <a:gd name="connsiteY36" fmla="*/ 818803 h 1018309"/>
              <a:gd name="connsiteX37" fmla="*/ 806334 w 1401106"/>
              <a:gd name="connsiteY37" fmla="*/ 814647 h 1018309"/>
              <a:gd name="connsiteX38" fmla="*/ 872836 w 1401106"/>
              <a:gd name="connsiteY38" fmla="*/ 835429 h 1018309"/>
              <a:gd name="connsiteX39" fmla="*/ 972589 w 1401106"/>
              <a:gd name="connsiteY39" fmla="*/ 822960 h 1018309"/>
              <a:gd name="connsiteX40" fmla="*/ 1084811 w 1401106"/>
              <a:gd name="connsiteY40" fmla="*/ 814647 h 1018309"/>
              <a:gd name="connsiteX41" fmla="*/ 1138844 w 1401106"/>
              <a:gd name="connsiteY41" fmla="*/ 831272 h 1018309"/>
              <a:gd name="connsiteX42" fmla="*/ 1151313 w 1401106"/>
              <a:gd name="connsiteY42" fmla="*/ 810490 h 1018309"/>
              <a:gd name="connsiteX43" fmla="*/ 1271847 w 1401106"/>
              <a:gd name="connsiteY43" fmla="*/ 798021 h 1018309"/>
              <a:gd name="connsiteX44" fmla="*/ 1325880 w 1401106"/>
              <a:gd name="connsiteY44" fmla="*/ 810491 h 1018309"/>
              <a:gd name="connsiteX45" fmla="*/ 1342505 w 1401106"/>
              <a:gd name="connsiteY45" fmla="*/ 806334 h 1018309"/>
              <a:gd name="connsiteX46" fmla="*/ 1363287 w 1401106"/>
              <a:gd name="connsiteY46" fmla="*/ 802178 h 1018309"/>
              <a:gd name="connsiteX47" fmla="*/ 1388225 w 1401106"/>
              <a:gd name="connsiteY47" fmla="*/ 793865 h 1018309"/>
              <a:gd name="connsiteX48" fmla="*/ 1392382 w 1401106"/>
              <a:gd name="connsiteY48" fmla="*/ 806334 h 1018309"/>
              <a:gd name="connsiteX49" fmla="*/ 1396538 w 1401106"/>
              <a:gd name="connsiteY49" fmla="*/ 768927 h 1018309"/>
              <a:gd name="connsiteX50" fmla="*/ 1321723 w 1401106"/>
              <a:gd name="connsiteY50" fmla="*/ 789709 h 1018309"/>
              <a:gd name="connsiteX51" fmla="*/ 1300942 w 1401106"/>
              <a:gd name="connsiteY51" fmla="*/ 843741 h 1018309"/>
              <a:gd name="connsiteX52" fmla="*/ 1284316 w 1401106"/>
              <a:gd name="connsiteY52" fmla="*/ 852054 h 1018309"/>
              <a:gd name="connsiteX53" fmla="*/ 1271847 w 1401106"/>
              <a:gd name="connsiteY53" fmla="*/ 856211 h 1018309"/>
              <a:gd name="connsiteX54" fmla="*/ 1259378 w 1401106"/>
              <a:gd name="connsiteY54" fmla="*/ 864523 h 1018309"/>
              <a:gd name="connsiteX55" fmla="*/ 1242753 w 1401106"/>
              <a:gd name="connsiteY55" fmla="*/ 868680 h 1018309"/>
              <a:gd name="connsiteX56" fmla="*/ 1217814 w 1401106"/>
              <a:gd name="connsiteY56" fmla="*/ 876992 h 1018309"/>
              <a:gd name="connsiteX57" fmla="*/ 1205345 w 1401106"/>
              <a:gd name="connsiteY57" fmla="*/ 889461 h 1018309"/>
              <a:gd name="connsiteX58" fmla="*/ 1167938 w 1401106"/>
              <a:gd name="connsiteY58" fmla="*/ 906087 h 1018309"/>
              <a:gd name="connsiteX59" fmla="*/ 1134687 w 1401106"/>
              <a:gd name="connsiteY59" fmla="*/ 931025 h 1018309"/>
              <a:gd name="connsiteX60" fmla="*/ 1122218 w 1401106"/>
              <a:gd name="connsiteY60" fmla="*/ 935181 h 1018309"/>
              <a:gd name="connsiteX61" fmla="*/ 1101436 w 1401106"/>
              <a:gd name="connsiteY61" fmla="*/ 939338 h 1018309"/>
              <a:gd name="connsiteX62" fmla="*/ 1080654 w 1401106"/>
              <a:gd name="connsiteY62" fmla="*/ 947651 h 1018309"/>
              <a:gd name="connsiteX63" fmla="*/ 1001684 w 1401106"/>
              <a:gd name="connsiteY63" fmla="*/ 955963 h 1018309"/>
              <a:gd name="connsiteX64" fmla="*/ 985058 w 1401106"/>
              <a:gd name="connsiteY64" fmla="*/ 960120 h 1018309"/>
              <a:gd name="connsiteX65" fmla="*/ 955964 w 1401106"/>
              <a:gd name="connsiteY65" fmla="*/ 964276 h 1018309"/>
              <a:gd name="connsiteX66" fmla="*/ 931025 w 1401106"/>
              <a:gd name="connsiteY66" fmla="*/ 968432 h 1018309"/>
              <a:gd name="connsiteX67" fmla="*/ 901931 w 1401106"/>
              <a:gd name="connsiteY67" fmla="*/ 972589 h 1018309"/>
              <a:gd name="connsiteX68" fmla="*/ 852054 w 1401106"/>
              <a:gd name="connsiteY68" fmla="*/ 985058 h 1018309"/>
              <a:gd name="connsiteX69" fmla="*/ 835429 w 1401106"/>
              <a:gd name="connsiteY69" fmla="*/ 989214 h 1018309"/>
              <a:gd name="connsiteX70" fmla="*/ 793865 w 1401106"/>
              <a:gd name="connsiteY70" fmla="*/ 1001683 h 1018309"/>
              <a:gd name="connsiteX71" fmla="*/ 777240 w 1401106"/>
              <a:gd name="connsiteY71" fmla="*/ 1009996 h 1018309"/>
              <a:gd name="connsiteX72" fmla="*/ 748145 w 1401106"/>
              <a:gd name="connsiteY72" fmla="*/ 1014152 h 1018309"/>
              <a:gd name="connsiteX73" fmla="*/ 727364 w 1401106"/>
              <a:gd name="connsiteY73" fmla="*/ 1018309 h 1018309"/>
              <a:gd name="connsiteX74" fmla="*/ 619298 w 1401106"/>
              <a:gd name="connsiteY74" fmla="*/ 1014152 h 1018309"/>
              <a:gd name="connsiteX75" fmla="*/ 594360 w 1401106"/>
              <a:gd name="connsiteY75" fmla="*/ 1005840 h 1018309"/>
              <a:gd name="connsiteX76" fmla="*/ 536171 w 1401106"/>
              <a:gd name="connsiteY76" fmla="*/ 985058 h 1018309"/>
              <a:gd name="connsiteX77" fmla="*/ 519545 w 1401106"/>
              <a:gd name="connsiteY77" fmla="*/ 968432 h 1018309"/>
              <a:gd name="connsiteX78" fmla="*/ 357447 w 1401106"/>
              <a:gd name="connsiteY78" fmla="*/ 893618 h 1018309"/>
              <a:gd name="connsiteX79" fmla="*/ 320040 w 1401106"/>
              <a:gd name="connsiteY79" fmla="*/ 868680 h 1018309"/>
              <a:gd name="connsiteX80" fmla="*/ 261851 w 1401106"/>
              <a:gd name="connsiteY80" fmla="*/ 822960 h 1018309"/>
              <a:gd name="connsiteX81" fmla="*/ 245225 w 1401106"/>
              <a:gd name="connsiteY81" fmla="*/ 810491 h 1018309"/>
              <a:gd name="connsiteX82" fmla="*/ 224444 w 1401106"/>
              <a:gd name="connsiteY82" fmla="*/ 789709 h 1018309"/>
              <a:gd name="connsiteX83" fmla="*/ 207818 w 1401106"/>
              <a:gd name="connsiteY83" fmla="*/ 756458 h 1018309"/>
              <a:gd name="connsiteX84" fmla="*/ 199505 w 1401106"/>
              <a:gd name="connsiteY84" fmla="*/ 743989 h 1018309"/>
              <a:gd name="connsiteX85" fmla="*/ 187036 w 1401106"/>
              <a:gd name="connsiteY85" fmla="*/ 727363 h 1018309"/>
              <a:gd name="connsiteX86" fmla="*/ 153785 w 1401106"/>
              <a:gd name="connsiteY86" fmla="*/ 681643 h 1018309"/>
              <a:gd name="connsiteX87" fmla="*/ 128847 w 1401106"/>
              <a:gd name="connsiteY87" fmla="*/ 656705 h 1018309"/>
              <a:gd name="connsiteX88" fmla="*/ 124691 w 1401106"/>
              <a:gd name="connsiteY88" fmla="*/ 644236 h 1018309"/>
              <a:gd name="connsiteX89" fmla="*/ 99753 w 1401106"/>
              <a:gd name="connsiteY89" fmla="*/ 606829 h 1018309"/>
              <a:gd name="connsiteX90" fmla="*/ 74814 w 1401106"/>
              <a:gd name="connsiteY90" fmla="*/ 569421 h 1018309"/>
              <a:gd name="connsiteX91" fmla="*/ 58189 w 1401106"/>
              <a:gd name="connsiteY91" fmla="*/ 544483 h 1018309"/>
              <a:gd name="connsiteX92" fmla="*/ 45720 w 1401106"/>
              <a:gd name="connsiteY92" fmla="*/ 511232 h 1018309"/>
              <a:gd name="connsiteX93" fmla="*/ 41564 w 1401106"/>
              <a:gd name="connsiteY93" fmla="*/ 473825 h 1018309"/>
              <a:gd name="connsiteX94" fmla="*/ 33251 w 1401106"/>
              <a:gd name="connsiteY94" fmla="*/ 461356 h 1018309"/>
              <a:gd name="connsiteX95" fmla="*/ 24938 w 1401106"/>
              <a:gd name="connsiteY95" fmla="*/ 436418 h 1018309"/>
              <a:gd name="connsiteX96" fmla="*/ 16625 w 1401106"/>
              <a:gd name="connsiteY96" fmla="*/ 419792 h 1018309"/>
              <a:gd name="connsiteX97" fmla="*/ 12469 w 1401106"/>
              <a:gd name="connsiteY97" fmla="*/ 403167 h 1018309"/>
              <a:gd name="connsiteX98" fmla="*/ 4156 w 1401106"/>
              <a:gd name="connsiteY98" fmla="*/ 378229 h 1018309"/>
              <a:gd name="connsiteX99" fmla="*/ 0 w 1401106"/>
              <a:gd name="connsiteY99" fmla="*/ 361603 h 1018309"/>
              <a:gd name="connsiteX100" fmla="*/ 4156 w 1401106"/>
              <a:gd name="connsiteY100" fmla="*/ 266007 h 1018309"/>
              <a:gd name="connsiteX101" fmla="*/ 8313 w 1401106"/>
              <a:gd name="connsiteY101" fmla="*/ 245225 h 1018309"/>
              <a:gd name="connsiteX102" fmla="*/ 12469 w 1401106"/>
              <a:gd name="connsiteY102" fmla="*/ 199505 h 1018309"/>
              <a:gd name="connsiteX103" fmla="*/ 20782 w 1401106"/>
              <a:gd name="connsiteY103" fmla="*/ 178723 h 1018309"/>
              <a:gd name="connsiteX104" fmla="*/ 29094 w 1401106"/>
              <a:gd name="connsiteY104" fmla="*/ 145472 h 1018309"/>
              <a:gd name="connsiteX105" fmla="*/ 37407 w 1401106"/>
              <a:gd name="connsiteY105" fmla="*/ 108065 h 1018309"/>
              <a:gd name="connsiteX106" fmla="*/ 41564 w 1401106"/>
              <a:gd name="connsiteY106" fmla="*/ 87283 h 1018309"/>
              <a:gd name="connsiteX107" fmla="*/ 49876 w 1401106"/>
              <a:gd name="connsiteY107" fmla="*/ 70658 h 1018309"/>
              <a:gd name="connsiteX108" fmla="*/ 54033 w 1401106"/>
              <a:gd name="connsiteY108" fmla="*/ 58189 h 1018309"/>
              <a:gd name="connsiteX109" fmla="*/ 70658 w 1401106"/>
              <a:gd name="connsiteY109" fmla="*/ 49876 h 1018309"/>
              <a:gd name="connsiteX110" fmla="*/ 87284 w 1401106"/>
              <a:gd name="connsiteY110" fmla="*/ 37407 h 1018309"/>
              <a:gd name="connsiteX111" fmla="*/ 95596 w 1401106"/>
              <a:gd name="connsiteY111" fmla="*/ 24938 h 1018309"/>
              <a:gd name="connsiteX112" fmla="*/ 108065 w 1401106"/>
              <a:gd name="connsiteY112" fmla="*/ 20781 h 1018309"/>
              <a:gd name="connsiteX113" fmla="*/ 120534 w 1401106"/>
              <a:gd name="connsiteY113" fmla="*/ 12469 h 1018309"/>
              <a:gd name="connsiteX114" fmla="*/ 145473 w 1401106"/>
              <a:gd name="connsiteY114" fmla="*/ 0 h 1018309"/>
              <a:gd name="connsiteX115" fmla="*/ 153785 w 1401106"/>
              <a:gd name="connsiteY115" fmla="*/ 29094 h 1018309"/>
              <a:gd name="connsiteX0" fmla="*/ 153785 w 1401106"/>
              <a:gd name="connsiteY0" fmla="*/ 29094 h 1018309"/>
              <a:gd name="connsiteX1" fmla="*/ 153785 w 1401106"/>
              <a:gd name="connsiteY1" fmla="*/ 95596 h 1018309"/>
              <a:gd name="connsiteX2" fmla="*/ 145473 w 1401106"/>
              <a:gd name="connsiteY2" fmla="*/ 178723 h 1018309"/>
              <a:gd name="connsiteX3" fmla="*/ 149629 w 1401106"/>
              <a:gd name="connsiteY3" fmla="*/ 211974 h 1018309"/>
              <a:gd name="connsiteX4" fmla="*/ 162098 w 1401106"/>
              <a:gd name="connsiteY4" fmla="*/ 224443 h 1018309"/>
              <a:gd name="connsiteX5" fmla="*/ 166254 w 1401106"/>
              <a:gd name="connsiteY5" fmla="*/ 315883 h 1018309"/>
              <a:gd name="connsiteX6" fmla="*/ 182881 w 1401106"/>
              <a:gd name="connsiteY6" fmla="*/ 328352 h 1018309"/>
              <a:gd name="connsiteX7" fmla="*/ 178724 w 1401106"/>
              <a:gd name="connsiteY7" fmla="*/ 361603 h 1018309"/>
              <a:gd name="connsiteX8" fmla="*/ 182880 w 1401106"/>
              <a:gd name="connsiteY8" fmla="*/ 382385 h 1018309"/>
              <a:gd name="connsiteX9" fmla="*/ 187036 w 1401106"/>
              <a:gd name="connsiteY9" fmla="*/ 399011 h 1018309"/>
              <a:gd name="connsiteX10" fmla="*/ 191193 w 1401106"/>
              <a:gd name="connsiteY10" fmla="*/ 423949 h 1018309"/>
              <a:gd name="connsiteX11" fmla="*/ 199505 w 1401106"/>
              <a:gd name="connsiteY11" fmla="*/ 440574 h 1018309"/>
              <a:gd name="connsiteX12" fmla="*/ 211974 w 1401106"/>
              <a:gd name="connsiteY12" fmla="*/ 477981 h 1018309"/>
              <a:gd name="connsiteX13" fmla="*/ 224444 w 1401106"/>
              <a:gd name="connsiteY13" fmla="*/ 490451 h 1018309"/>
              <a:gd name="connsiteX14" fmla="*/ 241069 w 1401106"/>
              <a:gd name="connsiteY14" fmla="*/ 515389 h 1018309"/>
              <a:gd name="connsiteX15" fmla="*/ 249382 w 1401106"/>
              <a:gd name="connsiteY15" fmla="*/ 527858 h 1018309"/>
              <a:gd name="connsiteX16" fmla="*/ 286789 w 1401106"/>
              <a:gd name="connsiteY16" fmla="*/ 569421 h 1018309"/>
              <a:gd name="connsiteX17" fmla="*/ 307571 w 1401106"/>
              <a:gd name="connsiteY17" fmla="*/ 598516 h 1018309"/>
              <a:gd name="connsiteX18" fmla="*/ 320040 w 1401106"/>
              <a:gd name="connsiteY18" fmla="*/ 623454 h 1018309"/>
              <a:gd name="connsiteX19" fmla="*/ 353291 w 1401106"/>
              <a:gd name="connsiteY19" fmla="*/ 635923 h 1018309"/>
              <a:gd name="connsiteX20" fmla="*/ 378229 w 1401106"/>
              <a:gd name="connsiteY20" fmla="*/ 660861 h 1018309"/>
              <a:gd name="connsiteX21" fmla="*/ 390698 w 1401106"/>
              <a:gd name="connsiteY21" fmla="*/ 669174 h 1018309"/>
              <a:gd name="connsiteX22" fmla="*/ 407324 w 1401106"/>
              <a:gd name="connsiteY22" fmla="*/ 685800 h 1018309"/>
              <a:gd name="connsiteX23" fmla="*/ 415636 w 1401106"/>
              <a:gd name="connsiteY23" fmla="*/ 698269 h 1018309"/>
              <a:gd name="connsiteX24" fmla="*/ 436418 w 1401106"/>
              <a:gd name="connsiteY24" fmla="*/ 706581 h 1018309"/>
              <a:gd name="connsiteX25" fmla="*/ 453044 w 1401106"/>
              <a:gd name="connsiteY25" fmla="*/ 714894 h 1018309"/>
              <a:gd name="connsiteX26" fmla="*/ 477982 w 1401106"/>
              <a:gd name="connsiteY26" fmla="*/ 719051 h 1018309"/>
              <a:gd name="connsiteX27" fmla="*/ 498764 w 1401106"/>
              <a:gd name="connsiteY27" fmla="*/ 723207 h 1018309"/>
              <a:gd name="connsiteX28" fmla="*/ 515389 w 1401106"/>
              <a:gd name="connsiteY28" fmla="*/ 731520 h 1018309"/>
              <a:gd name="connsiteX29" fmla="*/ 527858 w 1401106"/>
              <a:gd name="connsiteY29" fmla="*/ 739832 h 1018309"/>
              <a:gd name="connsiteX30" fmla="*/ 569422 w 1401106"/>
              <a:gd name="connsiteY30" fmla="*/ 756458 h 1018309"/>
              <a:gd name="connsiteX31" fmla="*/ 586047 w 1401106"/>
              <a:gd name="connsiteY31" fmla="*/ 768927 h 1018309"/>
              <a:gd name="connsiteX32" fmla="*/ 627611 w 1401106"/>
              <a:gd name="connsiteY32" fmla="*/ 789709 h 1018309"/>
              <a:gd name="connsiteX33" fmla="*/ 640080 w 1401106"/>
              <a:gd name="connsiteY33" fmla="*/ 798021 h 1018309"/>
              <a:gd name="connsiteX34" fmla="*/ 665018 w 1401106"/>
              <a:gd name="connsiteY34" fmla="*/ 806334 h 1018309"/>
              <a:gd name="connsiteX35" fmla="*/ 681644 w 1401106"/>
              <a:gd name="connsiteY35" fmla="*/ 814647 h 1018309"/>
              <a:gd name="connsiteX36" fmla="*/ 698269 w 1401106"/>
              <a:gd name="connsiteY36" fmla="*/ 802177 h 1018309"/>
              <a:gd name="connsiteX37" fmla="*/ 806334 w 1401106"/>
              <a:gd name="connsiteY37" fmla="*/ 814647 h 1018309"/>
              <a:gd name="connsiteX38" fmla="*/ 872836 w 1401106"/>
              <a:gd name="connsiteY38" fmla="*/ 835429 h 1018309"/>
              <a:gd name="connsiteX39" fmla="*/ 972589 w 1401106"/>
              <a:gd name="connsiteY39" fmla="*/ 822960 h 1018309"/>
              <a:gd name="connsiteX40" fmla="*/ 1084811 w 1401106"/>
              <a:gd name="connsiteY40" fmla="*/ 814647 h 1018309"/>
              <a:gd name="connsiteX41" fmla="*/ 1138844 w 1401106"/>
              <a:gd name="connsiteY41" fmla="*/ 831272 h 1018309"/>
              <a:gd name="connsiteX42" fmla="*/ 1151313 w 1401106"/>
              <a:gd name="connsiteY42" fmla="*/ 810490 h 1018309"/>
              <a:gd name="connsiteX43" fmla="*/ 1271847 w 1401106"/>
              <a:gd name="connsiteY43" fmla="*/ 798021 h 1018309"/>
              <a:gd name="connsiteX44" fmla="*/ 1325880 w 1401106"/>
              <a:gd name="connsiteY44" fmla="*/ 810491 h 1018309"/>
              <a:gd name="connsiteX45" fmla="*/ 1342505 w 1401106"/>
              <a:gd name="connsiteY45" fmla="*/ 806334 h 1018309"/>
              <a:gd name="connsiteX46" fmla="*/ 1363287 w 1401106"/>
              <a:gd name="connsiteY46" fmla="*/ 802178 h 1018309"/>
              <a:gd name="connsiteX47" fmla="*/ 1388225 w 1401106"/>
              <a:gd name="connsiteY47" fmla="*/ 793865 h 1018309"/>
              <a:gd name="connsiteX48" fmla="*/ 1392382 w 1401106"/>
              <a:gd name="connsiteY48" fmla="*/ 806334 h 1018309"/>
              <a:gd name="connsiteX49" fmla="*/ 1396538 w 1401106"/>
              <a:gd name="connsiteY49" fmla="*/ 768927 h 1018309"/>
              <a:gd name="connsiteX50" fmla="*/ 1321723 w 1401106"/>
              <a:gd name="connsiteY50" fmla="*/ 789709 h 1018309"/>
              <a:gd name="connsiteX51" fmla="*/ 1300942 w 1401106"/>
              <a:gd name="connsiteY51" fmla="*/ 843741 h 1018309"/>
              <a:gd name="connsiteX52" fmla="*/ 1284316 w 1401106"/>
              <a:gd name="connsiteY52" fmla="*/ 852054 h 1018309"/>
              <a:gd name="connsiteX53" fmla="*/ 1271847 w 1401106"/>
              <a:gd name="connsiteY53" fmla="*/ 856211 h 1018309"/>
              <a:gd name="connsiteX54" fmla="*/ 1259378 w 1401106"/>
              <a:gd name="connsiteY54" fmla="*/ 864523 h 1018309"/>
              <a:gd name="connsiteX55" fmla="*/ 1242753 w 1401106"/>
              <a:gd name="connsiteY55" fmla="*/ 868680 h 1018309"/>
              <a:gd name="connsiteX56" fmla="*/ 1217814 w 1401106"/>
              <a:gd name="connsiteY56" fmla="*/ 876992 h 1018309"/>
              <a:gd name="connsiteX57" fmla="*/ 1205345 w 1401106"/>
              <a:gd name="connsiteY57" fmla="*/ 889461 h 1018309"/>
              <a:gd name="connsiteX58" fmla="*/ 1167938 w 1401106"/>
              <a:gd name="connsiteY58" fmla="*/ 906087 h 1018309"/>
              <a:gd name="connsiteX59" fmla="*/ 1134687 w 1401106"/>
              <a:gd name="connsiteY59" fmla="*/ 931025 h 1018309"/>
              <a:gd name="connsiteX60" fmla="*/ 1122218 w 1401106"/>
              <a:gd name="connsiteY60" fmla="*/ 935181 h 1018309"/>
              <a:gd name="connsiteX61" fmla="*/ 1101436 w 1401106"/>
              <a:gd name="connsiteY61" fmla="*/ 939338 h 1018309"/>
              <a:gd name="connsiteX62" fmla="*/ 1080654 w 1401106"/>
              <a:gd name="connsiteY62" fmla="*/ 947651 h 1018309"/>
              <a:gd name="connsiteX63" fmla="*/ 1001684 w 1401106"/>
              <a:gd name="connsiteY63" fmla="*/ 955963 h 1018309"/>
              <a:gd name="connsiteX64" fmla="*/ 985058 w 1401106"/>
              <a:gd name="connsiteY64" fmla="*/ 960120 h 1018309"/>
              <a:gd name="connsiteX65" fmla="*/ 955964 w 1401106"/>
              <a:gd name="connsiteY65" fmla="*/ 964276 h 1018309"/>
              <a:gd name="connsiteX66" fmla="*/ 931025 w 1401106"/>
              <a:gd name="connsiteY66" fmla="*/ 968432 h 1018309"/>
              <a:gd name="connsiteX67" fmla="*/ 901931 w 1401106"/>
              <a:gd name="connsiteY67" fmla="*/ 972589 h 1018309"/>
              <a:gd name="connsiteX68" fmla="*/ 852054 w 1401106"/>
              <a:gd name="connsiteY68" fmla="*/ 985058 h 1018309"/>
              <a:gd name="connsiteX69" fmla="*/ 835429 w 1401106"/>
              <a:gd name="connsiteY69" fmla="*/ 989214 h 1018309"/>
              <a:gd name="connsiteX70" fmla="*/ 793865 w 1401106"/>
              <a:gd name="connsiteY70" fmla="*/ 1001683 h 1018309"/>
              <a:gd name="connsiteX71" fmla="*/ 777240 w 1401106"/>
              <a:gd name="connsiteY71" fmla="*/ 1009996 h 1018309"/>
              <a:gd name="connsiteX72" fmla="*/ 748145 w 1401106"/>
              <a:gd name="connsiteY72" fmla="*/ 1014152 h 1018309"/>
              <a:gd name="connsiteX73" fmla="*/ 727364 w 1401106"/>
              <a:gd name="connsiteY73" fmla="*/ 1018309 h 1018309"/>
              <a:gd name="connsiteX74" fmla="*/ 619298 w 1401106"/>
              <a:gd name="connsiteY74" fmla="*/ 1014152 h 1018309"/>
              <a:gd name="connsiteX75" fmla="*/ 594360 w 1401106"/>
              <a:gd name="connsiteY75" fmla="*/ 1005840 h 1018309"/>
              <a:gd name="connsiteX76" fmla="*/ 536171 w 1401106"/>
              <a:gd name="connsiteY76" fmla="*/ 985058 h 1018309"/>
              <a:gd name="connsiteX77" fmla="*/ 519545 w 1401106"/>
              <a:gd name="connsiteY77" fmla="*/ 968432 h 1018309"/>
              <a:gd name="connsiteX78" fmla="*/ 357447 w 1401106"/>
              <a:gd name="connsiteY78" fmla="*/ 893618 h 1018309"/>
              <a:gd name="connsiteX79" fmla="*/ 320040 w 1401106"/>
              <a:gd name="connsiteY79" fmla="*/ 868680 h 1018309"/>
              <a:gd name="connsiteX80" fmla="*/ 261851 w 1401106"/>
              <a:gd name="connsiteY80" fmla="*/ 822960 h 1018309"/>
              <a:gd name="connsiteX81" fmla="*/ 245225 w 1401106"/>
              <a:gd name="connsiteY81" fmla="*/ 810491 h 1018309"/>
              <a:gd name="connsiteX82" fmla="*/ 224444 w 1401106"/>
              <a:gd name="connsiteY82" fmla="*/ 789709 h 1018309"/>
              <a:gd name="connsiteX83" fmla="*/ 207818 w 1401106"/>
              <a:gd name="connsiteY83" fmla="*/ 756458 h 1018309"/>
              <a:gd name="connsiteX84" fmla="*/ 199505 w 1401106"/>
              <a:gd name="connsiteY84" fmla="*/ 743989 h 1018309"/>
              <a:gd name="connsiteX85" fmla="*/ 187036 w 1401106"/>
              <a:gd name="connsiteY85" fmla="*/ 727363 h 1018309"/>
              <a:gd name="connsiteX86" fmla="*/ 153785 w 1401106"/>
              <a:gd name="connsiteY86" fmla="*/ 681643 h 1018309"/>
              <a:gd name="connsiteX87" fmla="*/ 128847 w 1401106"/>
              <a:gd name="connsiteY87" fmla="*/ 656705 h 1018309"/>
              <a:gd name="connsiteX88" fmla="*/ 124691 w 1401106"/>
              <a:gd name="connsiteY88" fmla="*/ 644236 h 1018309"/>
              <a:gd name="connsiteX89" fmla="*/ 99753 w 1401106"/>
              <a:gd name="connsiteY89" fmla="*/ 606829 h 1018309"/>
              <a:gd name="connsiteX90" fmla="*/ 74814 w 1401106"/>
              <a:gd name="connsiteY90" fmla="*/ 569421 h 1018309"/>
              <a:gd name="connsiteX91" fmla="*/ 58189 w 1401106"/>
              <a:gd name="connsiteY91" fmla="*/ 544483 h 1018309"/>
              <a:gd name="connsiteX92" fmla="*/ 45720 w 1401106"/>
              <a:gd name="connsiteY92" fmla="*/ 511232 h 1018309"/>
              <a:gd name="connsiteX93" fmla="*/ 41564 w 1401106"/>
              <a:gd name="connsiteY93" fmla="*/ 473825 h 1018309"/>
              <a:gd name="connsiteX94" fmla="*/ 33251 w 1401106"/>
              <a:gd name="connsiteY94" fmla="*/ 461356 h 1018309"/>
              <a:gd name="connsiteX95" fmla="*/ 24938 w 1401106"/>
              <a:gd name="connsiteY95" fmla="*/ 436418 h 1018309"/>
              <a:gd name="connsiteX96" fmla="*/ 16625 w 1401106"/>
              <a:gd name="connsiteY96" fmla="*/ 419792 h 1018309"/>
              <a:gd name="connsiteX97" fmla="*/ 12469 w 1401106"/>
              <a:gd name="connsiteY97" fmla="*/ 403167 h 1018309"/>
              <a:gd name="connsiteX98" fmla="*/ 4156 w 1401106"/>
              <a:gd name="connsiteY98" fmla="*/ 378229 h 1018309"/>
              <a:gd name="connsiteX99" fmla="*/ 0 w 1401106"/>
              <a:gd name="connsiteY99" fmla="*/ 361603 h 1018309"/>
              <a:gd name="connsiteX100" fmla="*/ 4156 w 1401106"/>
              <a:gd name="connsiteY100" fmla="*/ 266007 h 1018309"/>
              <a:gd name="connsiteX101" fmla="*/ 8313 w 1401106"/>
              <a:gd name="connsiteY101" fmla="*/ 245225 h 1018309"/>
              <a:gd name="connsiteX102" fmla="*/ 12469 w 1401106"/>
              <a:gd name="connsiteY102" fmla="*/ 199505 h 1018309"/>
              <a:gd name="connsiteX103" fmla="*/ 20782 w 1401106"/>
              <a:gd name="connsiteY103" fmla="*/ 178723 h 1018309"/>
              <a:gd name="connsiteX104" fmla="*/ 29094 w 1401106"/>
              <a:gd name="connsiteY104" fmla="*/ 145472 h 1018309"/>
              <a:gd name="connsiteX105" fmla="*/ 37407 w 1401106"/>
              <a:gd name="connsiteY105" fmla="*/ 108065 h 1018309"/>
              <a:gd name="connsiteX106" fmla="*/ 41564 w 1401106"/>
              <a:gd name="connsiteY106" fmla="*/ 87283 h 1018309"/>
              <a:gd name="connsiteX107" fmla="*/ 49876 w 1401106"/>
              <a:gd name="connsiteY107" fmla="*/ 70658 h 1018309"/>
              <a:gd name="connsiteX108" fmla="*/ 54033 w 1401106"/>
              <a:gd name="connsiteY108" fmla="*/ 58189 h 1018309"/>
              <a:gd name="connsiteX109" fmla="*/ 70658 w 1401106"/>
              <a:gd name="connsiteY109" fmla="*/ 49876 h 1018309"/>
              <a:gd name="connsiteX110" fmla="*/ 87284 w 1401106"/>
              <a:gd name="connsiteY110" fmla="*/ 37407 h 1018309"/>
              <a:gd name="connsiteX111" fmla="*/ 95596 w 1401106"/>
              <a:gd name="connsiteY111" fmla="*/ 24938 h 1018309"/>
              <a:gd name="connsiteX112" fmla="*/ 108065 w 1401106"/>
              <a:gd name="connsiteY112" fmla="*/ 20781 h 1018309"/>
              <a:gd name="connsiteX113" fmla="*/ 120534 w 1401106"/>
              <a:gd name="connsiteY113" fmla="*/ 12469 h 1018309"/>
              <a:gd name="connsiteX114" fmla="*/ 145473 w 1401106"/>
              <a:gd name="connsiteY114" fmla="*/ 0 h 1018309"/>
              <a:gd name="connsiteX115" fmla="*/ 153785 w 1401106"/>
              <a:gd name="connsiteY115" fmla="*/ 29094 h 1018309"/>
              <a:gd name="connsiteX0" fmla="*/ 153785 w 1401106"/>
              <a:gd name="connsiteY0" fmla="*/ 29094 h 1018309"/>
              <a:gd name="connsiteX1" fmla="*/ 153785 w 1401106"/>
              <a:gd name="connsiteY1" fmla="*/ 95596 h 1018309"/>
              <a:gd name="connsiteX2" fmla="*/ 145473 w 1401106"/>
              <a:gd name="connsiteY2" fmla="*/ 178723 h 1018309"/>
              <a:gd name="connsiteX3" fmla="*/ 149629 w 1401106"/>
              <a:gd name="connsiteY3" fmla="*/ 211974 h 1018309"/>
              <a:gd name="connsiteX4" fmla="*/ 162098 w 1401106"/>
              <a:gd name="connsiteY4" fmla="*/ 224443 h 1018309"/>
              <a:gd name="connsiteX5" fmla="*/ 166254 w 1401106"/>
              <a:gd name="connsiteY5" fmla="*/ 315883 h 1018309"/>
              <a:gd name="connsiteX6" fmla="*/ 182881 w 1401106"/>
              <a:gd name="connsiteY6" fmla="*/ 328352 h 1018309"/>
              <a:gd name="connsiteX7" fmla="*/ 178724 w 1401106"/>
              <a:gd name="connsiteY7" fmla="*/ 361603 h 1018309"/>
              <a:gd name="connsiteX8" fmla="*/ 182880 w 1401106"/>
              <a:gd name="connsiteY8" fmla="*/ 382385 h 1018309"/>
              <a:gd name="connsiteX9" fmla="*/ 187036 w 1401106"/>
              <a:gd name="connsiteY9" fmla="*/ 399011 h 1018309"/>
              <a:gd name="connsiteX10" fmla="*/ 191193 w 1401106"/>
              <a:gd name="connsiteY10" fmla="*/ 423949 h 1018309"/>
              <a:gd name="connsiteX11" fmla="*/ 199505 w 1401106"/>
              <a:gd name="connsiteY11" fmla="*/ 440574 h 1018309"/>
              <a:gd name="connsiteX12" fmla="*/ 211974 w 1401106"/>
              <a:gd name="connsiteY12" fmla="*/ 477981 h 1018309"/>
              <a:gd name="connsiteX13" fmla="*/ 224444 w 1401106"/>
              <a:gd name="connsiteY13" fmla="*/ 490451 h 1018309"/>
              <a:gd name="connsiteX14" fmla="*/ 241069 w 1401106"/>
              <a:gd name="connsiteY14" fmla="*/ 515389 h 1018309"/>
              <a:gd name="connsiteX15" fmla="*/ 249382 w 1401106"/>
              <a:gd name="connsiteY15" fmla="*/ 527858 h 1018309"/>
              <a:gd name="connsiteX16" fmla="*/ 286789 w 1401106"/>
              <a:gd name="connsiteY16" fmla="*/ 569421 h 1018309"/>
              <a:gd name="connsiteX17" fmla="*/ 307571 w 1401106"/>
              <a:gd name="connsiteY17" fmla="*/ 598516 h 1018309"/>
              <a:gd name="connsiteX18" fmla="*/ 320040 w 1401106"/>
              <a:gd name="connsiteY18" fmla="*/ 623454 h 1018309"/>
              <a:gd name="connsiteX19" fmla="*/ 353291 w 1401106"/>
              <a:gd name="connsiteY19" fmla="*/ 635923 h 1018309"/>
              <a:gd name="connsiteX20" fmla="*/ 378229 w 1401106"/>
              <a:gd name="connsiteY20" fmla="*/ 660861 h 1018309"/>
              <a:gd name="connsiteX21" fmla="*/ 390698 w 1401106"/>
              <a:gd name="connsiteY21" fmla="*/ 669174 h 1018309"/>
              <a:gd name="connsiteX22" fmla="*/ 407324 w 1401106"/>
              <a:gd name="connsiteY22" fmla="*/ 685800 h 1018309"/>
              <a:gd name="connsiteX23" fmla="*/ 415636 w 1401106"/>
              <a:gd name="connsiteY23" fmla="*/ 698269 h 1018309"/>
              <a:gd name="connsiteX24" fmla="*/ 436418 w 1401106"/>
              <a:gd name="connsiteY24" fmla="*/ 706581 h 1018309"/>
              <a:gd name="connsiteX25" fmla="*/ 453044 w 1401106"/>
              <a:gd name="connsiteY25" fmla="*/ 714894 h 1018309"/>
              <a:gd name="connsiteX26" fmla="*/ 477982 w 1401106"/>
              <a:gd name="connsiteY26" fmla="*/ 719051 h 1018309"/>
              <a:gd name="connsiteX27" fmla="*/ 498764 w 1401106"/>
              <a:gd name="connsiteY27" fmla="*/ 723207 h 1018309"/>
              <a:gd name="connsiteX28" fmla="*/ 515389 w 1401106"/>
              <a:gd name="connsiteY28" fmla="*/ 731520 h 1018309"/>
              <a:gd name="connsiteX29" fmla="*/ 527858 w 1401106"/>
              <a:gd name="connsiteY29" fmla="*/ 739832 h 1018309"/>
              <a:gd name="connsiteX30" fmla="*/ 569422 w 1401106"/>
              <a:gd name="connsiteY30" fmla="*/ 756458 h 1018309"/>
              <a:gd name="connsiteX31" fmla="*/ 586047 w 1401106"/>
              <a:gd name="connsiteY31" fmla="*/ 768927 h 1018309"/>
              <a:gd name="connsiteX32" fmla="*/ 627611 w 1401106"/>
              <a:gd name="connsiteY32" fmla="*/ 789709 h 1018309"/>
              <a:gd name="connsiteX33" fmla="*/ 640080 w 1401106"/>
              <a:gd name="connsiteY33" fmla="*/ 798021 h 1018309"/>
              <a:gd name="connsiteX34" fmla="*/ 665018 w 1401106"/>
              <a:gd name="connsiteY34" fmla="*/ 806334 h 1018309"/>
              <a:gd name="connsiteX35" fmla="*/ 681644 w 1401106"/>
              <a:gd name="connsiteY35" fmla="*/ 814647 h 1018309"/>
              <a:gd name="connsiteX36" fmla="*/ 698269 w 1401106"/>
              <a:gd name="connsiteY36" fmla="*/ 802177 h 1018309"/>
              <a:gd name="connsiteX37" fmla="*/ 806334 w 1401106"/>
              <a:gd name="connsiteY37" fmla="*/ 814647 h 1018309"/>
              <a:gd name="connsiteX38" fmla="*/ 872836 w 1401106"/>
              <a:gd name="connsiteY38" fmla="*/ 818804 h 1018309"/>
              <a:gd name="connsiteX39" fmla="*/ 972589 w 1401106"/>
              <a:gd name="connsiteY39" fmla="*/ 822960 h 1018309"/>
              <a:gd name="connsiteX40" fmla="*/ 1084811 w 1401106"/>
              <a:gd name="connsiteY40" fmla="*/ 814647 h 1018309"/>
              <a:gd name="connsiteX41" fmla="*/ 1138844 w 1401106"/>
              <a:gd name="connsiteY41" fmla="*/ 831272 h 1018309"/>
              <a:gd name="connsiteX42" fmla="*/ 1151313 w 1401106"/>
              <a:gd name="connsiteY42" fmla="*/ 810490 h 1018309"/>
              <a:gd name="connsiteX43" fmla="*/ 1271847 w 1401106"/>
              <a:gd name="connsiteY43" fmla="*/ 798021 h 1018309"/>
              <a:gd name="connsiteX44" fmla="*/ 1325880 w 1401106"/>
              <a:gd name="connsiteY44" fmla="*/ 810491 h 1018309"/>
              <a:gd name="connsiteX45" fmla="*/ 1342505 w 1401106"/>
              <a:gd name="connsiteY45" fmla="*/ 806334 h 1018309"/>
              <a:gd name="connsiteX46" fmla="*/ 1363287 w 1401106"/>
              <a:gd name="connsiteY46" fmla="*/ 802178 h 1018309"/>
              <a:gd name="connsiteX47" fmla="*/ 1388225 w 1401106"/>
              <a:gd name="connsiteY47" fmla="*/ 793865 h 1018309"/>
              <a:gd name="connsiteX48" fmla="*/ 1392382 w 1401106"/>
              <a:gd name="connsiteY48" fmla="*/ 806334 h 1018309"/>
              <a:gd name="connsiteX49" fmla="*/ 1396538 w 1401106"/>
              <a:gd name="connsiteY49" fmla="*/ 768927 h 1018309"/>
              <a:gd name="connsiteX50" fmla="*/ 1321723 w 1401106"/>
              <a:gd name="connsiteY50" fmla="*/ 789709 h 1018309"/>
              <a:gd name="connsiteX51" fmla="*/ 1300942 w 1401106"/>
              <a:gd name="connsiteY51" fmla="*/ 843741 h 1018309"/>
              <a:gd name="connsiteX52" fmla="*/ 1284316 w 1401106"/>
              <a:gd name="connsiteY52" fmla="*/ 852054 h 1018309"/>
              <a:gd name="connsiteX53" fmla="*/ 1271847 w 1401106"/>
              <a:gd name="connsiteY53" fmla="*/ 856211 h 1018309"/>
              <a:gd name="connsiteX54" fmla="*/ 1259378 w 1401106"/>
              <a:gd name="connsiteY54" fmla="*/ 864523 h 1018309"/>
              <a:gd name="connsiteX55" fmla="*/ 1242753 w 1401106"/>
              <a:gd name="connsiteY55" fmla="*/ 868680 h 1018309"/>
              <a:gd name="connsiteX56" fmla="*/ 1217814 w 1401106"/>
              <a:gd name="connsiteY56" fmla="*/ 876992 h 1018309"/>
              <a:gd name="connsiteX57" fmla="*/ 1205345 w 1401106"/>
              <a:gd name="connsiteY57" fmla="*/ 889461 h 1018309"/>
              <a:gd name="connsiteX58" fmla="*/ 1167938 w 1401106"/>
              <a:gd name="connsiteY58" fmla="*/ 906087 h 1018309"/>
              <a:gd name="connsiteX59" fmla="*/ 1134687 w 1401106"/>
              <a:gd name="connsiteY59" fmla="*/ 931025 h 1018309"/>
              <a:gd name="connsiteX60" fmla="*/ 1122218 w 1401106"/>
              <a:gd name="connsiteY60" fmla="*/ 935181 h 1018309"/>
              <a:gd name="connsiteX61" fmla="*/ 1101436 w 1401106"/>
              <a:gd name="connsiteY61" fmla="*/ 939338 h 1018309"/>
              <a:gd name="connsiteX62" fmla="*/ 1080654 w 1401106"/>
              <a:gd name="connsiteY62" fmla="*/ 947651 h 1018309"/>
              <a:gd name="connsiteX63" fmla="*/ 1001684 w 1401106"/>
              <a:gd name="connsiteY63" fmla="*/ 955963 h 1018309"/>
              <a:gd name="connsiteX64" fmla="*/ 985058 w 1401106"/>
              <a:gd name="connsiteY64" fmla="*/ 960120 h 1018309"/>
              <a:gd name="connsiteX65" fmla="*/ 955964 w 1401106"/>
              <a:gd name="connsiteY65" fmla="*/ 964276 h 1018309"/>
              <a:gd name="connsiteX66" fmla="*/ 931025 w 1401106"/>
              <a:gd name="connsiteY66" fmla="*/ 968432 h 1018309"/>
              <a:gd name="connsiteX67" fmla="*/ 901931 w 1401106"/>
              <a:gd name="connsiteY67" fmla="*/ 972589 h 1018309"/>
              <a:gd name="connsiteX68" fmla="*/ 852054 w 1401106"/>
              <a:gd name="connsiteY68" fmla="*/ 985058 h 1018309"/>
              <a:gd name="connsiteX69" fmla="*/ 835429 w 1401106"/>
              <a:gd name="connsiteY69" fmla="*/ 989214 h 1018309"/>
              <a:gd name="connsiteX70" fmla="*/ 793865 w 1401106"/>
              <a:gd name="connsiteY70" fmla="*/ 1001683 h 1018309"/>
              <a:gd name="connsiteX71" fmla="*/ 777240 w 1401106"/>
              <a:gd name="connsiteY71" fmla="*/ 1009996 h 1018309"/>
              <a:gd name="connsiteX72" fmla="*/ 748145 w 1401106"/>
              <a:gd name="connsiteY72" fmla="*/ 1014152 h 1018309"/>
              <a:gd name="connsiteX73" fmla="*/ 727364 w 1401106"/>
              <a:gd name="connsiteY73" fmla="*/ 1018309 h 1018309"/>
              <a:gd name="connsiteX74" fmla="*/ 619298 w 1401106"/>
              <a:gd name="connsiteY74" fmla="*/ 1014152 h 1018309"/>
              <a:gd name="connsiteX75" fmla="*/ 594360 w 1401106"/>
              <a:gd name="connsiteY75" fmla="*/ 1005840 h 1018309"/>
              <a:gd name="connsiteX76" fmla="*/ 536171 w 1401106"/>
              <a:gd name="connsiteY76" fmla="*/ 985058 h 1018309"/>
              <a:gd name="connsiteX77" fmla="*/ 519545 w 1401106"/>
              <a:gd name="connsiteY77" fmla="*/ 968432 h 1018309"/>
              <a:gd name="connsiteX78" fmla="*/ 357447 w 1401106"/>
              <a:gd name="connsiteY78" fmla="*/ 893618 h 1018309"/>
              <a:gd name="connsiteX79" fmla="*/ 320040 w 1401106"/>
              <a:gd name="connsiteY79" fmla="*/ 868680 h 1018309"/>
              <a:gd name="connsiteX80" fmla="*/ 261851 w 1401106"/>
              <a:gd name="connsiteY80" fmla="*/ 822960 h 1018309"/>
              <a:gd name="connsiteX81" fmla="*/ 245225 w 1401106"/>
              <a:gd name="connsiteY81" fmla="*/ 810491 h 1018309"/>
              <a:gd name="connsiteX82" fmla="*/ 224444 w 1401106"/>
              <a:gd name="connsiteY82" fmla="*/ 789709 h 1018309"/>
              <a:gd name="connsiteX83" fmla="*/ 207818 w 1401106"/>
              <a:gd name="connsiteY83" fmla="*/ 756458 h 1018309"/>
              <a:gd name="connsiteX84" fmla="*/ 199505 w 1401106"/>
              <a:gd name="connsiteY84" fmla="*/ 743989 h 1018309"/>
              <a:gd name="connsiteX85" fmla="*/ 187036 w 1401106"/>
              <a:gd name="connsiteY85" fmla="*/ 727363 h 1018309"/>
              <a:gd name="connsiteX86" fmla="*/ 153785 w 1401106"/>
              <a:gd name="connsiteY86" fmla="*/ 681643 h 1018309"/>
              <a:gd name="connsiteX87" fmla="*/ 128847 w 1401106"/>
              <a:gd name="connsiteY87" fmla="*/ 656705 h 1018309"/>
              <a:gd name="connsiteX88" fmla="*/ 124691 w 1401106"/>
              <a:gd name="connsiteY88" fmla="*/ 644236 h 1018309"/>
              <a:gd name="connsiteX89" fmla="*/ 99753 w 1401106"/>
              <a:gd name="connsiteY89" fmla="*/ 606829 h 1018309"/>
              <a:gd name="connsiteX90" fmla="*/ 74814 w 1401106"/>
              <a:gd name="connsiteY90" fmla="*/ 569421 h 1018309"/>
              <a:gd name="connsiteX91" fmla="*/ 58189 w 1401106"/>
              <a:gd name="connsiteY91" fmla="*/ 544483 h 1018309"/>
              <a:gd name="connsiteX92" fmla="*/ 45720 w 1401106"/>
              <a:gd name="connsiteY92" fmla="*/ 511232 h 1018309"/>
              <a:gd name="connsiteX93" fmla="*/ 41564 w 1401106"/>
              <a:gd name="connsiteY93" fmla="*/ 473825 h 1018309"/>
              <a:gd name="connsiteX94" fmla="*/ 33251 w 1401106"/>
              <a:gd name="connsiteY94" fmla="*/ 461356 h 1018309"/>
              <a:gd name="connsiteX95" fmla="*/ 24938 w 1401106"/>
              <a:gd name="connsiteY95" fmla="*/ 436418 h 1018309"/>
              <a:gd name="connsiteX96" fmla="*/ 16625 w 1401106"/>
              <a:gd name="connsiteY96" fmla="*/ 419792 h 1018309"/>
              <a:gd name="connsiteX97" fmla="*/ 12469 w 1401106"/>
              <a:gd name="connsiteY97" fmla="*/ 403167 h 1018309"/>
              <a:gd name="connsiteX98" fmla="*/ 4156 w 1401106"/>
              <a:gd name="connsiteY98" fmla="*/ 378229 h 1018309"/>
              <a:gd name="connsiteX99" fmla="*/ 0 w 1401106"/>
              <a:gd name="connsiteY99" fmla="*/ 361603 h 1018309"/>
              <a:gd name="connsiteX100" fmla="*/ 4156 w 1401106"/>
              <a:gd name="connsiteY100" fmla="*/ 266007 h 1018309"/>
              <a:gd name="connsiteX101" fmla="*/ 8313 w 1401106"/>
              <a:gd name="connsiteY101" fmla="*/ 245225 h 1018309"/>
              <a:gd name="connsiteX102" fmla="*/ 12469 w 1401106"/>
              <a:gd name="connsiteY102" fmla="*/ 199505 h 1018309"/>
              <a:gd name="connsiteX103" fmla="*/ 20782 w 1401106"/>
              <a:gd name="connsiteY103" fmla="*/ 178723 h 1018309"/>
              <a:gd name="connsiteX104" fmla="*/ 29094 w 1401106"/>
              <a:gd name="connsiteY104" fmla="*/ 145472 h 1018309"/>
              <a:gd name="connsiteX105" fmla="*/ 37407 w 1401106"/>
              <a:gd name="connsiteY105" fmla="*/ 108065 h 1018309"/>
              <a:gd name="connsiteX106" fmla="*/ 41564 w 1401106"/>
              <a:gd name="connsiteY106" fmla="*/ 87283 h 1018309"/>
              <a:gd name="connsiteX107" fmla="*/ 49876 w 1401106"/>
              <a:gd name="connsiteY107" fmla="*/ 70658 h 1018309"/>
              <a:gd name="connsiteX108" fmla="*/ 54033 w 1401106"/>
              <a:gd name="connsiteY108" fmla="*/ 58189 h 1018309"/>
              <a:gd name="connsiteX109" fmla="*/ 70658 w 1401106"/>
              <a:gd name="connsiteY109" fmla="*/ 49876 h 1018309"/>
              <a:gd name="connsiteX110" fmla="*/ 87284 w 1401106"/>
              <a:gd name="connsiteY110" fmla="*/ 37407 h 1018309"/>
              <a:gd name="connsiteX111" fmla="*/ 95596 w 1401106"/>
              <a:gd name="connsiteY111" fmla="*/ 24938 h 1018309"/>
              <a:gd name="connsiteX112" fmla="*/ 108065 w 1401106"/>
              <a:gd name="connsiteY112" fmla="*/ 20781 h 1018309"/>
              <a:gd name="connsiteX113" fmla="*/ 120534 w 1401106"/>
              <a:gd name="connsiteY113" fmla="*/ 12469 h 1018309"/>
              <a:gd name="connsiteX114" fmla="*/ 145473 w 1401106"/>
              <a:gd name="connsiteY114" fmla="*/ 0 h 1018309"/>
              <a:gd name="connsiteX115" fmla="*/ 153785 w 1401106"/>
              <a:gd name="connsiteY115" fmla="*/ 29094 h 1018309"/>
              <a:gd name="connsiteX0" fmla="*/ 153785 w 1423864"/>
              <a:gd name="connsiteY0" fmla="*/ 29094 h 1018309"/>
              <a:gd name="connsiteX1" fmla="*/ 153785 w 1423864"/>
              <a:gd name="connsiteY1" fmla="*/ 95596 h 1018309"/>
              <a:gd name="connsiteX2" fmla="*/ 145473 w 1423864"/>
              <a:gd name="connsiteY2" fmla="*/ 178723 h 1018309"/>
              <a:gd name="connsiteX3" fmla="*/ 149629 w 1423864"/>
              <a:gd name="connsiteY3" fmla="*/ 211974 h 1018309"/>
              <a:gd name="connsiteX4" fmla="*/ 162098 w 1423864"/>
              <a:gd name="connsiteY4" fmla="*/ 224443 h 1018309"/>
              <a:gd name="connsiteX5" fmla="*/ 166254 w 1423864"/>
              <a:gd name="connsiteY5" fmla="*/ 315883 h 1018309"/>
              <a:gd name="connsiteX6" fmla="*/ 182881 w 1423864"/>
              <a:gd name="connsiteY6" fmla="*/ 328352 h 1018309"/>
              <a:gd name="connsiteX7" fmla="*/ 178724 w 1423864"/>
              <a:gd name="connsiteY7" fmla="*/ 361603 h 1018309"/>
              <a:gd name="connsiteX8" fmla="*/ 182880 w 1423864"/>
              <a:gd name="connsiteY8" fmla="*/ 382385 h 1018309"/>
              <a:gd name="connsiteX9" fmla="*/ 187036 w 1423864"/>
              <a:gd name="connsiteY9" fmla="*/ 399011 h 1018309"/>
              <a:gd name="connsiteX10" fmla="*/ 191193 w 1423864"/>
              <a:gd name="connsiteY10" fmla="*/ 423949 h 1018309"/>
              <a:gd name="connsiteX11" fmla="*/ 199505 w 1423864"/>
              <a:gd name="connsiteY11" fmla="*/ 440574 h 1018309"/>
              <a:gd name="connsiteX12" fmla="*/ 211974 w 1423864"/>
              <a:gd name="connsiteY12" fmla="*/ 477981 h 1018309"/>
              <a:gd name="connsiteX13" fmla="*/ 224444 w 1423864"/>
              <a:gd name="connsiteY13" fmla="*/ 490451 h 1018309"/>
              <a:gd name="connsiteX14" fmla="*/ 241069 w 1423864"/>
              <a:gd name="connsiteY14" fmla="*/ 515389 h 1018309"/>
              <a:gd name="connsiteX15" fmla="*/ 249382 w 1423864"/>
              <a:gd name="connsiteY15" fmla="*/ 527858 h 1018309"/>
              <a:gd name="connsiteX16" fmla="*/ 286789 w 1423864"/>
              <a:gd name="connsiteY16" fmla="*/ 569421 h 1018309"/>
              <a:gd name="connsiteX17" fmla="*/ 307571 w 1423864"/>
              <a:gd name="connsiteY17" fmla="*/ 598516 h 1018309"/>
              <a:gd name="connsiteX18" fmla="*/ 320040 w 1423864"/>
              <a:gd name="connsiteY18" fmla="*/ 623454 h 1018309"/>
              <a:gd name="connsiteX19" fmla="*/ 353291 w 1423864"/>
              <a:gd name="connsiteY19" fmla="*/ 635923 h 1018309"/>
              <a:gd name="connsiteX20" fmla="*/ 378229 w 1423864"/>
              <a:gd name="connsiteY20" fmla="*/ 660861 h 1018309"/>
              <a:gd name="connsiteX21" fmla="*/ 390698 w 1423864"/>
              <a:gd name="connsiteY21" fmla="*/ 669174 h 1018309"/>
              <a:gd name="connsiteX22" fmla="*/ 407324 w 1423864"/>
              <a:gd name="connsiteY22" fmla="*/ 685800 h 1018309"/>
              <a:gd name="connsiteX23" fmla="*/ 415636 w 1423864"/>
              <a:gd name="connsiteY23" fmla="*/ 698269 h 1018309"/>
              <a:gd name="connsiteX24" fmla="*/ 436418 w 1423864"/>
              <a:gd name="connsiteY24" fmla="*/ 706581 h 1018309"/>
              <a:gd name="connsiteX25" fmla="*/ 453044 w 1423864"/>
              <a:gd name="connsiteY25" fmla="*/ 714894 h 1018309"/>
              <a:gd name="connsiteX26" fmla="*/ 477982 w 1423864"/>
              <a:gd name="connsiteY26" fmla="*/ 719051 h 1018309"/>
              <a:gd name="connsiteX27" fmla="*/ 498764 w 1423864"/>
              <a:gd name="connsiteY27" fmla="*/ 723207 h 1018309"/>
              <a:gd name="connsiteX28" fmla="*/ 515389 w 1423864"/>
              <a:gd name="connsiteY28" fmla="*/ 731520 h 1018309"/>
              <a:gd name="connsiteX29" fmla="*/ 527858 w 1423864"/>
              <a:gd name="connsiteY29" fmla="*/ 739832 h 1018309"/>
              <a:gd name="connsiteX30" fmla="*/ 569422 w 1423864"/>
              <a:gd name="connsiteY30" fmla="*/ 756458 h 1018309"/>
              <a:gd name="connsiteX31" fmla="*/ 586047 w 1423864"/>
              <a:gd name="connsiteY31" fmla="*/ 768927 h 1018309"/>
              <a:gd name="connsiteX32" fmla="*/ 627611 w 1423864"/>
              <a:gd name="connsiteY32" fmla="*/ 789709 h 1018309"/>
              <a:gd name="connsiteX33" fmla="*/ 640080 w 1423864"/>
              <a:gd name="connsiteY33" fmla="*/ 798021 h 1018309"/>
              <a:gd name="connsiteX34" fmla="*/ 665018 w 1423864"/>
              <a:gd name="connsiteY34" fmla="*/ 806334 h 1018309"/>
              <a:gd name="connsiteX35" fmla="*/ 681644 w 1423864"/>
              <a:gd name="connsiteY35" fmla="*/ 814647 h 1018309"/>
              <a:gd name="connsiteX36" fmla="*/ 698269 w 1423864"/>
              <a:gd name="connsiteY36" fmla="*/ 802177 h 1018309"/>
              <a:gd name="connsiteX37" fmla="*/ 806334 w 1423864"/>
              <a:gd name="connsiteY37" fmla="*/ 814647 h 1018309"/>
              <a:gd name="connsiteX38" fmla="*/ 872836 w 1423864"/>
              <a:gd name="connsiteY38" fmla="*/ 818804 h 1018309"/>
              <a:gd name="connsiteX39" fmla="*/ 972589 w 1423864"/>
              <a:gd name="connsiteY39" fmla="*/ 822960 h 1018309"/>
              <a:gd name="connsiteX40" fmla="*/ 1084811 w 1423864"/>
              <a:gd name="connsiteY40" fmla="*/ 814647 h 1018309"/>
              <a:gd name="connsiteX41" fmla="*/ 1138844 w 1423864"/>
              <a:gd name="connsiteY41" fmla="*/ 831272 h 1018309"/>
              <a:gd name="connsiteX42" fmla="*/ 1151313 w 1423864"/>
              <a:gd name="connsiteY42" fmla="*/ 810490 h 1018309"/>
              <a:gd name="connsiteX43" fmla="*/ 1271847 w 1423864"/>
              <a:gd name="connsiteY43" fmla="*/ 798021 h 1018309"/>
              <a:gd name="connsiteX44" fmla="*/ 1325880 w 1423864"/>
              <a:gd name="connsiteY44" fmla="*/ 810491 h 1018309"/>
              <a:gd name="connsiteX45" fmla="*/ 1342505 w 1423864"/>
              <a:gd name="connsiteY45" fmla="*/ 806334 h 1018309"/>
              <a:gd name="connsiteX46" fmla="*/ 1363287 w 1423864"/>
              <a:gd name="connsiteY46" fmla="*/ 802178 h 1018309"/>
              <a:gd name="connsiteX47" fmla="*/ 1388225 w 1423864"/>
              <a:gd name="connsiteY47" fmla="*/ 793865 h 1018309"/>
              <a:gd name="connsiteX48" fmla="*/ 1392382 w 1423864"/>
              <a:gd name="connsiteY48" fmla="*/ 806334 h 1018309"/>
              <a:gd name="connsiteX49" fmla="*/ 1421477 w 1423864"/>
              <a:gd name="connsiteY49" fmla="*/ 760614 h 1018309"/>
              <a:gd name="connsiteX50" fmla="*/ 1321723 w 1423864"/>
              <a:gd name="connsiteY50" fmla="*/ 789709 h 1018309"/>
              <a:gd name="connsiteX51" fmla="*/ 1300942 w 1423864"/>
              <a:gd name="connsiteY51" fmla="*/ 843741 h 1018309"/>
              <a:gd name="connsiteX52" fmla="*/ 1284316 w 1423864"/>
              <a:gd name="connsiteY52" fmla="*/ 852054 h 1018309"/>
              <a:gd name="connsiteX53" fmla="*/ 1271847 w 1423864"/>
              <a:gd name="connsiteY53" fmla="*/ 856211 h 1018309"/>
              <a:gd name="connsiteX54" fmla="*/ 1259378 w 1423864"/>
              <a:gd name="connsiteY54" fmla="*/ 864523 h 1018309"/>
              <a:gd name="connsiteX55" fmla="*/ 1242753 w 1423864"/>
              <a:gd name="connsiteY55" fmla="*/ 868680 h 1018309"/>
              <a:gd name="connsiteX56" fmla="*/ 1217814 w 1423864"/>
              <a:gd name="connsiteY56" fmla="*/ 876992 h 1018309"/>
              <a:gd name="connsiteX57" fmla="*/ 1205345 w 1423864"/>
              <a:gd name="connsiteY57" fmla="*/ 889461 h 1018309"/>
              <a:gd name="connsiteX58" fmla="*/ 1167938 w 1423864"/>
              <a:gd name="connsiteY58" fmla="*/ 906087 h 1018309"/>
              <a:gd name="connsiteX59" fmla="*/ 1134687 w 1423864"/>
              <a:gd name="connsiteY59" fmla="*/ 931025 h 1018309"/>
              <a:gd name="connsiteX60" fmla="*/ 1122218 w 1423864"/>
              <a:gd name="connsiteY60" fmla="*/ 935181 h 1018309"/>
              <a:gd name="connsiteX61" fmla="*/ 1101436 w 1423864"/>
              <a:gd name="connsiteY61" fmla="*/ 939338 h 1018309"/>
              <a:gd name="connsiteX62" fmla="*/ 1080654 w 1423864"/>
              <a:gd name="connsiteY62" fmla="*/ 947651 h 1018309"/>
              <a:gd name="connsiteX63" fmla="*/ 1001684 w 1423864"/>
              <a:gd name="connsiteY63" fmla="*/ 955963 h 1018309"/>
              <a:gd name="connsiteX64" fmla="*/ 985058 w 1423864"/>
              <a:gd name="connsiteY64" fmla="*/ 960120 h 1018309"/>
              <a:gd name="connsiteX65" fmla="*/ 955964 w 1423864"/>
              <a:gd name="connsiteY65" fmla="*/ 964276 h 1018309"/>
              <a:gd name="connsiteX66" fmla="*/ 931025 w 1423864"/>
              <a:gd name="connsiteY66" fmla="*/ 968432 h 1018309"/>
              <a:gd name="connsiteX67" fmla="*/ 901931 w 1423864"/>
              <a:gd name="connsiteY67" fmla="*/ 972589 h 1018309"/>
              <a:gd name="connsiteX68" fmla="*/ 852054 w 1423864"/>
              <a:gd name="connsiteY68" fmla="*/ 985058 h 1018309"/>
              <a:gd name="connsiteX69" fmla="*/ 835429 w 1423864"/>
              <a:gd name="connsiteY69" fmla="*/ 989214 h 1018309"/>
              <a:gd name="connsiteX70" fmla="*/ 793865 w 1423864"/>
              <a:gd name="connsiteY70" fmla="*/ 1001683 h 1018309"/>
              <a:gd name="connsiteX71" fmla="*/ 777240 w 1423864"/>
              <a:gd name="connsiteY71" fmla="*/ 1009996 h 1018309"/>
              <a:gd name="connsiteX72" fmla="*/ 748145 w 1423864"/>
              <a:gd name="connsiteY72" fmla="*/ 1014152 h 1018309"/>
              <a:gd name="connsiteX73" fmla="*/ 727364 w 1423864"/>
              <a:gd name="connsiteY73" fmla="*/ 1018309 h 1018309"/>
              <a:gd name="connsiteX74" fmla="*/ 619298 w 1423864"/>
              <a:gd name="connsiteY74" fmla="*/ 1014152 h 1018309"/>
              <a:gd name="connsiteX75" fmla="*/ 594360 w 1423864"/>
              <a:gd name="connsiteY75" fmla="*/ 1005840 h 1018309"/>
              <a:gd name="connsiteX76" fmla="*/ 536171 w 1423864"/>
              <a:gd name="connsiteY76" fmla="*/ 985058 h 1018309"/>
              <a:gd name="connsiteX77" fmla="*/ 519545 w 1423864"/>
              <a:gd name="connsiteY77" fmla="*/ 968432 h 1018309"/>
              <a:gd name="connsiteX78" fmla="*/ 357447 w 1423864"/>
              <a:gd name="connsiteY78" fmla="*/ 893618 h 1018309"/>
              <a:gd name="connsiteX79" fmla="*/ 320040 w 1423864"/>
              <a:gd name="connsiteY79" fmla="*/ 868680 h 1018309"/>
              <a:gd name="connsiteX80" fmla="*/ 261851 w 1423864"/>
              <a:gd name="connsiteY80" fmla="*/ 822960 h 1018309"/>
              <a:gd name="connsiteX81" fmla="*/ 245225 w 1423864"/>
              <a:gd name="connsiteY81" fmla="*/ 810491 h 1018309"/>
              <a:gd name="connsiteX82" fmla="*/ 224444 w 1423864"/>
              <a:gd name="connsiteY82" fmla="*/ 789709 h 1018309"/>
              <a:gd name="connsiteX83" fmla="*/ 207818 w 1423864"/>
              <a:gd name="connsiteY83" fmla="*/ 756458 h 1018309"/>
              <a:gd name="connsiteX84" fmla="*/ 199505 w 1423864"/>
              <a:gd name="connsiteY84" fmla="*/ 743989 h 1018309"/>
              <a:gd name="connsiteX85" fmla="*/ 187036 w 1423864"/>
              <a:gd name="connsiteY85" fmla="*/ 727363 h 1018309"/>
              <a:gd name="connsiteX86" fmla="*/ 153785 w 1423864"/>
              <a:gd name="connsiteY86" fmla="*/ 681643 h 1018309"/>
              <a:gd name="connsiteX87" fmla="*/ 128847 w 1423864"/>
              <a:gd name="connsiteY87" fmla="*/ 656705 h 1018309"/>
              <a:gd name="connsiteX88" fmla="*/ 124691 w 1423864"/>
              <a:gd name="connsiteY88" fmla="*/ 644236 h 1018309"/>
              <a:gd name="connsiteX89" fmla="*/ 99753 w 1423864"/>
              <a:gd name="connsiteY89" fmla="*/ 606829 h 1018309"/>
              <a:gd name="connsiteX90" fmla="*/ 74814 w 1423864"/>
              <a:gd name="connsiteY90" fmla="*/ 569421 h 1018309"/>
              <a:gd name="connsiteX91" fmla="*/ 58189 w 1423864"/>
              <a:gd name="connsiteY91" fmla="*/ 544483 h 1018309"/>
              <a:gd name="connsiteX92" fmla="*/ 45720 w 1423864"/>
              <a:gd name="connsiteY92" fmla="*/ 511232 h 1018309"/>
              <a:gd name="connsiteX93" fmla="*/ 41564 w 1423864"/>
              <a:gd name="connsiteY93" fmla="*/ 473825 h 1018309"/>
              <a:gd name="connsiteX94" fmla="*/ 33251 w 1423864"/>
              <a:gd name="connsiteY94" fmla="*/ 461356 h 1018309"/>
              <a:gd name="connsiteX95" fmla="*/ 24938 w 1423864"/>
              <a:gd name="connsiteY95" fmla="*/ 436418 h 1018309"/>
              <a:gd name="connsiteX96" fmla="*/ 16625 w 1423864"/>
              <a:gd name="connsiteY96" fmla="*/ 419792 h 1018309"/>
              <a:gd name="connsiteX97" fmla="*/ 12469 w 1423864"/>
              <a:gd name="connsiteY97" fmla="*/ 403167 h 1018309"/>
              <a:gd name="connsiteX98" fmla="*/ 4156 w 1423864"/>
              <a:gd name="connsiteY98" fmla="*/ 378229 h 1018309"/>
              <a:gd name="connsiteX99" fmla="*/ 0 w 1423864"/>
              <a:gd name="connsiteY99" fmla="*/ 361603 h 1018309"/>
              <a:gd name="connsiteX100" fmla="*/ 4156 w 1423864"/>
              <a:gd name="connsiteY100" fmla="*/ 266007 h 1018309"/>
              <a:gd name="connsiteX101" fmla="*/ 8313 w 1423864"/>
              <a:gd name="connsiteY101" fmla="*/ 245225 h 1018309"/>
              <a:gd name="connsiteX102" fmla="*/ 12469 w 1423864"/>
              <a:gd name="connsiteY102" fmla="*/ 199505 h 1018309"/>
              <a:gd name="connsiteX103" fmla="*/ 20782 w 1423864"/>
              <a:gd name="connsiteY103" fmla="*/ 178723 h 1018309"/>
              <a:gd name="connsiteX104" fmla="*/ 29094 w 1423864"/>
              <a:gd name="connsiteY104" fmla="*/ 145472 h 1018309"/>
              <a:gd name="connsiteX105" fmla="*/ 37407 w 1423864"/>
              <a:gd name="connsiteY105" fmla="*/ 108065 h 1018309"/>
              <a:gd name="connsiteX106" fmla="*/ 41564 w 1423864"/>
              <a:gd name="connsiteY106" fmla="*/ 87283 h 1018309"/>
              <a:gd name="connsiteX107" fmla="*/ 49876 w 1423864"/>
              <a:gd name="connsiteY107" fmla="*/ 70658 h 1018309"/>
              <a:gd name="connsiteX108" fmla="*/ 54033 w 1423864"/>
              <a:gd name="connsiteY108" fmla="*/ 58189 h 1018309"/>
              <a:gd name="connsiteX109" fmla="*/ 70658 w 1423864"/>
              <a:gd name="connsiteY109" fmla="*/ 49876 h 1018309"/>
              <a:gd name="connsiteX110" fmla="*/ 87284 w 1423864"/>
              <a:gd name="connsiteY110" fmla="*/ 37407 h 1018309"/>
              <a:gd name="connsiteX111" fmla="*/ 95596 w 1423864"/>
              <a:gd name="connsiteY111" fmla="*/ 24938 h 1018309"/>
              <a:gd name="connsiteX112" fmla="*/ 108065 w 1423864"/>
              <a:gd name="connsiteY112" fmla="*/ 20781 h 1018309"/>
              <a:gd name="connsiteX113" fmla="*/ 120534 w 1423864"/>
              <a:gd name="connsiteY113" fmla="*/ 12469 h 1018309"/>
              <a:gd name="connsiteX114" fmla="*/ 145473 w 1423864"/>
              <a:gd name="connsiteY114" fmla="*/ 0 h 1018309"/>
              <a:gd name="connsiteX115" fmla="*/ 153785 w 1423864"/>
              <a:gd name="connsiteY115" fmla="*/ 29094 h 1018309"/>
              <a:gd name="connsiteX0" fmla="*/ 153785 w 1423864"/>
              <a:gd name="connsiteY0" fmla="*/ 29094 h 1018309"/>
              <a:gd name="connsiteX1" fmla="*/ 153785 w 1423864"/>
              <a:gd name="connsiteY1" fmla="*/ 95596 h 1018309"/>
              <a:gd name="connsiteX2" fmla="*/ 145473 w 1423864"/>
              <a:gd name="connsiteY2" fmla="*/ 178723 h 1018309"/>
              <a:gd name="connsiteX3" fmla="*/ 149629 w 1423864"/>
              <a:gd name="connsiteY3" fmla="*/ 211974 h 1018309"/>
              <a:gd name="connsiteX4" fmla="*/ 162098 w 1423864"/>
              <a:gd name="connsiteY4" fmla="*/ 224443 h 1018309"/>
              <a:gd name="connsiteX5" fmla="*/ 166254 w 1423864"/>
              <a:gd name="connsiteY5" fmla="*/ 315883 h 1018309"/>
              <a:gd name="connsiteX6" fmla="*/ 182881 w 1423864"/>
              <a:gd name="connsiteY6" fmla="*/ 328352 h 1018309"/>
              <a:gd name="connsiteX7" fmla="*/ 178724 w 1423864"/>
              <a:gd name="connsiteY7" fmla="*/ 361603 h 1018309"/>
              <a:gd name="connsiteX8" fmla="*/ 182880 w 1423864"/>
              <a:gd name="connsiteY8" fmla="*/ 382385 h 1018309"/>
              <a:gd name="connsiteX9" fmla="*/ 187036 w 1423864"/>
              <a:gd name="connsiteY9" fmla="*/ 399011 h 1018309"/>
              <a:gd name="connsiteX10" fmla="*/ 191193 w 1423864"/>
              <a:gd name="connsiteY10" fmla="*/ 423949 h 1018309"/>
              <a:gd name="connsiteX11" fmla="*/ 199505 w 1423864"/>
              <a:gd name="connsiteY11" fmla="*/ 440574 h 1018309"/>
              <a:gd name="connsiteX12" fmla="*/ 211974 w 1423864"/>
              <a:gd name="connsiteY12" fmla="*/ 477981 h 1018309"/>
              <a:gd name="connsiteX13" fmla="*/ 224444 w 1423864"/>
              <a:gd name="connsiteY13" fmla="*/ 490451 h 1018309"/>
              <a:gd name="connsiteX14" fmla="*/ 241069 w 1423864"/>
              <a:gd name="connsiteY14" fmla="*/ 515389 h 1018309"/>
              <a:gd name="connsiteX15" fmla="*/ 249382 w 1423864"/>
              <a:gd name="connsiteY15" fmla="*/ 527858 h 1018309"/>
              <a:gd name="connsiteX16" fmla="*/ 286789 w 1423864"/>
              <a:gd name="connsiteY16" fmla="*/ 569421 h 1018309"/>
              <a:gd name="connsiteX17" fmla="*/ 307571 w 1423864"/>
              <a:gd name="connsiteY17" fmla="*/ 598516 h 1018309"/>
              <a:gd name="connsiteX18" fmla="*/ 320040 w 1423864"/>
              <a:gd name="connsiteY18" fmla="*/ 623454 h 1018309"/>
              <a:gd name="connsiteX19" fmla="*/ 353291 w 1423864"/>
              <a:gd name="connsiteY19" fmla="*/ 635923 h 1018309"/>
              <a:gd name="connsiteX20" fmla="*/ 378229 w 1423864"/>
              <a:gd name="connsiteY20" fmla="*/ 660861 h 1018309"/>
              <a:gd name="connsiteX21" fmla="*/ 390698 w 1423864"/>
              <a:gd name="connsiteY21" fmla="*/ 669174 h 1018309"/>
              <a:gd name="connsiteX22" fmla="*/ 407324 w 1423864"/>
              <a:gd name="connsiteY22" fmla="*/ 685800 h 1018309"/>
              <a:gd name="connsiteX23" fmla="*/ 415636 w 1423864"/>
              <a:gd name="connsiteY23" fmla="*/ 698269 h 1018309"/>
              <a:gd name="connsiteX24" fmla="*/ 436418 w 1423864"/>
              <a:gd name="connsiteY24" fmla="*/ 706581 h 1018309"/>
              <a:gd name="connsiteX25" fmla="*/ 453044 w 1423864"/>
              <a:gd name="connsiteY25" fmla="*/ 714894 h 1018309"/>
              <a:gd name="connsiteX26" fmla="*/ 477982 w 1423864"/>
              <a:gd name="connsiteY26" fmla="*/ 719051 h 1018309"/>
              <a:gd name="connsiteX27" fmla="*/ 498764 w 1423864"/>
              <a:gd name="connsiteY27" fmla="*/ 723207 h 1018309"/>
              <a:gd name="connsiteX28" fmla="*/ 515389 w 1423864"/>
              <a:gd name="connsiteY28" fmla="*/ 731520 h 1018309"/>
              <a:gd name="connsiteX29" fmla="*/ 527858 w 1423864"/>
              <a:gd name="connsiteY29" fmla="*/ 739832 h 1018309"/>
              <a:gd name="connsiteX30" fmla="*/ 569422 w 1423864"/>
              <a:gd name="connsiteY30" fmla="*/ 756458 h 1018309"/>
              <a:gd name="connsiteX31" fmla="*/ 586047 w 1423864"/>
              <a:gd name="connsiteY31" fmla="*/ 768927 h 1018309"/>
              <a:gd name="connsiteX32" fmla="*/ 627611 w 1423864"/>
              <a:gd name="connsiteY32" fmla="*/ 789709 h 1018309"/>
              <a:gd name="connsiteX33" fmla="*/ 640080 w 1423864"/>
              <a:gd name="connsiteY33" fmla="*/ 798021 h 1018309"/>
              <a:gd name="connsiteX34" fmla="*/ 665018 w 1423864"/>
              <a:gd name="connsiteY34" fmla="*/ 806334 h 1018309"/>
              <a:gd name="connsiteX35" fmla="*/ 681644 w 1423864"/>
              <a:gd name="connsiteY35" fmla="*/ 814647 h 1018309"/>
              <a:gd name="connsiteX36" fmla="*/ 698269 w 1423864"/>
              <a:gd name="connsiteY36" fmla="*/ 802177 h 1018309"/>
              <a:gd name="connsiteX37" fmla="*/ 806334 w 1423864"/>
              <a:gd name="connsiteY37" fmla="*/ 814647 h 1018309"/>
              <a:gd name="connsiteX38" fmla="*/ 872836 w 1423864"/>
              <a:gd name="connsiteY38" fmla="*/ 818804 h 1018309"/>
              <a:gd name="connsiteX39" fmla="*/ 972589 w 1423864"/>
              <a:gd name="connsiteY39" fmla="*/ 822960 h 1018309"/>
              <a:gd name="connsiteX40" fmla="*/ 1084811 w 1423864"/>
              <a:gd name="connsiteY40" fmla="*/ 814647 h 1018309"/>
              <a:gd name="connsiteX41" fmla="*/ 1138844 w 1423864"/>
              <a:gd name="connsiteY41" fmla="*/ 831272 h 1018309"/>
              <a:gd name="connsiteX42" fmla="*/ 1151313 w 1423864"/>
              <a:gd name="connsiteY42" fmla="*/ 810490 h 1018309"/>
              <a:gd name="connsiteX43" fmla="*/ 1271847 w 1423864"/>
              <a:gd name="connsiteY43" fmla="*/ 798021 h 1018309"/>
              <a:gd name="connsiteX44" fmla="*/ 1325880 w 1423864"/>
              <a:gd name="connsiteY44" fmla="*/ 810491 h 1018309"/>
              <a:gd name="connsiteX45" fmla="*/ 1342505 w 1423864"/>
              <a:gd name="connsiteY45" fmla="*/ 806334 h 1018309"/>
              <a:gd name="connsiteX46" fmla="*/ 1363287 w 1423864"/>
              <a:gd name="connsiteY46" fmla="*/ 802178 h 1018309"/>
              <a:gd name="connsiteX47" fmla="*/ 1388225 w 1423864"/>
              <a:gd name="connsiteY47" fmla="*/ 793865 h 1018309"/>
              <a:gd name="connsiteX48" fmla="*/ 1392382 w 1423864"/>
              <a:gd name="connsiteY48" fmla="*/ 806334 h 1018309"/>
              <a:gd name="connsiteX49" fmla="*/ 1421477 w 1423864"/>
              <a:gd name="connsiteY49" fmla="*/ 760614 h 1018309"/>
              <a:gd name="connsiteX50" fmla="*/ 1321723 w 1423864"/>
              <a:gd name="connsiteY50" fmla="*/ 789709 h 1018309"/>
              <a:gd name="connsiteX51" fmla="*/ 1317568 w 1423864"/>
              <a:gd name="connsiteY51" fmla="*/ 860367 h 1018309"/>
              <a:gd name="connsiteX52" fmla="*/ 1284316 w 1423864"/>
              <a:gd name="connsiteY52" fmla="*/ 852054 h 1018309"/>
              <a:gd name="connsiteX53" fmla="*/ 1271847 w 1423864"/>
              <a:gd name="connsiteY53" fmla="*/ 856211 h 1018309"/>
              <a:gd name="connsiteX54" fmla="*/ 1259378 w 1423864"/>
              <a:gd name="connsiteY54" fmla="*/ 864523 h 1018309"/>
              <a:gd name="connsiteX55" fmla="*/ 1242753 w 1423864"/>
              <a:gd name="connsiteY55" fmla="*/ 868680 h 1018309"/>
              <a:gd name="connsiteX56" fmla="*/ 1217814 w 1423864"/>
              <a:gd name="connsiteY56" fmla="*/ 876992 h 1018309"/>
              <a:gd name="connsiteX57" fmla="*/ 1205345 w 1423864"/>
              <a:gd name="connsiteY57" fmla="*/ 889461 h 1018309"/>
              <a:gd name="connsiteX58" fmla="*/ 1167938 w 1423864"/>
              <a:gd name="connsiteY58" fmla="*/ 906087 h 1018309"/>
              <a:gd name="connsiteX59" fmla="*/ 1134687 w 1423864"/>
              <a:gd name="connsiteY59" fmla="*/ 931025 h 1018309"/>
              <a:gd name="connsiteX60" fmla="*/ 1122218 w 1423864"/>
              <a:gd name="connsiteY60" fmla="*/ 935181 h 1018309"/>
              <a:gd name="connsiteX61" fmla="*/ 1101436 w 1423864"/>
              <a:gd name="connsiteY61" fmla="*/ 939338 h 1018309"/>
              <a:gd name="connsiteX62" fmla="*/ 1080654 w 1423864"/>
              <a:gd name="connsiteY62" fmla="*/ 947651 h 1018309"/>
              <a:gd name="connsiteX63" fmla="*/ 1001684 w 1423864"/>
              <a:gd name="connsiteY63" fmla="*/ 955963 h 1018309"/>
              <a:gd name="connsiteX64" fmla="*/ 985058 w 1423864"/>
              <a:gd name="connsiteY64" fmla="*/ 960120 h 1018309"/>
              <a:gd name="connsiteX65" fmla="*/ 955964 w 1423864"/>
              <a:gd name="connsiteY65" fmla="*/ 964276 h 1018309"/>
              <a:gd name="connsiteX66" fmla="*/ 931025 w 1423864"/>
              <a:gd name="connsiteY66" fmla="*/ 968432 h 1018309"/>
              <a:gd name="connsiteX67" fmla="*/ 901931 w 1423864"/>
              <a:gd name="connsiteY67" fmla="*/ 972589 h 1018309"/>
              <a:gd name="connsiteX68" fmla="*/ 852054 w 1423864"/>
              <a:gd name="connsiteY68" fmla="*/ 985058 h 1018309"/>
              <a:gd name="connsiteX69" fmla="*/ 835429 w 1423864"/>
              <a:gd name="connsiteY69" fmla="*/ 989214 h 1018309"/>
              <a:gd name="connsiteX70" fmla="*/ 793865 w 1423864"/>
              <a:gd name="connsiteY70" fmla="*/ 1001683 h 1018309"/>
              <a:gd name="connsiteX71" fmla="*/ 777240 w 1423864"/>
              <a:gd name="connsiteY71" fmla="*/ 1009996 h 1018309"/>
              <a:gd name="connsiteX72" fmla="*/ 748145 w 1423864"/>
              <a:gd name="connsiteY72" fmla="*/ 1014152 h 1018309"/>
              <a:gd name="connsiteX73" fmla="*/ 727364 w 1423864"/>
              <a:gd name="connsiteY73" fmla="*/ 1018309 h 1018309"/>
              <a:gd name="connsiteX74" fmla="*/ 619298 w 1423864"/>
              <a:gd name="connsiteY74" fmla="*/ 1014152 h 1018309"/>
              <a:gd name="connsiteX75" fmla="*/ 594360 w 1423864"/>
              <a:gd name="connsiteY75" fmla="*/ 1005840 h 1018309"/>
              <a:gd name="connsiteX76" fmla="*/ 536171 w 1423864"/>
              <a:gd name="connsiteY76" fmla="*/ 985058 h 1018309"/>
              <a:gd name="connsiteX77" fmla="*/ 519545 w 1423864"/>
              <a:gd name="connsiteY77" fmla="*/ 968432 h 1018309"/>
              <a:gd name="connsiteX78" fmla="*/ 357447 w 1423864"/>
              <a:gd name="connsiteY78" fmla="*/ 893618 h 1018309"/>
              <a:gd name="connsiteX79" fmla="*/ 320040 w 1423864"/>
              <a:gd name="connsiteY79" fmla="*/ 868680 h 1018309"/>
              <a:gd name="connsiteX80" fmla="*/ 261851 w 1423864"/>
              <a:gd name="connsiteY80" fmla="*/ 822960 h 1018309"/>
              <a:gd name="connsiteX81" fmla="*/ 245225 w 1423864"/>
              <a:gd name="connsiteY81" fmla="*/ 810491 h 1018309"/>
              <a:gd name="connsiteX82" fmla="*/ 224444 w 1423864"/>
              <a:gd name="connsiteY82" fmla="*/ 789709 h 1018309"/>
              <a:gd name="connsiteX83" fmla="*/ 207818 w 1423864"/>
              <a:gd name="connsiteY83" fmla="*/ 756458 h 1018309"/>
              <a:gd name="connsiteX84" fmla="*/ 199505 w 1423864"/>
              <a:gd name="connsiteY84" fmla="*/ 743989 h 1018309"/>
              <a:gd name="connsiteX85" fmla="*/ 187036 w 1423864"/>
              <a:gd name="connsiteY85" fmla="*/ 727363 h 1018309"/>
              <a:gd name="connsiteX86" fmla="*/ 153785 w 1423864"/>
              <a:gd name="connsiteY86" fmla="*/ 681643 h 1018309"/>
              <a:gd name="connsiteX87" fmla="*/ 128847 w 1423864"/>
              <a:gd name="connsiteY87" fmla="*/ 656705 h 1018309"/>
              <a:gd name="connsiteX88" fmla="*/ 124691 w 1423864"/>
              <a:gd name="connsiteY88" fmla="*/ 644236 h 1018309"/>
              <a:gd name="connsiteX89" fmla="*/ 99753 w 1423864"/>
              <a:gd name="connsiteY89" fmla="*/ 606829 h 1018309"/>
              <a:gd name="connsiteX90" fmla="*/ 74814 w 1423864"/>
              <a:gd name="connsiteY90" fmla="*/ 569421 h 1018309"/>
              <a:gd name="connsiteX91" fmla="*/ 58189 w 1423864"/>
              <a:gd name="connsiteY91" fmla="*/ 544483 h 1018309"/>
              <a:gd name="connsiteX92" fmla="*/ 45720 w 1423864"/>
              <a:gd name="connsiteY92" fmla="*/ 511232 h 1018309"/>
              <a:gd name="connsiteX93" fmla="*/ 41564 w 1423864"/>
              <a:gd name="connsiteY93" fmla="*/ 473825 h 1018309"/>
              <a:gd name="connsiteX94" fmla="*/ 33251 w 1423864"/>
              <a:gd name="connsiteY94" fmla="*/ 461356 h 1018309"/>
              <a:gd name="connsiteX95" fmla="*/ 24938 w 1423864"/>
              <a:gd name="connsiteY95" fmla="*/ 436418 h 1018309"/>
              <a:gd name="connsiteX96" fmla="*/ 16625 w 1423864"/>
              <a:gd name="connsiteY96" fmla="*/ 419792 h 1018309"/>
              <a:gd name="connsiteX97" fmla="*/ 12469 w 1423864"/>
              <a:gd name="connsiteY97" fmla="*/ 403167 h 1018309"/>
              <a:gd name="connsiteX98" fmla="*/ 4156 w 1423864"/>
              <a:gd name="connsiteY98" fmla="*/ 378229 h 1018309"/>
              <a:gd name="connsiteX99" fmla="*/ 0 w 1423864"/>
              <a:gd name="connsiteY99" fmla="*/ 361603 h 1018309"/>
              <a:gd name="connsiteX100" fmla="*/ 4156 w 1423864"/>
              <a:gd name="connsiteY100" fmla="*/ 266007 h 1018309"/>
              <a:gd name="connsiteX101" fmla="*/ 8313 w 1423864"/>
              <a:gd name="connsiteY101" fmla="*/ 245225 h 1018309"/>
              <a:gd name="connsiteX102" fmla="*/ 12469 w 1423864"/>
              <a:gd name="connsiteY102" fmla="*/ 199505 h 1018309"/>
              <a:gd name="connsiteX103" fmla="*/ 20782 w 1423864"/>
              <a:gd name="connsiteY103" fmla="*/ 178723 h 1018309"/>
              <a:gd name="connsiteX104" fmla="*/ 29094 w 1423864"/>
              <a:gd name="connsiteY104" fmla="*/ 145472 h 1018309"/>
              <a:gd name="connsiteX105" fmla="*/ 37407 w 1423864"/>
              <a:gd name="connsiteY105" fmla="*/ 108065 h 1018309"/>
              <a:gd name="connsiteX106" fmla="*/ 41564 w 1423864"/>
              <a:gd name="connsiteY106" fmla="*/ 87283 h 1018309"/>
              <a:gd name="connsiteX107" fmla="*/ 49876 w 1423864"/>
              <a:gd name="connsiteY107" fmla="*/ 70658 h 1018309"/>
              <a:gd name="connsiteX108" fmla="*/ 54033 w 1423864"/>
              <a:gd name="connsiteY108" fmla="*/ 58189 h 1018309"/>
              <a:gd name="connsiteX109" fmla="*/ 70658 w 1423864"/>
              <a:gd name="connsiteY109" fmla="*/ 49876 h 1018309"/>
              <a:gd name="connsiteX110" fmla="*/ 87284 w 1423864"/>
              <a:gd name="connsiteY110" fmla="*/ 37407 h 1018309"/>
              <a:gd name="connsiteX111" fmla="*/ 95596 w 1423864"/>
              <a:gd name="connsiteY111" fmla="*/ 24938 h 1018309"/>
              <a:gd name="connsiteX112" fmla="*/ 108065 w 1423864"/>
              <a:gd name="connsiteY112" fmla="*/ 20781 h 1018309"/>
              <a:gd name="connsiteX113" fmla="*/ 120534 w 1423864"/>
              <a:gd name="connsiteY113" fmla="*/ 12469 h 1018309"/>
              <a:gd name="connsiteX114" fmla="*/ 145473 w 1423864"/>
              <a:gd name="connsiteY114" fmla="*/ 0 h 1018309"/>
              <a:gd name="connsiteX115" fmla="*/ 153785 w 1423864"/>
              <a:gd name="connsiteY115" fmla="*/ 29094 h 1018309"/>
              <a:gd name="connsiteX0" fmla="*/ 153785 w 1444601"/>
              <a:gd name="connsiteY0" fmla="*/ 29094 h 1018309"/>
              <a:gd name="connsiteX1" fmla="*/ 153785 w 1444601"/>
              <a:gd name="connsiteY1" fmla="*/ 95596 h 1018309"/>
              <a:gd name="connsiteX2" fmla="*/ 145473 w 1444601"/>
              <a:gd name="connsiteY2" fmla="*/ 178723 h 1018309"/>
              <a:gd name="connsiteX3" fmla="*/ 149629 w 1444601"/>
              <a:gd name="connsiteY3" fmla="*/ 211974 h 1018309"/>
              <a:gd name="connsiteX4" fmla="*/ 162098 w 1444601"/>
              <a:gd name="connsiteY4" fmla="*/ 224443 h 1018309"/>
              <a:gd name="connsiteX5" fmla="*/ 166254 w 1444601"/>
              <a:gd name="connsiteY5" fmla="*/ 315883 h 1018309"/>
              <a:gd name="connsiteX6" fmla="*/ 182881 w 1444601"/>
              <a:gd name="connsiteY6" fmla="*/ 328352 h 1018309"/>
              <a:gd name="connsiteX7" fmla="*/ 178724 w 1444601"/>
              <a:gd name="connsiteY7" fmla="*/ 361603 h 1018309"/>
              <a:gd name="connsiteX8" fmla="*/ 182880 w 1444601"/>
              <a:gd name="connsiteY8" fmla="*/ 382385 h 1018309"/>
              <a:gd name="connsiteX9" fmla="*/ 187036 w 1444601"/>
              <a:gd name="connsiteY9" fmla="*/ 399011 h 1018309"/>
              <a:gd name="connsiteX10" fmla="*/ 191193 w 1444601"/>
              <a:gd name="connsiteY10" fmla="*/ 423949 h 1018309"/>
              <a:gd name="connsiteX11" fmla="*/ 199505 w 1444601"/>
              <a:gd name="connsiteY11" fmla="*/ 440574 h 1018309"/>
              <a:gd name="connsiteX12" fmla="*/ 211974 w 1444601"/>
              <a:gd name="connsiteY12" fmla="*/ 477981 h 1018309"/>
              <a:gd name="connsiteX13" fmla="*/ 224444 w 1444601"/>
              <a:gd name="connsiteY13" fmla="*/ 490451 h 1018309"/>
              <a:gd name="connsiteX14" fmla="*/ 241069 w 1444601"/>
              <a:gd name="connsiteY14" fmla="*/ 515389 h 1018309"/>
              <a:gd name="connsiteX15" fmla="*/ 249382 w 1444601"/>
              <a:gd name="connsiteY15" fmla="*/ 527858 h 1018309"/>
              <a:gd name="connsiteX16" fmla="*/ 286789 w 1444601"/>
              <a:gd name="connsiteY16" fmla="*/ 569421 h 1018309"/>
              <a:gd name="connsiteX17" fmla="*/ 307571 w 1444601"/>
              <a:gd name="connsiteY17" fmla="*/ 598516 h 1018309"/>
              <a:gd name="connsiteX18" fmla="*/ 320040 w 1444601"/>
              <a:gd name="connsiteY18" fmla="*/ 623454 h 1018309"/>
              <a:gd name="connsiteX19" fmla="*/ 353291 w 1444601"/>
              <a:gd name="connsiteY19" fmla="*/ 635923 h 1018309"/>
              <a:gd name="connsiteX20" fmla="*/ 378229 w 1444601"/>
              <a:gd name="connsiteY20" fmla="*/ 660861 h 1018309"/>
              <a:gd name="connsiteX21" fmla="*/ 390698 w 1444601"/>
              <a:gd name="connsiteY21" fmla="*/ 669174 h 1018309"/>
              <a:gd name="connsiteX22" fmla="*/ 407324 w 1444601"/>
              <a:gd name="connsiteY22" fmla="*/ 685800 h 1018309"/>
              <a:gd name="connsiteX23" fmla="*/ 415636 w 1444601"/>
              <a:gd name="connsiteY23" fmla="*/ 698269 h 1018309"/>
              <a:gd name="connsiteX24" fmla="*/ 436418 w 1444601"/>
              <a:gd name="connsiteY24" fmla="*/ 706581 h 1018309"/>
              <a:gd name="connsiteX25" fmla="*/ 453044 w 1444601"/>
              <a:gd name="connsiteY25" fmla="*/ 714894 h 1018309"/>
              <a:gd name="connsiteX26" fmla="*/ 477982 w 1444601"/>
              <a:gd name="connsiteY26" fmla="*/ 719051 h 1018309"/>
              <a:gd name="connsiteX27" fmla="*/ 498764 w 1444601"/>
              <a:gd name="connsiteY27" fmla="*/ 723207 h 1018309"/>
              <a:gd name="connsiteX28" fmla="*/ 515389 w 1444601"/>
              <a:gd name="connsiteY28" fmla="*/ 731520 h 1018309"/>
              <a:gd name="connsiteX29" fmla="*/ 527858 w 1444601"/>
              <a:gd name="connsiteY29" fmla="*/ 739832 h 1018309"/>
              <a:gd name="connsiteX30" fmla="*/ 569422 w 1444601"/>
              <a:gd name="connsiteY30" fmla="*/ 756458 h 1018309"/>
              <a:gd name="connsiteX31" fmla="*/ 586047 w 1444601"/>
              <a:gd name="connsiteY31" fmla="*/ 768927 h 1018309"/>
              <a:gd name="connsiteX32" fmla="*/ 627611 w 1444601"/>
              <a:gd name="connsiteY32" fmla="*/ 789709 h 1018309"/>
              <a:gd name="connsiteX33" fmla="*/ 640080 w 1444601"/>
              <a:gd name="connsiteY33" fmla="*/ 798021 h 1018309"/>
              <a:gd name="connsiteX34" fmla="*/ 665018 w 1444601"/>
              <a:gd name="connsiteY34" fmla="*/ 806334 h 1018309"/>
              <a:gd name="connsiteX35" fmla="*/ 681644 w 1444601"/>
              <a:gd name="connsiteY35" fmla="*/ 814647 h 1018309"/>
              <a:gd name="connsiteX36" fmla="*/ 698269 w 1444601"/>
              <a:gd name="connsiteY36" fmla="*/ 802177 h 1018309"/>
              <a:gd name="connsiteX37" fmla="*/ 806334 w 1444601"/>
              <a:gd name="connsiteY37" fmla="*/ 814647 h 1018309"/>
              <a:gd name="connsiteX38" fmla="*/ 872836 w 1444601"/>
              <a:gd name="connsiteY38" fmla="*/ 818804 h 1018309"/>
              <a:gd name="connsiteX39" fmla="*/ 972589 w 1444601"/>
              <a:gd name="connsiteY39" fmla="*/ 822960 h 1018309"/>
              <a:gd name="connsiteX40" fmla="*/ 1084811 w 1444601"/>
              <a:gd name="connsiteY40" fmla="*/ 814647 h 1018309"/>
              <a:gd name="connsiteX41" fmla="*/ 1138844 w 1444601"/>
              <a:gd name="connsiteY41" fmla="*/ 831272 h 1018309"/>
              <a:gd name="connsiteX42" fmla="*/ 1151313 w 1444601"/>
              <a:gd name="connsiteY42" fmla="*/ 810490 h 1018309"/>
              <a:gd name="connsiteX43" fmla="*/ 1271847 w 1444601"/>
              <a:gd name="connsiteY43" fmla="*/ 798021 h 1018309"/>
              <a:gd name="connsiteX44" fmla="*/ 1325880 w 1444601"/>
              <a:gd name="connsiteY44" fmla="*/ 810491 h 1018309"/>
              <a:gd name="connsiteX45" fmla="*/ 1342505 w 1444601"/>
              <a:gd name="connsiteY45" fmla="*/ 806334 h 1018309"/>
              <a:gd name="connsiteX46" fmla="*/ 1363287 w 1444601"/>
              <a:gd name="connsiteY46" fmla="*/ 802178 h 1018309"/>
              <a:gd name="connsiteX47" fmla="*/ 1388225 w 1444601"/>
              <a:gd name="connsiteY47" fmla="*/ 793865 h 1018309"/>
              <a:gd name="connsiteX48" fmla="*/ 1392382 w 1444601"/>
              <a:gd name="connsiteY48" fmla="*/ 806334 h 1018309"/>
              <a:gd name="connsiteX49" fmla="*/ 1442908 w 1444601"/>
              <a:gd name="connsiteY49" fmla="*/ 867770 h 1018309"/>
              <a:gd name="connsiteX50" fmla="*/ 1321723 w 1444601"/>
              <a:gd name="connsiteY50" fmla="*/ 789709 h 1018309"/>
              <a:gd name="connsiteX51" fmla="*/ 1317568 w 1444601"/>
              <a:gd name="connsiteY51" fmla="*/ 860367 h 1018309"/>
              <a:gd name="connsiteX52" fmla="*/ 1284316 w 1444601"/>
              <a:gd name="connsiteY52" fmla="*/ 852054 h 1018309"/>
              <a:gd name="connsiteX53" fmla="*/ 1271847 w 1444601"/>
              <a:gd name="connsiteY53" fmla="*/ 856211 h 1018309"/>
              <a:gd name="connsiteX54" fmla="*/ 1259378 w 1444601"/>
              <a:gd name="connsiteY54" fmla="*/ 864523 h 1018309"/>
              <a:gd name="connsiteX55" fmla="*/ 1242753 w 1444601"/>
              <a:gd name="connsiteY55" fmla="*/ 868680 h 1018309"/>
              <a:gd name="connsiteX56" fmla="*/ 1217814 w 1444601"/>
              <a:gd name="connsiteY56" fmla="*/ 876992 h 1018309"/>
              <a:gd name="connsiteX57" fmla="*/ 1205345 w 1444601"/>
              <a:gd name="connsiteY57" fmla="*/ 889461 h 1018309"/>
              <a:gd name="connsiteX58" fmla="*/ 1167938 w 1444601"/>
              <a:gd name="connsiteY58" fmla="*/ 906087 h 1018309"/>
              <a:gd name="connsiteX59" fmla="*/ 1134687 w 1444601"/>
              <a:gd name="connsiteY59" fmla="*/ 931025 h 1018309"/>
              <a:gd name="connsiteX60" fmla="*/ 1122218 w 1444601"/>
              <a:gd name="connsiteY60" fmla="*/ 935181 h 1018309"/>
              <a:gd name="connsiteX61" fmla="*/ 1101436 w 1444601"/>
              <a:gd name="connsiteY61" fmla="*/ 939338 h 1018309"/>
              <a:gd name="connsiteX62" fmla="*/ 1080654 w 1444601"/>
              <a:gd name="connsiteY62" fmla="*/ 947651 h 1018309"/>
              <a:gd name="connsiteX63" fmla="*/ 1001684 w 1444601"/>
              <a:gd name="connsiteY63" fmla="*/ 955963 h 1018309"/>
              <a:gd name="connsiteX64" fmla="*/ 985058 w 1444601"/>
              <a:gd name="connsiteY64" fmla="*/ 960120 h 1018309"/>
              <a:gd name="connsiteX65" fmla="*/ 955964 w 1444601"/>
              <a:gd name="connsiteY65" fmla="*/ 964276 h 1018309"/>
              <a:gd name="connsiteX66" fmla="*/ 931025 w 1444601"/>
              <a:gd name="connsiteY66" fmla="*/ 968432 h 1018309"/>
              <a:gd name="connsiteX67" fmla="*/ 901931 w 1444601"/>
              <a:gd name="connsiteY67" fmla="*/ 972589 h 1018309"/>
              <a:gd name="connsiteX68" fmla="*/ 852054 w 1444601"/>
              <a:gd name="connsiteY68" fmla="*/ 985058 h 1018309"/>
              <a:gd name="connsiteX69" fmla="*/ 835429 w 1444601"/>
              <a:gd name="connsiteY69" fmla="*/ 989214 h 1018309"/>
              <a:gd name="connsiteX70" fmla="*/ 793865 w 1444601"/>
              <a:gd name="connsiteY70" fmla="*/ 1001683 h 1018309"/>
              <a:gd name="connsiteX71" fmla="*/ 777240 w 1444601"/>
              <a:gd name="connsiteY71" fmla="*/ 1009996 h 1018309"/>
              <a:gd name="connsiteX72" fmla="*/ 748145 w 1444601"/>
              <a:gd name="connsiteY72" fmla="*/ 1014152 h 1018309"/>
              <a:gd name="connsiteX73" fmla="*/ 727364 w 1444601"/>
              <a:gd name="connsiteY73" fmla="*/ 1018309 h 1018309"/>
              <a:gd name="connsiteX74" fmla="*/ 619298 w 1444601"/>
              <a:gd name="connsiteY74" fmla="*/ 1014152 h 1018309"/>
              <a:gd name="connsiteX75" fmla="*/ 594360 w 1444601"/>
              <a:gd name="connsiteY75" fmla="*/ 1005840 h 1018309"/>
              <a:gd name="connsiteX76" fmla="*/ 536171 w 1444601"/>
              <a:gd name="connsiteY76" fmla="*/ 985058 h 1018309"/>
              <a:gd name="connsiteX77" fmla="*/ 519545 w 1444601"/>
              <a:gd name="connsiteY77" fmla="*/ 968432 h 1018309"/>
              <a:gd name="connsiteX78" fmla="*/ 357447 w 1444601"/>
              <a:gd name="connsiteY78" fmla="*/ 893618 h 1018309"/>
              <a:gd name="connsiteX79" fmla="*/ 320040 w 1444601"/>
              <a:gd name="connsiteY79" fmla="*/ 868680 h 1018309"/>
              <a:gd name="connsiteX80" fmla="*/ 261851 w 1444601"/>
              <a:gd name="connsiteY80" fmla="*/ 822960 h 1018309"/>
              <a:gd name="connsiteX81" fmla="*/ 245225 w 1444601"/>
              <a:gd name="connsiteY81" fmla="*/ 810491 h 1018309"/>
              <a:gd name="connsiteX82" fmla="*/ 224444 w 1444601"/>
              <a:gd name="connsiteY82" fmla="*/ 789709 h 1018309"/>
              <a:gd name="connsiteX83" fmla="*/ 207818 w 1444601"/>
              <a:gd name="connsiteY83" fmla="*/ 756458 h 1018309"/>
              <a:gd name="connsiteX84" fmla="*/ 199505 w 1444601"/>
              <a:gd name="connsiteY84" fmla="*/ 743989 h 1018309"/>
              <a:gd name="connsiteX85" fmla="*/ 187036 w 1444601"/>
              <a:gd name="connsiteY85" fmla="*/ 727363 h 1018309"/>
              <a:gd name="connsiteX86" fmla="*/ 153785 w 1444601"/>
              <a:gd name="connsiteY86" fmla="*/ 681643 h 1018309"/>
              <a:gd name="connsiteX87" fmla="*/ 128847 w 1444601"/>
              <a:gd name="connsiteY87" fmla="*/ 656705 h 1018309"/>
              <a:gd name="connsiteX88" fmla="*/ 124691 w 1444601"/>
              <a:gd name="connsiteY88" fmla="*/ 644236 h 1018309"/>
              <a:gd name="connsiteX89" fmla="*/ 99753 w 1444601"/>
              <a:gd name="connsiteY89" fmla="*/ 606829 h 1018309"/>
              <a:gd name="connsiteX90" fmla="*/ 74814 w 1444601"/>
              <a:gd name="connsiteY90" fmla="*/ 569421 h 1018309"/>
              <a:gd name="connsiteX91" fmla="*/ 58189 w 1444601"/>
              <a:gd name="connsiteY91" fmla="*/ 544483 h 1018309"/>
              <a:gd name="connsiteX92" fmla="*/ 45720 w 1444601"/>
              <a:gd name="connsiteY92" fmla="*/ 511232 h 1018309"/>
              <a:gd name="connsiteX93" fmla="*/ 41564 w 1444601"/>
              <a:gd name="connsiteY93" fmla="*/ 473825 h 1018309"/>
              <a:gd name="connsiteX94" fmla="*/ 33251 w 1444601"/>
              <a:gd name="connsiteY94" fmla="*/ 461356 h 1018309"/>
              <a:gd name="connsiteX95" fmla="*/ 24938 w 1444601"/>
              <a:gd name="connsiteY95" fmla="*/ 436418 h 1018309"/>
              <a:gd name="connsiteX96" fmla="*/ 16625 w 1444601"/>
              <a:gd name="connsiteY96" fmla="*/ 419792 h 1018309"/>
              <a:gd name="connsiteX97" fmla="*/ 12469 w 1444601"/>
              <a:gd name="connsiteY97" fmla="*/ 403167 h 1018309"/>
              <a:gd name="connsiteX98" fmla="*/ 4156 w 1444601"/>
              <a:gd name="connsiteY98" fmla="*/ 378229 h 1018309"/>
              <a:gd name="connsiteX99" fmla="*/ 0 w 1444601"/>
              <a:gd name="connsiteY99" fmla="*/ 361603 h 1018309"/>
              <a:gd name="connsiteX100" fmla="*/ 4156 w 1444601"/>
              <a:gd name="connsiteY100" fmla="*/ 266007 h 1018309"/>
              <a:gd name="connsiteX101" fmla="*/ 8313 w 1444601"/>
              <a:gd name="connsiteY101" fmla="*/ 245225 h 1018309"/>
              <a:gd name="connsiteX102" fmla="*/ 12469 w 1444601"/>
              <a:gd name="connsiteY102" fmla="*/ 199505 h 1018309"/>
              <a:gd name="connsiteX103" fmla="*/ 20782 w 1444601"/>
              <a:gd name="connsiteY103" fmla="*/ 178723 h 1018309"/>
              <a:gd name="connsiteX104" fmla="*/ 29094 w 1444601"/>
              <a:gd name="connsiteY104" fmla="*/ 145472 h 1018309"/>
              <a:gd name="connsiteX105" fmla="*/ 37407 w 1444601"/>
              <a:gd name="connsiteY105" fmla="*/ 108065 h 1018309"/>
              <a:gd name="connsiteX106" fmla="*/ 41564 w 1444601"/>
              <a:gd name="connsiteY106" fmla="*/ 87283 h 1018309"/>
              <a:gd name="connsiteX107" fmla="*/ 49876 w 1444601"/>
              <a:gd name="connsiteY107" fmla="*/ 70658 h 1018309"/>
              <a:gd name="connsiteX108" fmla="*/ 54033 w 1444601"/>
              <a:gd name="connsiteY108" fmla="*/ 58189 h 1018309"/>
              <a:gd name="connsiteX109" fmla="*/ 70658 w 1444601"/>
              <a:gd name="connsiteY109" fmla="*/ 49876 h 1018309"/>
              <a:gd name="connsiteX110" fmla="*/ 87284 w 1444601"/>
              <a:gd name="connsiteY110" fmla="*/ 37407 h 1018309"/>
              <a:gd name="connsiteX111" fmla="*/ 95596 w 1444601"/>
              <a:gd name="connsiteY111" fmla="*/ 24938 h 1018309"/>
              <a:gd name="connsiteX112" fmla="*/ 108065 w 1444601"/>
              <a:gd name="connsiteY112" fmla="*/ 20781 h 1018309"/>
              <a:gd name="connsiteX113" fmla="*/ 120534 w 1444601"/>
              <a:gd name="connsiteY113" fmla="*/ 12469 h 1018309"/>
              <a:gd name="connsiteX114" fmla="*/ 145473 w 1444601"/>
              <a:gd name="connsiteY114" fmla="*/ 0 h 1018309"/>
              <a:gd name="connsiteX115" fmla="*/ 153785 w 1444601"/>
              <a:gd name="connsiteY115" fmla="*/ 29094 h 1018309"/>
              <a:gd name="connsiteX0" fmla="*/ 153785 w 1443599"/>
              <a:gd name="connsiteY0" fmla="*/ 29094 h 1018309"/>
              <a:gd name="connsiteX1" fmla="*/ 153785 w 1443599"/>
              <a:gd name="connsiteY1" fmla="*/ 95596 h 1018309"/>
              <a:gd name="connsiteX2" fmla="*/ 145473 w 1443599"/>
              <a:gd name="connsiteY2" fmla="*/ 178723 h 1018309"/>
              <a:gd name="connsiteX3" fmla="*/ 149629 w 1443599"/>
              <a:gd name="connsiteY3" fmla="*/ 211974 h 1018309"/>
              <a:gd name="connsiteX4" fmla="*/ 162098 w 1443599"/>
              <a:gd name="connsiteY4" fmla="*/ 224443 h 1018309"/>
              <a:gd name="connsiteX5" fmla="*/ 166254 w 1443599"/>
              <a:gd name="connsiteY5" fmla="*/ 315883 h 1018309"/>
              <a:gd name="connsiteX6" fmla="*/ 182881 w 1443599"/>
              <a:gd name="connsiteY6" fmla="*/ 328352 h 1018309"/>
              <a:gd name="connsiteX7" fmla="*/ 178724 w 1443599"/>
              <a:gd name="connsiteY7" fmla="*/ 361603 h 1018309"/>
              <a:gd name="connsiteX8" fmla="*/ 182880 w 1443599"/>
              <a:gd name="connsiteY8" fmla="*/ 382385 h 1018309"/>
              <a:gd name="connsiteX9" fmla="*/ 187036 w 1443599"/>
              <a:gd name="connsiteY9" fmla="*/ 399011 h 1018309"/>
              <a:gd name="connsiteX10" fmla="*/ 191193 w 1443599"/>
              <a:gd name="connsiteY10" fmla="*/ 423949 h 1018309"/>
              <a:gd name="connsiteX11" fmla="*/ 199505 w 1443599"/>
              <a:gd name="connsiteY11" fmla="*/ 440574 h 1018309"/>
              <a:gd name="connsiteX12" fmla="*/ 211974 w 1443599"/>
              <a:gd name="connsiteY12" fmla="*/ 477981 h 1018309"/>
              <a:gd name="connsiteX13" fmla="*/ 224444 w 1443599"/>
              <a:gd name="connsiteY13" fmla="*/ 490451 h 1018309"/>
              <a:gd name="connsiteX14" fmla="*/ 241069 w 1443599"/>
              <a:gd name="connsiteY14" fmla="*/ 515389 h 1018309"/>
              <a:gd name="connsiteX15" fmla="*/ 249382 w 1443599"/>
              <a:gd name="connsiteY15" fmla="*/ 527858 h 1018309"/>
              <a:gd name="connsiteX16" fmla="*/ 286789 w 1443599"/>
              <a:gd name="connsiteY16" fmla="*/ 569421 h 1018309"/>
              <a:gd name="connsiteX17" fmla="*/ 307571 w 1443599"/>
              <a:gd name="connsiteY17" fmla="*/ 598516 h 1018309"/>
              <a:gd name="connsiteX18" fmla="*/ 320040 w 1443599"/>
              <a:gd name="connsiteY18" fmla="*/ 623454 h 1018309"/>
              <a:gd name="connsiteX19" fmla="*/ 353291 w 1443599"/>
              <a:gd name="connsiteY19" fmla="*/ 635923 h 1018309"/>
              <a:gd name="connsiteX20" fmla="*/ 378229 w 1443599"/>
              <a:gd name="connsiteY20" fmla="*/ 660861 h 1018309"/>
              <a:gd name="connsiteX21" fmla="*/ 390698 w 1443599"/>
              <a:gd name="connsiteY21" fmla="*/ 669174 h 1018309"/>
              <a:gd name="connsiteX22" fmla="*/ 407324 w 1443599"/>
              <a:gd name="connsiteY22" fmla="*/ 685800 h 1018309"/>
              <a:gd name="connsiteX23" fmla="*/ 415636 w 1443599"/>
              <a:gd name="connsiteY23" fmla="*/ 698269 h 1018309"/>
              <a:gd name="connsiteX24" fmla="*/ 436418 w 1443599"/>
              <a:gd name="connsiteY24" fmla="*/ 706581 h 1018309"/>
              <a:gd name="connsiteX25" fmla="*/ 453044 w 1443599"/>
              <a:gd name="connsiteY25" fmla="*/ 714894 h 1018309"/>
              <a:gd name="connsiteX26" fmla="*/ 477982 w 1443599"/>
              <a:gd name="connsiteY26" fmla="*/ 719051 h 1018309"/>
              <a:gd name="connsiteX27" fmla="*/ 498764 w 1443599"/>
              <a:gd name="connsiteY27" fmla="*/ 723207 h 1018309"/>
              <a:gd name="connsiteX28" fmla="*/ 515389 w 1443599"/>
              <a:gd name="connsiteY28" fmla="*/ 731520 h 1018309"/>
              <a:gd name="connsiteX29" fmla="*/ 527858 w 1443599"/>
              <a:gd name="connsiteY29" fmla="*/ 739832 h 1018309"/>
              <a:gd name="connsiteX30" fmla="*/ 569422 w 1443599"/>
              <a:gd name="connsiteY30" fmla="*/ 756458 h 1018309"/>
              <a:gd name="connsiteX31" fmla="*/ 586047 w 1443599"/>
              <a:gd name="connsiteY31" fmla="*/ 768927 h 1018309"/>
              <a:gd name="connsiteX32" fmla="*/ 627611 w 1443599"/>
              <a:gd name="connsiteY32" fmla="*/ 789709 h 1018309"/>
              <a:gd name="connsiteX33" fmla="*/ 640080 w 1443599"/>
              <a:gd name="connsiteY33" fmla="*/ 798021 h 1018309"/>
              <a:gd name="connsiteX34" fmla="*/ 665018 w 1443599"/>
              <a:gd name="connsiteY34" fmla="*/ 806334 h 1018309"/>
              <a:gd name="connsiteX35" fmla="*/ 681644 w 1443599"/>
              <a:gd name="connsiteY35" fmla="*/ 814647 h 1018309"/>
              <a:gd name="connsiteX36" fmla="*/ 698269 w 1443599"/>
              <a:gd name="connsiteY36" fmla="*/ 802177 h 1018309"/>
              <a:gd name="connsiteX37" fmla="*/ 806334 w 1443599"/>
              <a:gd name="connsiteY37" fmla="*/ 814647 h 1018309"/>
              <a:gd name="connsiteX38" fmla="*/ 872836 w 1443599"/>
              <a:gd name="connsiteY38" fmla="*/ 818804 h 1018309"/>
              <a:gd name="connsiteX39" fmla="*/ 972589 w 1443599"/>
              <a:gd name="connsiteY39" fmla="*/ 822960 h 1018309"/>
              <a:gd name="connsiteX40" fmla="*/ 1084811 w 1443599"/>
              <a:gd name="connsiteY40" fmla="*/ 814647 h 1018309"/>
              <a:gd name="connsiteX41" fmla="*/ 1138844 w 1443599"/>
              <a:gd name="connsiteY41" fmla="*/ 831272 h 1018309"/>
              <a:gd name="connsiteX42" fmla="*/ 1151313 w 1443599"/>
              <a:gd name="connsiteY42" fmla="*/ 810490 h 1018309"/>
              <a:gd name="connsiteX43" fmla="*/ 1271847 w 1443599"/>
              <a:gd name="connsiteY43" fmla="*/ 798021 h 1018309"/>
              <a:gd name="connsiteX44" fmla="*/ 1325880 w 1443599"/>
              <a:gd name="connsiteY44" fmla="*/ 810491 h 1018309"/>
              <a:gd name="connsiteX45" fmla="*/ 1342505 w 1443599"/>
              <a:gd name="connsiteY45" fmla="*/ 806334 h 1018309"/>
              <a:gd name="connsiteX46" fmla="*/ 1363287 w 1443599"/>
              <a:gd name="connsiteY46" fmla="*/ 802178 h 1018309"/>
              <a:gd name="connsiteX47" fmla="*/ 1388225 w 1443599"/>
              <a:gd name="connsiteY47" fmla="*/ 793865 h 1018309"/>
              <a:gd name="connsiteX48" fmla="*/ 1392382 w 1443599"/>
              <a:gd name="connsiteY48" fmla="*/ 806334 h 1018309"/>
              <a:gd name="connsiteX49" fmla="*/ 1442908 w 1443599"/>
              <a:gd name="connsiteY49" fmla="*/ 867770 h 1018309"/>
              <a:gd name="connsiteX50" fmla="*/ 1350298 w 1443599"/>
              <a:gd name="connsiteY50" fmla="*/ 827809 h 1018309"/>
              <a:gd name="connsiteX51" fmla="*/ 1317568 w 1443599"/>
              <a:gd name="connsiteY51" fmla="*/ 860367 h 1018309"/>
              <a:gd name="connsiteX52" fmla="*/ 1284316 w 1443599"/>
              <a:gd name="connsiteY52" fmla="*/ 852054 h 1018309"/>
              <a:gd name="connsiteX53" fmla="*/ 1271847 w 1443599"/>
              <a:gd name="connsiteY53" fmla="*/ 856211 h 1018309"/>
              <a:gd name="connsiteX54" fmla="*/ 1259378 w 1443599"/>
              <a:gd name="connsiteY54" fmla="*/ 864523 h 1018309"/>
              <a:gd name="connsiteX55" fmla="*/ 1242753 w 1443599"/>
              <a:gd name="connsiteY55" fmla="*/ 868680 h 1018309"/>
              <a:gd name="connsiteX56" fmla="*/ 1217814 w 1443599"/>
              <a:gd name="connsiteY56" fmla="*/ 876992 h 1018309"/>
              <a:gd name="connsiteX57" fmla="*/ 1205345 w 1443599"/>
              <a:gd name="connsiteY57" fmla="*/ 889461 h 1018309"/>
              <a:gd name="connsiteX58" fmla="*/ 1167938 w 1443599"/>
              <a:gd name="connsiteY58" fmla="*/ 906087 h 1018309"/>
              <a:gd name="connsiteX59" fmla="*/ 1134687 w 1443599"/>
              <a:gd name="connsiteY59" fmla="*/ 931025 h 1018309"/>
              <a:gd name="connsiteX60" fmla="*/ 1122218 w 1443599"/>
              <a:gd name="connsiteY60" fmla="*/ 935181 h 1018309"/>
              <a:gd name="connsiteX61" fmla="*/ 1101436 w 1443599"/>
              <a:gd name="connsiteY61" fmla="*/ 939338 h 1018309"/>
              <a:gd name="connsiteX62" fmla="*/ 1080654 w 1443599"/>
              <a:gd name="connsiteY62" fmla="*/ 947651 h 1018309"/>
              <a:gd name="connsiteX63" fmla="*/ 1001684 w 1443599"/>
              <a:gd name="connsiteY63" fmla="*/ 955963 h 1018309"/>
              <a:gd name="connsiteX64" fmla="*/ 985058 w 1443599"/>
              <a:gd name="connsiteY64" fmla="*/ 960120 h 1018309"/>
              <a:gd name="connsiteX65" fmla="*/ 955964 w 1443599"/>
              <a:gd name="connsiteY65" fmla="*/ 964276 h 1018309"/>
              <a:gd name="connsiteX66" fmla="*/ 931025 w 1443599"/>
              <a:gd name="connsiteY66" fmla="*/ 968432 h 1018309"/>
              <a:gd name="connsiteX67" fmla="*/ 901931 w 1443599"/>
              <a:gd name="connsiteY67" fmla="*/ 972589 h 1018309"/>
              <a:gd name="connsiteX68" fmla="*/ 852054 w 1443599"/>
              <a:gd name="connsiteY68" fmla="*/ 985058 h 1018309"/>
              <a:gd name="connsiteX69" fmla="*/ 835429 w 1443599"/>
              <a:gd name="connsiteY69" fmla="*/ 989214 h 1018309"/>
              <a:gd name="connsiteX70" fmla="*/ 793865 w 1443599"/>
              <a:gd name="connsiteY70" fmla="*/ 1001683 h 1018309"/>
              <a:gd name="connsiteX71" fmla="*/ 777240 w 1443599"/>
              <a:gd name="connsiteY71" fmla="*/ 1009996 h 1018309"/>
              <a:gd name="connsiteX72" fmla="*/ 748145 w 1443599"/>
              <a:gd name="connsiteY72" fmla="*/ 1014152 h 1018309"/>
              <a:gd name="connsiteX73" fmla="*/ 727364 w 1443599"/>
              <a:gd name="connsiteY73" fmla="*/ 1018309 h 1018309"/>
              <a:gd name="connsiteX74" fmla="*/ 619298 w 1443599"/>
              <a:gd name="connsiteY74" fmla="*/ 1014152 h 1018309"/>
              <a:gd name="connsiteX75" fmla="*/ 594360 w 1443599"/>
              <a:gd name="connsiteY75" fmla="*/ 1005840 h 1018309"/>
              <a:gd name="connsiteX76" fmla="*/ 536171 w 1443599"/>
              <a:gd name="connsiteY76" fmla="*/ 985058 h 1018309"/>
              <a:gd name="connsiteX77" fmla="*/ 519545 w 1443599"/>
              <a:gd name="connsiteY77" fmla="*/ 968432 h 1018309"/>
              <a:gd name="connsiteX78" fmla="*/ 357447 w 1443599"/>
              <a:gd name="connsiteY78" fmla="*/ 893618 h 1018309"/>
              <a:gd name="connsiteX79" fmla="*/ 320040 w 1443599"/>
              <a:gd name="connsiteY79" fmla="*/ 868680 h 1018309"/>
              <a:gd name="connsiteX80" fmla="*/ 261851 w 1443599"/>
              <a:gd name="connsiteY80" fmla="*/ 822960 h 1018309"/>
              <a:gd name="connsiteX81" fmla="*/ 245225 w 1443599"/>
              <a:gd name="connsiteY81" fmla="*/ 810491 h 1018309"/>
              <a:gd name="connsiteX82" fmla="*/ 224444 w 1443599"/>
              <a:gd name="connsiteY82" fmla="*/ 789709 h 1018309"/>
              <a:gd name="connsiteX83" fmla="*/ 207818 w 1443599"/>
              <a:gd name="connsiteY83" fmla="*/ 756458 h 1018309"/>
              <a:gd name="connsiteX84" fmla="*/ 199505 w 1443599"/>
              <a:gd name="connsiteY84" fmla="*/ 743989 h 1018309"/>
              <a:gd name="connsiteX85" fmla="*/ 187036 w 1443599"/>
              <a:gd name="connsiteY85" fmla="*/ 727363 h 1018309"/>
              <a:gd name="connsiteX86" fmla="*/ 153785 w 1443599"/>
              <a:gd name="connsiteY86" fmla="*/ 681643 h 1018309"/>
              <a:gd name="connsiteX87" fmla="*/ 128847 w 1443599"/>
              <a:gd name="connsiteY87" fmla="*/ 656705 h 1018309"/>
              <a:gd name="connsiteX88" fmla="*/ 124691 w 1443599"/>
              <a:gd name="connsiteY88" fmla="*/ 644236 h 1018309"/>
              <a:gd name="connsiteX89" fmla="*/ 99753 w 1443599"/>
              <a:gd name="connsiteY89" fmla="*/ 606829 h 1018309"/>
              <a:gd name="connsiteX90" fmla="*/ 74814 w 1443599"/>
              <a:gd name="connsiteY90" fmla="*/ 569421 h 1018309"/>
              <a:gd name="connsiteX91" fmla="*/ 58189 w 1443599"/>
              <a:gd name="connsiteY91" fmla="*/ 544483 h 1018309"/>
              <a:gd name="connsiteX92" fmla="*/ 45720 w 1443599"/>
              <a:gd name="connsiteY92" fmla="*/ 511232 h 1018309"/>
              <a:gd name="connsiteX93" fmla="*/ 41564 w 1443599"/>
              <a:gd name="connsiteY93" fmla="*/ 473825 h 1018309"/>
              <a:gd name="connsiteX94" fmla="*/ 33251 w 1443599"/>
              <a:gd name="connsiteY94" fmla="*/ 461356 h 1018309"/>
              <a:gd name="connsiteX95" fmla="*/ 24938 w 1443599"/>
              <a:gd name="connsiteY95" fmla="*/ 436418 h 1018309"/>
              <a:gd name="connsiteX96" fmla="*/ 16625 w 1443599"/>
              <a:gd name="connsiteY96" fmla="*/ 419792 h 1018309"/>
              <a:gd name="connsiteX97" fmla="*/ 12469 w 1443599"/>
              <a:gd name="connsiteY97" fmla="*/ 403167 h 1018309"/>
              <a:gd name="connsiteX98" fmla="*/ 4156 w 1443599"/>
              <a:gd name="connsiteY98" fmla="*/ 378229 h 1018309"/>
              <a:gd name="connsiteX99" fmla="*/ 0 w 1443599"/>
              <a:gd name="connsiteY99" fmla="*/ 361603 h 1018309"/>
              <a:gd name="connsiteX100" fmla="*/ 4156 w 1443599"/>
              <a:gd name="connsiteY100" fmla="*/ 266007 h 1018309"/>
              <a:gd name="connsiteX101" fmla="*/ 8313 w 1443599"/>
              <a:gd name="connsiteY101" fmla="*/ 245225 h 1018309"/>
              <a:gd name="connsiteX102" fmla="*/ 12469 w 1443599"/>
              <a:gd name="connsiteY102" fmla="*/ 199505 h 1018309"/>
              <a:gd name="connsiteX103" fmla="*/ 20782 w 1443599"/>
              <a:gd name="connsiteY103" fmla="*/ 178723 h 1018309"/>
              <a:gd name="connsiteX104" fmla="*/ 29094 w 1443599"/>
              <a:gd name="connsiteY104" fmla="*/ 145472 h 1018309"/>
              <a:gd name="connsiteX105" fmla="*/ 37407 w 1443599"/>
              <a:gd name="connsiteY105" fmla="*/ 108065 h 1018309"/>
              <a:gd name="connsiteX106" fmla="*/ 41564 w 1443599"/>
              <a:gd name="connsiteY106" fmla="*/ 87283 h 1018309"/>
              <a:gd name="connsiteX107" fmla="*/ 49876 w 1443599"/>
              <a:gd name="connsiteY107" fmla="*/ 70658 h 1018309"/>
              <a:gd name="connsiteX108" fmla="*/ 54033 w 1443599"/>
              <a:gd name="connsiteY108" fmla="*/ 58189 h 1018309"/>
              <a:gd name="connsiteX109" fmla="*/ 70658 w 1443599"/>
              <a:gd name="connsiteY109" fmla="*/ 49876 h 1018309"/>
              <a:gd name="connsiteX110" fmla="*/ 87284 w 1443599"/>
              <a:gd name="connsiteY110" fmla="*/ 37407 h 1018309"/>
              <a:gd name="connsiteX111" fmla="*/ 95596 w 1443599"/>
              <a:gd name="connsiteY111" fmla="*/ 24938 h 1018309"/>
              <a:gd name="connsiteX112" fmla="*/ 108065 w 1443599"/>
              <a:gd name="connsiteY112" fmla="*/ 20781 h 1018309"/>
              <a:gd name="connsiteX113" fmla="*/ 120534 w 1443599"/>
              <a:gd name="connsiteY113" fmla="*/ 12469 h 1018309"/>
              <a:gd name="connsiteX114" fmla="*/ 145473 w 1443599"/>
              <a:gd name="connsiteY114" fmla="*/ 0 h 1018309"/>
              <a:gd name="connsiteX115" fmla="*/ 153785 w 1443599"/>
              <a:gd name="connsiteY115" fmla="*/ 29094 h 1018309"/>
              <a:gd name="connsiteX0" fmla="*/ 153785 w 1443705"/>
              <a:gd name="connsiteY0" fmla="*/ 29094 h 1018309"/>
              <a:gd name="connsiteX1" fmla="*/ 153785 w 1443705"/>
              <a:gd name="connsiteY1" fmla="*/ 95596 h 1018309"/>
              <a:gd name="connsiteX2" fmla="*/ 145473 w 1443705"/>
              <a:gd name="connsiteY2" fmla="*/ 178723 h 1018309"/>
              <a:gd name="connsiteX3" fmla="*/ 149629 w 1443705"/>
              <a:gd name="connsiteY3" fmla="*/ 211974 h 1018309"/>
              <a:gd name="connsiteX4" fmla="*/ 162098 w 1443705"/>
              <a:gd name="connsiteY4" fmla="*/ 224443 h 1018309"/>
              <a:gd name="connsiteX5" fmla="*/ 166254 w 1443705"/>
              <a:gd name="connsiteY5" fmla="*/ 315883 h 1018309"/>
              <a:gd name="connsiteX6" fmla="*/ 182881 w 1443705"/>
              <a:gd name="connsiteY6" fmla="*/ 328352 h 1018309"/>
              <a:gd name="connsiteX7" fmla="*/ 178724 w 1443705"/>
              <a:gd name="connsiteY7" fmla="*/ 361603 h 1018309"/>
              <a:gd name="connsiteX8" fmla="*/ 182880 w 1443705"/>
              <a:gd name="connsiteY8" fmla="*/ 382385 h 1018309"/>
              <a:gd name="connsiteX9" fmla="*/ 187036 w 1443705"/>
              <a:gd name="connsiteY9" fmla="*/ 399011 h 1018309"/>
              <a:gd name="connsiteX10" fmla="*/ 191193 w 1443705"/>
              <a:gd name="connsiteY10" fmla="*/ 423949 h 1018309"/>
              <a:gd name="connsiteX11" fmla="*/ 199505 w 1443705"/>
              <a:gd name="connsiteY11" fmla="*/ 440574 h 1018309"/>
              <a:gd name="connsiteX12" fmla="*/ 211974 w 1443705"/>
              <a:gd name="connsiteY12" fmla="*/ 477981 h 1018309"/>
              <a:gd name="connsiteX13" fmla="*/ 224444 w 1443705"/>
              <a:gd name="connsiteY13" fmla="*/ 490451 h 1018309"/>
              <a:gd name="connsiteX14" fmla="*/ 241069 w 1443705"/>
              <a:gd name="connsiteY14" fmla="*/ 515389 h 1018309"/>
              <a:gd name="connsiteX15" fmla="*/ 249382 w 1443705"/>
              <a:gd name="connsiteY15" fmla="*/ 527858 h 1018309"/>
              <a:gd name="connsiteX16" fmla="*/ 286789 w 1443705"/>
              <a:gd name="connsiteY16" fmla="*/ 569421 h 1018309"/>
              <a:gd name="connsiteX17" fmla="*/ 307571 w 1443705"/>
              <a:gd name="connsiteY17" fmla="*/ 598516 h 1018309"/>
              <a:gd name="connsiteX18" fmla="*/ 320040 w 1443705"/>
              <a:gd name="connsiteY18" fmla="*/ 623454 h 1018309"/>
              <a:gd name="connsiteX19" fmla="*/ 353291 w 1443705"/>
              <a:gd name="connsiteY19" fmla="*/ 635923 h 1018309"/>
              <a:gd name="connsiteX20" fmla="*/ 378229 w 1443705"/>
              <a:gd name="connsiteY20" fmla="*/ 660861 h 1018309"/>
              <a:gd name="connsiteX21" fmla="*/ 390698 w 1443705"/>
              <a:gd name="connsiteY21" fmla="*/ 669174 h 1018309"/>
              <a:gd name="connsiteX22" fmla="*/ 407324 w 1443705"/>
              <a:gd name="connsiteY22" fmla="*/ 685800 h 1018309"/>
              <a:gd name="connsiteX23" fmla="*/ 415636 w 1443705"/>
              <a:gd name="connsiteY23" fmla="*/ 698269 h 1018309"/>
              <a:gd name="connsiteX24" fmla="*/ 436418 w 1443705"/>
              <a:gd name="connsiteY24" fmla="*/ 706581 h 1018309"/>
              <a:gd name="connsiteX25" fmla="*/ 453044 w 1443705"/>
              <a:gd name="connsiteY25" fmla="*/ 714894 h 1018309"/>
              <a:gd name="connsiteX26" fmla="*/ 477982 w 1443705"/>
              <a:gd name="connsiteY26" fmla="*/ 719051 h 1018309"/>
              <a:gd name="connsiteX27" fmla="*/ 498764 w 1443705"/>
              <a:gd name="connsiteY27" fmla="*/ 723207 h 1018309"/>
              <a:gd name="connsiteX28" fmla="*/ 515389 w 1443705"/>
              <a:gd name="connsiteY28" fmla="*/ 731520 h 1018309"/>
              <a:gd name="connsiteX29" fmla="*/ 527858 w 1443705"/>
              <a:gd name="connsiteY29" fmla="*/ 739832 h 1018309"/>
              <a:gd name="connsiteX30" fmla="*/ 569422 w 1443705"/>
              <a:gd name="connsiteY30" fmla="*/ 756458 h 1018309"/>
              <a:gd name="connsiteX31" fmla="*/ 586047 w 1443705"/>
              <a:gd name="connsiteY31" fmla="*/ 768927 h 1018309"/>
              <a:gd name="connsiteX32" fmla="*/ 627611 w 1443705"/>
              <a:gd name="connsiteY32" fmla="*/ 789709 h 1018309"/>
              <a:gd name="connsiteX33" fmla="*/ 640080 w 1443705"/>
              <a:gd name="connsiteY33" fmla="*/ 798021 h 1018309"/>
              <a:gd name="connsiteX34" fmla="*/ 665018 w 1443705"/>
              <a:gd name="connsiteY34" fmla="*/ 806334 h 1018309"/>
              <a:gd name="connsiteX35" fmla="*/ 681644 w 1443705"/>
              <a:gd name="connsiteY35" fmla="*/ 814647 h 1018309"/>
              <a:gd name="connsiteX36" fmla="*/ 698269 w 1443705"/>
              <a:gd name="connsiteY36" fmla="*/ 802177 h 1018309"/>
              <a:gd name="connsiteX37" fmla="*/ 806334 w 1443705"/>
              <a:gd name="connsiteY37" fmla="*/ 814647 h 1018309"/>
              <a:gd name="connsiteX38" fmla="*/ 872836 w 1443705"/>
              <a:gd name="connsiteY38" fmla="*/ 818804 h 1018309"/>
              <a:gd name="connsiteX39" fmla="*/ 972589 w 1443705"/>
              <a:gd name="connsiteY39" fmla="*/ 822960 h 1018309"/>
              <a:gd name="connsiteX40" fmla="*/ 1084811 w 1443705"/>
              <a:gd name="connsiteY40" fmla="*/ 814647 h 1018309"/>
              <a:gd name="connsiteX41" fmla="*/ 1138844 w 1443705"/>
              <a:gd name="connsiteY41" fmla="*/ 831272 h 1018309"/>
              <a:gd name="connsiteX42" fmla="*/ 1151313 w 1443705"/>
              <a:gd name="connsiteY42" fmla="*/ 810490 h 1018309"/>
              <a:gd name="connsiteX43" fmla="*/ 1271847 w 1443705"/>
              <a:gd name="connsiteY43" fmla="*/ 798021 h 1018309"/>
              <a:gd name="connsiteX44" fmla="*/ 1325880 w 1443705"/>
              <a:gd name="connsiteY44" fmla="*/ 810491 h 1018309"/>
              <a:gd name="connsiteX45" fmla="*/ 1342505 w 1443705"/>
              <a:gd name="connsiteY45" fmla="*/ 806334 h 1018309"/>
              <a:gd name="connsiteX46" fmla="*/ 1363287 w 1443705"/>
              <a:gd name="connsiteY46" fmla="*/ 802178 h 1018309"/>
              <a:gd name="connsiteX47" fmla="*/ 1388225 w 1443705"/>
              <a:gd name="connsiteY47" fmla="*/ 793865 h 1018309"/>
              <a:gd name="connsiteX48" fmla="*/ 1394763 w 1443705"/>
              <a:gd name="connsiteY48" fmla="*/ 768234 h 1018309"/>
              <a:gd name="connsiteX49" fmla="*/ 1442908 w 1443705"/>
              <a:gd name="connsiteY49" fmla="*/ 867770 h 1018309"/>
              <a:gd name="connsiteX50" fmla="*/ 1350298 w 1443705"/>
              <a:gd name="connsiteY50" fmla="*/ 827809 h 1018309"/>
              <a:gd name="connsiteX51" fmla="*/ 1317568 w 1443705"/>
              <a:gd name="connsiteY51" fmla="*/ 860367 h 1018309"/>
              <a:gd name="connsiteX52" fmla="*/ 1284316 w 1443705"/>
              <a:gd name="connsiteY52" fmla="*/ 852054 h 1018309"/>
              <a:gd name="connsiteX53" fmla="*/ 1271847 w 1443705"/>
              <a:gd name="connsiteY53" fmla="*/ 856211 h 1018309"/>
              <a:gd name="connsiteX54" fmla="*/ 1259378 w 1443705"/>
              <a:gd name="connsiteY54" fmla="*/ 864523 h 1018309"/>
              <a:gd name="connsiteX55" fmla="*/ 1242753 w 1443705"/>
              <a:gd name="connsiteY55" fmla="*/ 868680 h 1018309"/>
              <a:gd name="connsiteX56" fmla="*/ 1217814 w 1443705"/>
              <a:gd name="connsiteY56" fmla="*/ 876992 h 1018309"/>
              <a:gd name="connsiteX57" fmla="*/ 1205345 w 1443705"/>
              <a:gd name="connsiteY57" fmla="*/ 889461 h 1018309"/>
              <a:gd name="connsiteX58" fmla="*/ 1167938 w 1443705"/>
              <a:gd name="connsiteY58" fmla="*/ 906087 h 1018309"/>
              <a:gd name="connsiteX59" fmla="*/ 1134687 w 1443705"/>
              <a:gd name="connsiteY59" fmla="*/ 931025 h 1018309"/>
              <a:gd name="connsiteX60" fmla="*/ 1122218 w 1443705"/>
              <a:gd name="connsiteY60" fmla="*/ 935181 h 1018309"/>
              <a:gd name="connsiteX61" fmla="*/ 1101436 w 1443705"/>
              <a:gd name="connsiteY61" fmla="*/ 939338 h 1018309"/>
              <a:gd name="connsiteX62" fmla="*/ 1080654 w 1443705"/>
              <a:gd name="connsiteY62" fmla="*/ 947651 h 1018309"/>
              <a:gd name="connsiteX63" fmla="*/ 1001684 w 1443705"/>
              <a:gd name="connsiteY63" fmla="*/ 955963 h 1018309"/>
              <a:gd name="connsiteX64" fmla="*/ 985058 w 1443705"/>
              <a:gd name="connsiteY64" fmla="*/ 960120 h 1018309"/>
              <a:gd name="connsiteX65" fmla="*/ 955964 w 1443705"/>
              <a:gd name="connsiteY65" fmla="*/ 964276 h 1018309"/>
              <a:gd name="connsiteX66" fmla="*/ 931025 w 1443705"/>
              <a:gd name="connsiteY66" fmla="*/ 968432 h 1018309"/>
              <a:gd name="connsiteX67" fmla="*/ 901931 w 1443705"/>
              <a:gd name="connsiteY67" fmla="*/ 972589 h 1018309"/>
              <a:gd name="connsiteX68" fmla="*/ 852054 w 1443705"/>
              <a:gd name="connsiteY68" fmla="*/ 985058 h 1018309"/>
              <a:gd name="connsiteX69" fmla="*/ 835429 w 1443705"/>
              <a:gd name="connsiteY69" fmla="*/ 989214 h 1018309"/>
              <a:gd name="connsiteX70" fmla="*/ 793865 w 1443705"/>
              <a:gd name="connsiteY70" fmla="*/ 1001683 h 1018309"/>
              <a:gd name="connsiteX71" fmla="*/ 777240 w 1443705"/>
              <a:gd name="connsiteY71" fmla="*/ 1009996 h 1018309"/>
              <a:gd name="connsiteX72" fmla="*/ 748145 w 1443705"/>
              <a:gd name="connsiteY72" fmla="*/ 1014152 h 1018309"/>
              <a:gd name="connsiteX73" fmla="*/ 727364 w 1443705"/>
              <a:gd name="connsiteY73" fmla="*/ 1018309 h 1018309"/>
              <a:gd name="connsiteX74" fmla="*/ 619298 w 1443705"/>
              <a:gd name="connsiteY74" fmla="*/ 1014152 h 1018309"/>
              <a:gd name="connsiteX75" fmla="*/ 594360 w 1443705"/>
              <a:gd name="connsiteY75" fmla="*/ 1005840 h 1018309"/>
              <a:gd name="connsiteX76" fmla="*/ 536171 w 1443705"/>
              <a:gd name="connsiteY76" fmla="*/ 985058 h 1018309"/>
              <a:gd name="connsiteX77" fmla="*/ 519545 w 1443705"/>
              <a:gd name="connsiteY77" fmla="*/ 968432 h 1018309"/>
              <a:gd name="connsiteX78" fmla="*/ 357447 w 1443705"/>
              <a:gd name="connsiteY78" fmla="*/ 893618 h 1018309"/>
              <a:gd name="connsiteX79" fmla="*/ 320040 w 1443705"/>
              <a:gd name="connsiteY79" fmla="*/ 868680 h 1018309"/>
              <a:gd name="connsiteX80" fmla="*/ 261851 w 1443705"/>
              <a:gd name="connsiteY80" fmla="*/ 822960 h 1018309"/>
              <a:gd name="connsiteX81" fmla="*/ 245225 w 1443705"/>
              <a:gd name="connsiteY81" fmla="*/ 810491 h 1018309"/>
              <a:gd name="connsiteX82" fmla="*/ 224444 w 1443705"/>
              <a:gd name="connsiteY82" fmla="*/ 789709 h 1018309"/>
              <a:gd name="connsiteX83" fmla="*/ 207818 w 1443705"/>
              <a:gd name="connsiteY83" fmla="*/ 756458 h 1018309"/>
              <a:gd name="connsiteX84" fmla="*/ 199505 w 1443705"/>
              <a:gd name="connsiteY84" fmla="*/ 743989 h 1018309"/>
              <a:gd name="connsiteX85" fmla="*/ 187036 w 1443705"/>
              <a:gd name="connsiteY85" fmla="*/ 727363 h 1018309"/>
              <a:gd name="connsiteX86" fmla="*/ 153785 w 1443705"/>
              <a:gd name="connsiteY86" fmla="*/ 681643 h 1018309"/>
              <a:gd name="connsiteX87" fmla="*/ 128847 w 1443705"/>
              <a:gd name="connsiteY87" fmla="*/ 656705 h 1018309"/>
              <a:gd name="connsiteX88" fmla="*/ 124691 w 1443705"/>
              <a:gd name="connsiteY88" fmla="*/ 644236 h 1018309"/>
              <a:gd name="connsiteX89" fmla="*/ 99753 w 1443705"/>
              <a:gd name="connsiteY89" fmla="*/ 606829 h 1018309"/>
              <a:gd name="connsiteX90" fmla="*/ 74814 w 1443705"/>
              <a:gd name="connsiteY90" fmla="*/ 569421 h 1018309"/>
              <a:gd name="connsiteX91" fmla="*/ 58189 w 1443705"/>
              <a:gd name="connsiteY91" fmla="*/ 544483 h 1018309"/>
              <a:gd name="connsiteX92" fmla="*/ 45720 w 1443705"/>
              <a:gd name="connsiteY92" fmla="*/ 511232 h 1018309"/>
              <a:gd name="connsiteX93" fmla="*/ 41564 w 1443705"/>
              <a:gd name="connsiteY93" fmla="*/ 473825 h 1018309"/>
              <a:gd name="connsiteX94" fmla="*/ 33251 w 1443705"/>
              <a:gd name="connsiteY94" fmla="*/ 461356 h 1018309"/>
              <a:gd name="connsiteX95" fmla="*/ 24938 w 1443705"/>
              <a:gd name="connsiteY95" fmla="*/ 436418 h 1018309"/>
              <a:gd name="connsiteX96" fmla="*/ 16625 w 1443705"/>
              <a:gd name="connsiteY96" fmla="*/ 419792 h 1018309"/>
              <a:gd name="connsiteX97" fmla="*/ 12469 w 1443705"/>
              <a:gd name="connsiteY97" fmla="*/ 403167 h 1018309"/>
              <a:gd name="connsiteX98" fmla="*/ 4156 w 1443705"/>
              <a:gd name="connsiteY98" fmla="*/ 378229 h 1018309"/>
              <a:gd name="connsiteX99" fmla="*/ 0 w 1443705"/>
              <a:gd name="connsiteY99" fmla="*/ 361603 h 1018309"/>
              <a:gd name="connsiteX100" fmla="*/ 4156 w 1443705"/>
              <a:gd name="connsiteY100" fmla="*/ 266007 h 1018309"/>
              <a:gd name="connsiteX101" fmla="*/ 8313 w 1443705"/>
              <a:gd name="connsiteY101" fmla="*/ 245225 h 1018309"/>
              <a:gd name="connsiteX102" fmla="*/ 12469 w 1443705"/>
              <a:gd name="connsiteY102" fmla="*/ 199505 h 1018309"/>
              <a:gd name="connsiteX103" fmla="*/ 20782 w 1443705"/>
              <a:gd name="connsiteY103" fmla="*/ 178723 h 1018309"/>
              <a:gd name="connsiteX104" fmla="*/ 29094 w 1443705"/>
              <a:gd name="connsiteY104" fmla="*/ 145472 h 1018309"/>
              <a:gd name="connsiteX105" fmla="*/ 37407 w 1443705"/>
              <a:gd name="connsiteY105" fmla="*/ 108065 h 1018309"/>
              <a:gd name="connsiteX106" fmla="*/ 41564 w 1443705"/>
              <a:gd name="connsiteY106" fmla="*/ 87283 h 1018309"/>
              <a:gd name="connsiteX107" fmla="*/ 49876 w 1443705"/>
              <a:gd name="connsiteY107" fmla="*/ 70658 h 1018309"/>
              <a:gd name="connsiteX108" fmla="*/ 54033 w 1443705"/>
              <a:gd name="connsiteY108" fmla="*/ 58189 h 1018309"/>
              <a:gd name="connsiteX109" fmla="*/ 70658 w 1443705"/>
              <a:gd name="connsiteY109" fmla="*/ 49876 h 1018309"/>
              <a:gd name="connsiteX110" fmla="*/ 87284 w 1443705"/>
              <a:gd name="connsiteY110" fmla="*/ 37407 h 1018309"/>
              <a:gd name="connsiteX111" fmla="*/ 95596 w 1443705"/>
              <a:gd name="connsiteY111" fmla="*/ 24938 h 1018309"/>
              <a:gd name="connsiteX112" fmla="*/ 108065 w 1443705"/>
              <a:gd name="connsiteY112" fmla="*/ 20781 h 1018309"/>
              <a:gd name="connsiteX113" fmla="*/ 120534 w 1443705"/>
              <a:gd name="connsiteY113" fmla="*/ 12469 h 1018309"/>
              <a:gd name="connsiteX114" fmla="*/ 145473 w 1443705"/>
              <a:gd name="connsiteY114" fmla="*/ 0 h 1018309"/>
              <a:gd name="connsiteX115" fmla="*/ 153785 w 1443705"/>
              <a:gd name="connsiteY115" fmla="*/ 29094 h 1018309"/>
              <a:gd name="connsiteX0" fmla="*/ 153785 w 1396990"/>
              <a:gd name="connsiteY0" fmla="*/ 29094 h 1018309"/>
              <a:gd name="connsiteX1" fmla="*/ 153785 w 1396990"/>
              <a:gd name="connsiteY1" fmla="*/ 95596 h 1018309"/>
              <a:gd name="connsiteX2" fmla="*/ 145473 w 1396990"/>
              <a:gd name="connsiteY2" fmla="*/ 178723 h 1018309"/>
              <a:gd name="connsiteX3" fmla="*/ 149629 w 1396990"/>
              <a:gd name="connsiteY3" fmla="*/ 211974 h 1018309"/>
              <a:gd name="connsiteX4" fmla="*/ 162098 w 1396990"/>
              <a:gd name="connsiteY4" fmla="*/ 224443 h 1018309"/>
              <a:gd name="connsiteX5" fmla="*/ 166254 w 1396990"/>
              <a:gd name="connsiteY5" fmla="*/ 315883 h 1018309"/>
              <a:gd name="connsiteX6" fmla="*/ 182881 w 1396990"/>
              <a:gd name="connsiteY6" fmla="*/ 328352 h 1018309"/>
              <a:gd name="connsiteX7" fmla="*/ 178724 w 1396990"/>
              <a:gd name="connsiteY7" fmla="*/ 361603 h 1018309"/>
              <a:gd name="connsiteX8" fmla="*/ 182880 w 1396990"/>
              <a:gd name="connsiteY8" fmla="*/ 382385 h 1018309"/>
              <a:gd name="connsiteX9" fmla="*/ 187036 w 1396990"/>
              <a:gd name="connsiteY9" fmla="*/ 399011 h 1018309"/>
              <a:gd name="connsiteX10" fmla="*/ 191193 w 1396990"/>
              <a:gd name="connsiteY10" fmla="*/ 423949 h 1018309"/>
              <a:gd name="connsiteX11" fmla="*/ 199505 w 1396990"/>
              <a:gd name="connsiteY11" fmla="*/ 440574 h 1018309"/>
              <a:gd name="connsiteX12" fmla="*/ 211974 w 1396990"/>
              <a:gd name="connsiteY12" fmla="*/ 477981 h 1018309"/>
              <a:gd name="connsiteX13" fmla="*/ 224444 w 1396990"/>
              <a:gd name="connsiteY13" fmla="*/ 490451 h 1018309"/>
              <a:gd name="connsiteX14" fmla="*/ 241069 w 1396990"/>
              <a:gd name="connsiteY14" fmla="*/ 515389 h 1018309"/>
              <a:gd name="connsiteX15" fmla="*/ 249382 w 1396990"/>
              <a:gd name="connsiteY15" fmla="*/ 527858 h 1018309"/>
              <a:gd name="connsiteX16" fmla="*/ 286789 w 1396990"/>
              <a:gd name="connsiteY16" fmla="*/ 569421 h 1018309"/>
              <a:gd name="connsiteX17" fmla="*/ 307571 w 1396990"/>
              <a:gd name="connsiteY17" fmla="*/ 598516 h 1018309"/>
              <a:gd name="connsiteX18" fmla="*/ 320040 w 1396990"/>
              <a:gd name="connsiteY18" fmla="*/ 623454 h 1018309"/>
              <a:gd name="connsiteX19" fmla="*/ 353291 w 1396990"/>
              <a:gd name="connsiteY19" fmla="*/ 635923 h 1018309"/>
              <a:gd name="connsiteX20" fmla="*/ 378229 w 1396990"/>
              <a:gd name="connsiteY20" fmla="*/ 660861 h 1018309"/>
              <a:gd name="connsiteX21" fmla="*/ 390698 w 1396990"/>
              <a:gd name="connsiteY21" fmla="*/ 669174 h 1018309"/>
              <a:gd name="connsiteX22" fmla="*/ 407324 w 1396990"/>
              <a:gd name="connsiteY22" fmla="*/ 685800 h 1018309"/>
              <a:gd name="connsiteX23" fmla="*/ 415636 w 1396990"/>
              <a:gd name="connsiteY23" fmla="*/ 698269 h 1018309"/>
              <a:gd name="connsiteX24" fmla="*/ 436418 w 1396990"/>
              <a:gd name="connsiteY24" fmla="*/ 706581 h 1018309"/>
              <a:gd name="connsiteX25" fmla="*/ 453044 w 1396990"/>
              <a:gd name="connsiteY25" fmla="*/ 714894 h 1018309"/>
              <a:gd name="connsiteX26" fmla="*/ 477982 w 1396990"/>
              <a:gd name="connsiteY26" fmla="*/ 719051 h 1018309"/>
              <a:gd name="connsiteX27" fmla="*/ 498764 w 1396990"/>
              <a:gd name="connsiteY27" fmla="*/ 723207 h 1018309"/>
              <a:gd name="connsiteX28" fmla="*/ 515389 w 1396990"/>
              <a:gd name="connsiteY28" fmla="*/ 731520 h 1018309"/>
              <a:gd name="connsiteX29" fmla="*/ 527858 w 1396990"/>
              <a:gd name="connsiteY29" fmla="*/ 739832 h 1018309"/>
              <a:gd name="connsiteX30" fmla="*/ 569422 w 1396990"/>
              <a:gd name="connsiteY30" fmla="*/ 756458 h 1018309"/>
              <a:gd name="connsiteX31" fmla="*/ 586047 w 1396990"/>
              <a:gd name="connsiteY31" fmla="*/ 768927 h 1018309"/>
              <a:gd name="connsiteX32" fmla="*/ 627611 w 1396990"/>
              <a:gd name="connsiteY32" fmla="*/ 789709 h 1018309"/>
              <a:gd name="connsiteX33" fmla="*/ 640080 w 1396990"/>
              <a:gd name="connsiteY33" fmla="*/ 798021 h 1018309"/>
              <a:gd name="connsiteX34" fmla="*/ 665018 w 1396990"/>
              <a:gd name="connsiteY34" fmla="*/ 806334 h 1018309"/>
              <a:gd name="connsiteX35" fmla="*/ 681644 w 1396990"/>
              <a:gd name="connsiteY35" fmla="*/ 814647 h 1018309"/>
              <a:gd name="connsiteX36" fmla="*/ 698269 w 1396990"/>
              <a:gd name="connsiteY36" fmla="*/ 802177 h 1018309"/>
              <a:gd name="connsiteX37" fmla="*/ 806334 w 1396990"/>
              <a:gd name="connsiteY37" fmla="*/ 814647 h 1018309"/>
              <a:gd name="connsiteX38" fmla="*/ 872836 w 1396990"/>
              <a:gd name="connsiteY38" fmla="*/ 818804 h 1018309"/>
              <a:gd name="connsiteX39" fmla="*/ 972589 w 1396990"/>
              <a:gd name="connsiteY39" fmla="*/ 822960 h 1018309"/>
              <a:gd name="connsiteX40" fmla="*/ 1084811 w 1396990"/>
              <a:gd name="connsiteY40" fmla="*/ 814647 h 1018309"/>
              <a:gd name="connsiteX41" fmla="*/ 1138844 w 1396990"/>
              <a:gd name="connsiteY41" fmla="*/ 831272 h 1018309"/>
              <a:gd name="connsiteX42" fmla="*/ 1151313 w 1396990"/>
              <a:gd name="connsiteY42" fmla="*/ 810490 h 1018309"/>
              <a:gd name="connsiteX43" fmla="*/ 1271847 w 1396990"/>
              <a:gd name="connsiteY43" fmla="*/ 798021 h 1018309"/>
              <a:gd name="connsiteX44" fmla="*/ 1325880 w 1396990"/>
              <a:gd name="connsiteY44" fmla="*/ 810491 h 1018309"/>
              <a:gd name="connsiteX45" fmla="*/ 1342505 w 1396990"/>
              <a:gd name="connsiteY45" fmla="*/ 806334 h 1018309"/>
              <a:gd name="connsiteX46" fmla="*/ 1363287 w 1396990"/>
              <a:gd name="connsiteY46" fmla="*/ 802178 h 1018309"/>
              <a:gd name="connsiteX47" fmla="*/ 1388225 w 1396990"/>
              <a:gd name="connsiteY47" fmla="*/ 793865 h 1018309"/>
              <a:gd name="connsiteX48" fmla="*/ 1394763 w 1396990"/>
              <a:gd name="connsiteY48" fmla="*/ 768234 h 1018309"/>
              <a:gd name="connsiteX49" fmla="*/ 1392901 w 1396990"/>
              <a:gd name="connsiteY49" fmla="*/ 801095 h 1018309"/>
              <a:gd name="connsiteX50" fmla="*/ 1350298 w 1396990"/>
              <a:gd name="connsiteY50" fmla="*/ 827809 h 1018309"/>
              <a:gd name="connsiteX51" fmla="*/ 1317568 w 1396990"/>
              <a:gd name="connsiteY51" fmla="*/ 860367 h 1018309"/>
              <a:gd name="connsiteX52" fmla="*/ 1284316 w 1396990"/>
              <a:gd name="connsiteY52" fmla="*/ 852054 h 1018309"/>
              <a:gd name="connsiteX53" fmla="*/ 1271847 w 1396990"/>
              <a:gd name="connsiteY53" fmla="*/ 856211 h 1018309"/>
              <a:gd name="connsiteX54" fmla="*/ 1259378 w 1396990"/>
              <a:gd name="connsiteY54" fmla="*/ 864523 h 1018309"/>
              <a:gd name="connsiteX55" fmla="*/ 1242753 w 1396990"/>
              <a:gd name="connsiteY55" fmla="*/ 868680 h 1018309"/>
              <a:gd name="connsiteX56" fmla="*/ 1217814 w 1396990"/>
              <a:gd name="connsiteY56" fmla="*/ 876992 h 1018309"/>
              <a:gd name="connsiteX57" fmla="*/ 1205345 w 1396990"/>
              <a:gd name="connsiteY57" fmla="*/ 889461 h 1018309"/>
              <a:gd name="connsiteX58" fmla="*/ 1167938 w 1396990"/>
              <a:gd name="connsiteY58" fmla="*/ 906087 h 1018309"/>
              <a:gd name="connsiteX59" fmla="*/ 1134687 w 1396990"/>
              <a:gd name="connsiteY59" fmla="*/ 931025 h 1018309"/>
              <a:gd name="connsiteX60" fmla="*/ 1122218 w 1396990"/>
              <a:gd name="connsiteY60" fmla="*/ 935181 h 1018309"/>
              <a:gd name="connsiteX61" fmla="*/ 1101436 w 1396990"/>
              <a:gd name="connsiteY61" fmla="*/ 939338 h 1018309"/>
              <a:gd name="connsiteX62" fmla="*/ 1080654 w 1396990"/>
              <a:gd name="connsiteY62" fmla="*/ 947651 h 1018309"/>
              <a:gd name="connsiteX63" fmla="*/ 1001684 w 1396990"/>
              <a:gd name="connsiteY63" fmla="*/ 955963 h 1018309"/>
              <a:gd name="connsiteX64" fmla="*/ 985058 w 1396990"/>
              <a:gd name="connsiteY64" fmla="*/ 960120 h 1018309"/>
              <a:gd name="connsiteX65" fmla="*/ 955964 w 1396990"/>
              <a:gd name="connsiteY65" fmla="*/ 964276 h 1018309"/>
              <a:gd name="connsiteX66" fmla="*/ 931025 w 1396990"/>
              <a:gd name="connsiteY66" fmla="*/ 968432 h 1018309"/>
              <a:gd name="connsiteX67" fmla="*/ 901931 w 1396990"/>
              <a:gd name="connsiteY67" fmla="*/ 972589 h 1018309"/>
              <a:gd name="connsiteX68" fmla="*/ 852054 w 1396990"/>
              <a:gd name="connsiteY68" fmla="*/ 985058 h 1018309"/>
              <a:gd name="connsiteX69" fmla="*/ 835429 w 1396990"/>
              <a:gd name="connsiteY69" fmla="*/ 989214 h 1018309"/>
              <a:gd name="connsiteX70" fmla="*/ 793865 w 1396990"/>
              <a:gd name="connsiteY70" fmla="*/ 1001683 h 1018309"/>
              <a:gd name="connsiteX71" fmla="*/ 777240 w 1396990"/>
              <a:gd name="connsiteY71" fmla="*/ 1009996 h 1018309"/>
              <a:gd name="connsiteX72" fmla="*/ 748145 w 1396990"/>
              <a:gd name="connsiteY72" fmla="*/ 1014152 h 1018309"/>
              <a:gd name="connsiteX73" fmla="*/ 727364 w 1396990"/>
              <a:gd name="connsiteY73" fmla="*/ 1018309 h 1018309"/>
              <a:gd name="connsiteX74" fmla="*/ 619298 w 1396990"/>
              <a:gd name="connsiteY74" fmla="*/ 1014152 h 1018309"/>
              <a:gd name="connsiteX75" fmla="*/ 594360 w 1396990"/>
              <a:gd name="connsiteY75" fmla="*/ 1005840 h 1018309"/>
              <a:gd name="connsiteX76" fmla="*/ 536171 w 1396990"/>
              <a:gd name="connsiteY76" fmla="*/ 985058 h 1018309"/>
              <a:gd name="connsiteX77" fmla="*/ 519545 w 1396990"/>
              <a:gd name="connsiteY77" fmla="*/ 968432 h 1018309"/>
              <a:gd name="connsiteX78" fmla="*/ 357447 w 1396990"/>
              <a:gd name="connsiteY78" fmla="*/ 893618 h 1018309"/>
              <a:gd name="connsiteX79" fmla="*/ 320040 w 1396990"/>
              <a:gd name="connsiteY79" fmla="*/ 868680 h 1018309"/>
              <a:gd name="connsiteX80" fmla="*/ 261851 w 1396990"/>
              <a:gd name="connsiteY80" fmla="*/ 822960 h 1018309"/>
              <a:gd name="connsiteX81" fmla="*/ 245225 w 1396990"/>
              <a:gd name="connsiteY81" fmla="*/ 810491 h 1018309"/>
              <a:gd name="connsiteX82" fmla="*/ 224444 w 1396990"/>
              <a:gd name="connsiteY82" fmla="*/ 789709 h 1018309"/>
              <a:gd name="connsiteX83" fmla="*/ 207818 w 1396990"/>
              <a:gd name="connsiteY83" fmla="*/ 756458 h 1018309"/>
              <a:gd name="connsiteX84" fmla="*/ 199505 w 1396990"/>
              <a:gd name="connsiteY84" fmla="*/ 743989 h 1018309"/>
              <a:gd name="connsiteX85" fmla="*/ 187036 w 1396990"/>
              <a:gd name="connsiteY85" fmla="*/ 727363 h 1018309"/>
              <a:gd name="connsiteX86" fmla="*/ 153785 w 1396990"/>
              <a:gd name="connsiteY86" fmla="*/ 681643 h 1018309"/>
              <a:gd name="connsiteX87" fmla="*/ 128847 w 1396990"/>
              <a:gd name="connsiteY87" fmla="*/ 656705 h 1018309"/>
              <a:gd name="connsiteX88" fmla="*/ 124691 w 1396990"/>
              <a:gd name="connsiteY88" fmla="*/ 644236 h 1018309"/>
              <a:gd name="connsiteX89" fmla="*/ 99753 w 1396990"/>
              <a:gd name="connsiteY89" fmla="*/ 606829 h 1018309"/>
              <a:gd name="connsiteX90" fmla="*/ 74814 w 1396990"/>
              <a:gd name="connsiteY90" fmla="*/ 569421 h 1018309"/>
              <a:gd name="connsiteX91" fmla="*/ 58189 w 1396990"/>
              <a:gd name="connsiteY91" fmla="*/ 544483 h 1018309"/>
              <a:gd name="connsiteX92" fmla="*/ 45720 w 1396990"/>
              <a:gd name="connsiteY92" fmla="*/ 511232 h 1018309"/>
              <a:gd name="connsiteX93" fmla="*/ 41564 w 1396990"/>
              <a:gd name="connsiteY93" fmla="*/ 473825 h 1018309"/>
              <a:gd name="connsiteX94" fmla="*/ 33251 w 1396990"/>
              <a:gd name="connsiteY94" fmla="*/ 461356 h 1018309"/>
              <a:gd name="connsiteX95" fmla="*/ 24938 w 1396990"/>
              <a:gd name="connsiteY95" fmla="*/ 436418 h 1018309"/>
              <a:gd name="connsiteX96" fmla="*/ 16625 w 1396990"/>
              <a:gd name="connsiteY96" fmla="*/ 419792 h 1018309"/>
              <a:gd name="connsiteX97" fmla="*/ 12469 w 1396990"/>
              <a:gd name="connsiteY97" fmla="*/ 403167 h 1018309"/>
              <a:gd name="connsiteX98" fmla="*/ 4156 w 1396990"/>
              <a:gd name="connsiteY98" fmla="*/ 378229 h 1018309"/>
              <a:gd name="connsiteX99" fmla="*/ 0 w 1396990"/>
              <a:gd name="connsiteY99" fmla="*/ 361603 h 1018309"/>
              <a:gd name="connsiteX100" fmla="*/ 4156 w 1396990"/>
              <a:gd name="connsiteY100" fmla="*/ 266007 h 1018309"/>
              <a:gd name="connsiteX101" fmla="*/ 8313 w 1396990"/>
              <a:gd name="connsiteY101" fmla="*/ 245225 h 1018309"/>
              <a:gd name="connsiteX102" fmla="*/ 12469 w 1396990"/>
              <a:gd name="connsiteY102" fmla="*/ 199505 h 1018309"/>
              <a:gd name="connsiteX103" fmla="*/ 20782 w 1396990"/>
              <a:gd name="connsiteY103" fmla="*/ 178723 h 1018309"/>
              <a:gd name="connsiteX104" fmla="*/ 29094 w 1396990"/>
              <a:gd name="connsiteY104" fmla="*/ 145472 h 1018309"/>
              <a:gd name="connsiteX105" fmla="*/ 37407 w 1396990"/>
              <a:gd name="connsiteY105" fmla="*/ 108065 h 1018309"/>
              <a:gd name="connsiteX106" fmla="*/ 41564 w 1396990"/>
              <a:gd name="connsiteY106" fmla="*/ 87283 h 1018309"/>
              <a:gd name="connsiteX107" fmla="*/ 49876 w 1396990"/>
              <a:gd name="connsiteY107" fmla="*/ 70658 h 1018309"/>
              <a:gd name="connsiteX108" fmla="*/ 54033 w 1396990"/>
              <a:gd name="connsiteY108" fmla="*/ 58189 h 1018309"/>
              <a:gd name="connsiteX109" fmla="*/ 70658 w 1396990"/>
              <a:gd name="connsiteY109" fmla="*/ 49876 h 1018309"/>
              <a:gd name="connsiteX110" fmla="*/ 87284 w 1396990"/>
              <a:gd name="connsiteY110" fmla="*/ 37407 h 1018309"/>
              <a:gd name="connsiteX111" fmla="*/ 95596 w 1396990"/>
              <a:gd name="connsiteY111" fmla="*/ 24938 h 1018309"/>
              <a:gd name="connsiteX112" fmla="*/ 108065 w 1396990"/>
              <a:gd name="connsiteY112" fmla="*/ 20781 h 1018309"/>
              <a:gd name="connsiteX113" fmla="*/ 120534 w 1396990"/>
              <a:gd name="connsiteY113" fmla="*/ 12469 h 1018309"/>
              <a:gd name="connsiteX114" fmla="*/ 145473 w 1396990"/>
              <a:gd name="connsiteY114" fmla="*/ 0 h 1018309"/>
              <a:gd name="connsiteX115" fmla="*/ 153785 w 1396990"/>
              <a:gd name="connsiteY115" fmla="*/ 29094 h 1018309"/>
              <a:gd name="connsiteX0" fmla="*/ 153785 w 1396990"/>
              <a:gd name="connsiteY0" fmla="*/ 29094 h 1018309"/>
              <a:gd name="connsiteX1" fmla="*/ 153785 w 1396990"/>
              <a:gd name="connsiteY1" fmla="*/ 95596 h 1018309"/>
              <a:gd name="connsiteX2" fmla="*/ 145473 w 1396990"/>
              <a:gd name="connsiteY2" fmla="*/ 178723 h 1018309"/>
              <a:gd name="connsiteX3" fmla="*/ 149629 w 1396990"/>
              <a:gd name="connsiteY3" fmla="*/ 211974 h 1018309"/>
              <a:gd name="connsiteX4" fmla="*/ 162098 w 1396990"/>
              <a:gd name="connsiteY4" fmla="*/ 224443 h 1018309"/>
              <a:gd name="connsiteX5" fmla="*/ 166254 w 1396990"/>
              <a:gd name="connsiteY5" fmla="*/ 315883 h 1018309"/>
              <a:gd name="connsiteX6" fmla="*/ 182881 w 1396990"/>
              <a:gd name="connsiteY6" fmla="*/ 328352 h 1018309"/>
              <a:gd name="connsiteX7" fmla="*/ 178724 w 1396990"/>
              <a:gd name="connsiteY7" fmla="*/ 361603 h 1018309"/>
              <a:gd name="connsiteX8" fmla="*/ 182880 w 1396990"/>
              <a:gd name="connsiteY8" fmla="*/ 382385 h 1018309"/>
              <a:gd name="connsiteX9" fmla="*/ 187036 w 1396990"/>
              <a:gd name="connsiteY9" fmla="*/ 399011 h 1018309"/>
              <a:gd name="connsiteX10" fmla="*/ 191193 w 1396990"/>
              <a:gd name="connsiteY10" fmla="*/ 423949 h 1018309"/>
              <a:gd name="connsiteX11" fmla="*/ 199505 w 1396990"/>
              <a:gd name="connsiteY11" fmla="*/ 440574 h 1018309"/>
              <a:gd name="connsiteX12" fmla="*/ 211974 w 1396990"/>
              <a:gd name="connsiteY12" fmla="*/ 477981 h 1018309"/>
              <a:gd name="connsiteX13" fmla="*/ 224444 w 1396990"/>
              <a:gd name="connsiteY13" fmla="*/ 490451 h 1018309"/>
              <a:gd name="connsiteX14" fmla="*/ 241069 w 1396990"/>
              <a:gd name="connsiteY14" fmla="*/ 515389 h 1018309"/>
              <a:gd name="connsiteX15" fmla="*/ 249382 w 1396990"/>
              <a:gd name="connsiteY15" fmla="*/ 527858 h 1018309"/>
              <a:gd name="connsiteX16" fmla="*/ 286789 w 1396990"/>
              <a:gd name="connsiteY16" fmla="*/ 569421 h 1018309"/>
              <a:gd name="connsiteX17" fmla="*/ 307571 w 1396990"/>
              <a:gd name="connsiteY17" fmla="*/ 598516 h 1018309"/>
              <a:gd name="connsiteX18" fmla="*/ 320040 w 1396990"/>
              <a:gd name="connsiteY18" fmla="*/ 623454 h 1018309"/>
              <a:gd name="connsiteX19" fmla="*/ 353291 w 1396990"/>
              <a:gd name="connsiteY19" fmla="*/ 635923 h 1018309"/>
              <a:gd name="connsiteX20" fmla="*/ 378229 w 1396990"/>
              <a:gd name="connsiteY20" fmla="*/ 660861 h 1018309"/>
              <a:gd name="connsiteX21" fmla="*/ 390698 w 1396990"/>
              <a:gd name="connsiteY21" fmla="*/ 669174 h 1018309"/>
              <a:gd name="connsiteX22" fmla="*/ 407324 w 1396990"/>
              <a:gd name="connsiteY22" fmla="*/ 685800 h 1018309"/>
              <a:gd name="connsiteX23" fmla="*/ 415636 w 1396990"/>
              <a:gd name="connsiteY23" fmla="*/ 698269 h 1018309"/>
              <a:gd name="connsiteX24" fmla="*/ 436418 w 1396990"/>
              <a:gd name="connsiteY24" fmla="*/ 706581 h 1018309"/>
              <a:gd name="connsiteX25" fmla="*/ 453044 w 1396990"/>
              <a:gd name="connsiteY25" fmla="*/ 714894 h 1018309"/>
              <a:gd name="connsiteX26" fmla="*/ 477982 w 1396990"/>
              <a:gd name="connsiteY26" fmla="*/ 719051 h 1018309"/>
              <a:gd name="connsiteX27" fmla="*/ 498764 w 1396990"/>
              <a:gd name="connsiteY27" fmla="*/ 723207 h 1018309"/>
              <a:gd name="connsiteX28" fmla="*/ 515389 w 1396990"/>
              <a:gd name="connsiteY28" fmla="*/ 731520 h 1018309"/>
              <a:gd name="connsiteX29" fmla="*/ 527858 w 1396990"/>
              <a:gd name="connsiteY29" fmla="*/ 739832 h 1018309"/>
              <a:gd name="connsiteX30" fmla="*/ 569422 w 1396990"/>
              <a:gd name="connsiteY30" fmla="*/ 756458 h 1018309"/>
              <a:gd name="connsiteX31" fmla="*/ 586047 w 1396990"/>
              <a:gd name="connsiteY31" fmla="*/ 768927 h 1018309"/>
              <a:gd name="connsiteX32" fmla="*/ 627611 w 1396990"/>
              <a:gd name="connsiteY32" fmla="*/ 789709 h 1018309"/>
              <a:gd name="connsiteX33" fmla="*/ 640080 w 1396990"/>
              <a:gd name="connsiteY33" fmla="*/ 798021 h 1018309"/>
              <a:gd name="connsiteX34" fmla="*/ 665018 w 1396990"/>
              <a:gd name="connsiteY34" fmla="*/ 806334 h 1018309"/>
              <a:gd name="connsiteX35" fmla="*/ 681644 w 1396990"/>
              <a:gd name="connsiteY35" fmla="*/ 814647 h 1018309"/>
              <a:gd name="connsiteX36" fmla="*/ 698269 w 1396990"/>
              <a:gd name="connsiteY36" fmla="*/ 802177 h 1018309"/>
              <a:gd name="connsiteX37" fmla="*/ 806334 w 1396990"/>
              <a:gd name="connsiteY37" fmla="*/ 814647 h 1018309"/>
              <a:gd name="connsiteX38" fmla="*/ 872836 w 1396990"/>
              <a:gd name="connsiteY38" fmla="*/ 818804 h 1018309"/>
              <a:gd name="connsiteX39" fmla="*/ 972589 w 1396990"/>
              <a:gd name="connsiteY39" fmla="*/ 822960 h 1018309"/>
              <a:gd name="connsiteX40" fmla="*/ 1084811 w 1396990"/>
              <a:gd name="connsiteY40" fmla="*/ 814647 h 1018309"/>
              <a:gd name="connsiteX41" fmla="*/ 1138844 w 1396990"/>
              <a:gd name="connsiteY41" fmla="*/ 831272 h 1018309"/>
              <a:gd name="connsiteX42" fmla="*/ 1151313 w 1396990"/>
              <a:gd name="connsiteY42" fmla="*/ 810490 h 1018309"/>
              <a:gd name="connsiteX43" fmla="*/ 1271847 w 1396990"/>
              <a:gd name="connsiteY43" fmla="*/ 798021 h 1018309"/>
              <a:gd name="connsiteX44" fmla="*/ 1325880 w 1396990"/>
              <a:gd name="connsiteY44" fmla="*/ 810491 h 1018309"/>
              <a:gd name="connsiteX45" fmla="*/ 1342505 w 1396990"/>
              <a:gd name="connsiteY45" fmla="*/ 806334 h 1018309"/>
              <a:gd name="connsiteX46" fmla="*/ 1363287 w 1396990"/>
              <a:gd name="connsiteY46" fmla="*/ 802178 h 1018309"/>
              <a:gd name="connsiteX47" fmla="*/ 1388225 w 1396990"/>
              <a:gd name="connsiteY47" fmla="*/ 793865 h 1018309"/>
              <a:gd name="connsiteX48" fmla="*/ 1394763 w 1396990"/>
              <a:gd name="connsiteY48" fmla="*/ 768234 h 1018309"/>
              <a:gd name="connsiteX49" fmla="*/ 1392901 w 1396990"/>
              <a:gd name="connsiteY49" fmla="*/ 801095 h 1018309"/>
              <a:gd name="connsiteX50" fmla="*/ 1350298 w 1396990"/>
              <a:gd name="connsiteY50" fmla="*/ 827809 h 1018309"/>
              <a:gd name="connsiteX51" fmla="*/ 1317568 w 1396990"/>
              <a:gd name="connsiteY51" fmla="*/ 860367 h 1018309"/>
              <a:gd name="connsiteX52" fmla="*/ 1284316 w 1396990"/>
              <a:gd name="connsiteY52" fmla="*/ 852054 h 1018309"/>
              <a:gd name="connsiteX53" fmla="*/ 1278991 w 1396990"/>
              <a:gd name="connsiteY53" fmla="*/ 870499 h 1018309"/>
              <a:gd name="connsiteX54" fmla="*/ 1259378 w 1396990"/>
              <a:gd name="connsiteY54" fmla="*/ 864523 h 1018309"/>
              <a:gd name="connsiteX55" fmla="*/ 1242753 w 1396990"/>
              <a:gd name="connsiteY55" fmla="*/ 868680 h 1018309"/>
              <a:gd name="connsiteX56" fmla="*/ 1217814 w 1396990"/>
              <a:gd name="connsiteY56" fmla="*/ 876992 h 1018309"/>
              <a:gd name="connsiteX57" fmla="*/ 1205345 w 1396990"/>
              <a:gd name="connsiteY57" fmla="*/ 889461 h 1018309"/>
              <a:gd name="connsiteX58" fmla="*/ 1167938 w 1396990"/>
              <a:gd name="connsiteY58" fmla="*/ 906087 h 1018309"/>
              <a:gd name="connsiteX59" fmla="*/ 1134687 w 1396990"/>
              <a:gd name="connsiteY59" fmla="*/ 931025 h 1018309"/>
              <a:gd name="connsiteX60" fmla="*/ 1122218 w 1396990"/>
              <a:gd name="connsiteY60" fmla="*/ 935181 h 1018309"/>
              <a:gd name="connsiteX61" fmla="*/ 1101436 w 1396990"/>
              <a:gd name="connsiteY61" fmla="*/ 939338 h 1018309"/>
              <a:gd name="connsiteX62" fmla="*/ 1080654 w 1396990"/>
              <a:gd name="connsiteY62" fmla="*/ 947651 h 1018309"/>
              <a:gd name="connsiteX63" fmla="*/ 1001684 w 1396990"/>
              <a:gd name="connsiteY63" fmla="*/ 955963 h 1018309"/>
              <a:gd name="connsiteX64" fmla="*/ 985058 w 1396990"/>
              <a:gd name="connsiteY64" fmla="*/ 960120 h 1018309"/>
              <a:gd name="connsiteX65" fmla="*/ 955964 w 1396990"/>
              <a:gd name="connsiteY65" fmla="*/ 964276 h 1018309"/>
              <a:gd name="connsiteX66" fmla="*/ 931025 w 1396990"/>
              <a:gd name="connsiteY66" fmla="*/ 968432 h 1018309"/>
              <a:gd name="connsiteX67" fmla="*/ 901931 w 1396990"/>
              <a:gd name="connsiteY67" fmla="*/ 972589 h 1018309"/>
              <a:gd name="connsiteX68" fmla="*/ 852054 w 1396990"/>
              <a:gd name="connsiteY68" fmla="*/ 985058 h 1018309"/>
              <a:gd name="connsiteX69" fmla="*/ 835429 w 1396990"/>
              <a:gd name="connsiteY69" fmla="*/ 989214 h 1018309"/>
              <a:gd name="connsiteX70" fmla="*/ 793865 w 1396990"/>
              <a:gd name="connsiteY70" fmla="*/ 1001683 h 1018309"/>
              <a:gd name="connsiteX71" fmla="*/ 777240 w 1396990"/>
              <a:gd name="connsiteY71" fmla="*/ 1009996 h 1018309"/>
              <a:gd name="connsiteX72" fmla="*/ 748145 w 1396990"/>
              <a:gd name="connsiteY72" fmla="*/ 1014152 h 1018309"/>
              <a:gd name="connsiteX73" fmla="*/ 727364 w 1396990"/>
              <a:gd name="connsiteY73" fmla="*/ 1018309 h 1018309"/>
              <a:gd name="connsiteX74" fmla="*/ 619298 w 1396990"/>
              <a:gd name="connsiteY74" fmla="*/ 1014152 h 1018309"/>
              <a:gd name="connsiteX75" fmla="*/ 594360 w 1396990"/>
              <a:gd name="connsiteY75" fmla="*/ 1005840 h 1018309"/>
              <a:gd name="connsiteX76" fmla="*/ 536171 w 1396990"/>
              <a:gd name="connsiteY76" fmla="*/ 985058 h 1018309"/>
              <a:gd name="connsiteX77" fmla="*/ 519545 w 1396990"/>
              <a:gd name="connsiteY77" fmla="*/ 968432 h 1018309"/>
              <a:gd name="connsiteX78" fmla="*/ 357447 w 1396990"/>
              <a:gd name="connsiteY78" fmla="*/ 893618 h 1018309"/>
              <a:gd name="connsiteX79" fmla="*/ 320040 w 1396990"/>
              <a:gd name="connsiteY79" fmla="*/ 868680 h 1018309"/>
              <a:gd name="connsiteX80" fmla="*/ 261851 w 1396990"/>
              <a:gd name="connsiteY80" fmla="*/ 822960 h 1018309"/>
              <a:gd name="connsiteX81" fmla="*/ 245225 w 1396990"/>
              <a:gd name="connsiteY81" fmla="*/ 810491 h 1018309"/>
              <a:gd name="connsiteX82" fmla="*/ 224444 w 1396990"/>
              <a:gd name="connsiteY82" fmla="*/ 789709 h 1018309"/>
              <a:gd name="connsiteX83" fmla="*/ 207818 w 1396990"/>
              <a:gd name="connsiteY83" fmla="*/ 756458 h 1018309"/>
              <a:gd name="connsiteX84" fmla="*/ 199505 w 1396990"/>
              <a:gd name="connsiteY84" fmla="*/ 743989 h 1018309"/>
              <a:gd name="connsiteX85" fmla="*/ 187036 w 1396990"/>
              <a:gd name="connsiteY85" fmla="*/ 727363 h 1018309"/>
              <a:gd name="connsiteX86" fmla="*/ 153785 w 1396990"/>
              <a:gd name="connsiteY86" fmla="*/ 681643 h 1018309"/>
              <a:gd name="connsiteX87" fmla="*/ 128847 w 1396990"/>
              <a:gd name="connsiteY87" fmla="*/ 656705 h 1018309"/>
              <a:gd name="connsiteX88" fmla="*/ 124691 w 1396990"/>
              <a:gd name="connsiteY88" fmla="*/ 644236 h 1018309"/>
              <a:gd name="connsiteX89" fmla="*/ 99753 w 1396990"/>
              <a:gd name="connsiteY89" fmla="*/ 606829 h 1018309"/>
              <a:gd name="connsiteX90" fmla="*/ 74814 w 1396990"/>
              <a:gd name="connsiteY90" fmla="*/ 569421 h 1018309"/>
              <a:gd name="connsiteX91" fmla="*/ 58189 w 1396990"/>
              <a:gd name="connsiteY91" fmla="*/ 544483 h 1018309"/>
              <a:gd name="connsiteX92" fmla="*/ 45720 w 1396990"/>
              <a:gd name="connsiteY92" fmla="*/ 511232 h 1018309"/>
              <a:gd name="connsiteX93" fmla="*/ 41564 w 1396990"/>
              <a:gd name="connsiteY93" fmla="*/ 473825 h 1018309"/>
              <a:gd name="connsiteX94" fmla="*/ 33251 w 1396990"/>
              <a:gd name="connsiteY94" fmla="*/ 461356 h 1018309"/>
              <a:gd name="connsiteX95" fmla="*/ 24938 w 1396990"/>
              <a:gd name="connsiteY95" fmla="*/ 436418 h 1018309"/>
              <a:gd name="connsiteX96" fmla="*/ 16625 w 1396990"/>
              <a:gd name="connsiteY96" fmla="*/ 419792 h 1018309"/>
              <a:gd name="connsiteX97" fmla="*/ 12469 w 1396990"/>
              <a:gd name="connsiteY97" fmla="*/ 403167 h 1018309"/>
              <a:gd name="connsiteX98" fmla="*/ 4156 w 1396990"/>
              <a:gd name="connsiteY98" fmla="*/ 378229 h 1018309"/>
              <a:gd name="connsiteX99" fmla="*/ 0 w 1396990"/>
              <a:gd name="connsiteY99" fmla="*/ 361603 h 1018309"/>
              <a:gd name="connsiteX100" fmla="*/ 4156 w 1396990"/>
              <a:gd name="connsiteY100" fmla="*/ 266007 h 1018309"/>
              <a:gd name="connsiteX101" fmla="*/ 8313 w 1396990"/>
              <a:gd name="connsiteY101" fmla="*/ 245225 h 1018309"/>
              <a:gd name="connsiteX102" fmla="*/ 12469 w 1396990"/>
              <a:gd name="connsiteY102" fmla="*/ 199505 h 1018309"/>
              <a:gd name="connsiteX103" fmla="*/ 20782 w 1396990"/>
              <a:gd name="connsiteY103" fmla="*/ 178723 h 1018309"/>
              <a:gd name="connsiteX104" fmla="*/ 29094 w 1396990"/>
              <a:gd name="connsiteY104" fmla="*/ 145472 h 1018309"/>
              <a:gd name="connsiteX105" fmla="*/ 37407 w 1396990"/>
              <a:gd name="connsiteY105" fmla="*/ 108065 h 1018309"/>
              <a:gd name="connsiteX106" fmla="*/ 41564 w 1396990"/>
              <a:gd name="connsiteY106" fmla="*/ 87283 h 1018309"/>
              <a:gd name="connsiteX107" fmla="*/ 49876 w 1396990"/>
              <a:gd name="connsiteY107" fmla="*/ 70658 h 1018309"/>
              <a:gd name="connsiteX108" fmla="*/ 54033 w 1396990"/>
              <a:gd name="connsiteY108" fmla="*/ 58189 h 1018309"/>
              <a:gd name="connsiteX109" fmla="*/ 70658 w 1396990"/>
              <a:gd name="connsiteY109" fmla="*/ 49876 h 1018309"/>
              <a:gd name="connsiteX110" fmla="*/ 87284 w 1396990"/>
              <a:gd name="connsiteY110" fmla="*/ 37407 h 1018309"/>
              <a:gd name="connsiteX111" fmla="*/ 95596 w 1396990"/>
              <a:gd name="connsiteY111" fmla="*/ 24938 h 1018309"/>
              <a:gd name="connsiteX112" fmla="*/ 108065 w 1396990"/>
              <a:gd name="connsiteY112" fmla="*/ 20781 h 1018309"/>
              <a:gd name="connsiteX113" fmla="*/ 120534 w 1396990"/>
              <a:gd name="connsiteY113" fmla="*/ 12469 h 1018309"/>
              <a:gd name="connsiteX114" fmla="*/ 145473 w 1396990"/>
              <a:gd name="connsiteY114" fmla="*/ 0 h 1018309"/>
              <a:gd name="connsiteX115" fmla="*/ 153785 w 1396990"/>
              <a:gd name="connsiteY115" fmla="*/ 29094 h 1018309"/>
              <a:gd name="connsiteX0" fmla="*/ 153785 w 1396990"/>
              <a:gd name="connsiteY0" fmla="*/ 29094 h 1018309"/>
              <a:gd name="connsiteX1" fmla="*/ 153785 w 1396990"/>
              <a:gd name="connsiteY1" fmla="*/ 95596 h 1018309"/>
              <a:gd name="connsiteX2" fmla="*/ 145473 w 1396990"/>
              <a:gd name="connsiteY2" fmla="*/ 178723 h 1018309"/>
              <a:gd name="connsiteX3" fmla="*/ 149629 w 1396990"/>
              <a:gd name="connsiteY3" fmla="*/ 211974 h 1018309"/>
              <a:gd name="connsiteX4" fmla="*/ 162098 w 1396990"/>
              <a:gd name="connsiteY4" fmla="*/ 224443 h 1018309"/>
              <a:gd name="connsiteX5" fmla="*/ 166254 w 1396990"/>
              <a:gd name="connsiteY5" fmla="*/ 315883 h 1018309"/>
              <a:gd name="connsiteX6" fmla="*/ 182881 w 1396990"/>
              <a:gd name="connsiteY6" fmla="*/ 328352 h 1018309"/>
              <a:gd name="connsiteX7" fmla="*/ 178724 w 1396990"/>
              <a:gd name="connsiteY7" fmla="*/ 361603 h 1018309"/>
              <a:gd name="connsiteX8" fmla="*/ 182880 w 1396990"/>
              <a:gd name="connsiteY8" fmla="*/ 382385 h 1018309"/>
              <a:gd name="connsiteX9" fmla="*/ 187036 w 1396990"/>
              <a:gd name="connsiteY9" fmla="*/ 399011 h 1018309"/>
              <a:gd name="connsiteX10" fmla="*/ 191193 w 1396990"/>
              <a:gd name="connsiteY10" fmla="*/ 423949 h 1018309"/>
              <a:gd name="connsiteX11" fmla="*/ 199505 w 1396990"/>
              <a:gd name="connsiteY11" fmla="*/ 440574 h 1018309"/>
              <a:gd name="connsiteX12" fmla="*/ 211974 w 1396990"/>
              <a:gd name="connsiteY12" fmla="*/ 477981 h 1018309"/>
              <a:gd name="connsiteX13" fmla="*/ 224444 w 1396990"/>
              <a:gd name="connsiteY13" fmla="*/ 490451 h 1018309"/>
              <a:gd name="connsiteX14" fmla="*/ 241069 w 1396990"/>
              <a:gd name="connsiteY14" fmla="*/ 515389 h 1018309"/>
              <a:gd name="connsiteX15" fmla="*/ 249382 w 1396990"/>
              <a:gd name="connsiteY15" fmla="*/ 527858 h 1018309"/>
              <a:gd name="connsiteX16" fmla="*/ 286789 w 1396990"/>
              <a:gd name="connsiteY16" fmla="*/ 569421 h 1018309"/>
              <a:gd name="connsiteX17" fmla="*/ 307571 w 1396990"/>
              <a:gd name="connsiteY17" fmla="*/ 598516 h 1018309"/>
              <a:gd name="connsiteX18" fmla="*/ 320040 w 1396990"/>
              <a:gd name="connsiteY18" fmla="*/ 623454 h 1018309"/>
              <a:gd name="connsiteX19" fmla="*/ 353291 w 1396990"/>
              <a:gd name="connsiteY19" fmla="*/ 635923 h 1018309"/>
              <a:gd name="connsiteX20" fmla="*/ 378229 w 1396990"/>
              <a:gd name="connsiteY20" fmla="*/ 660861 h 1018309"/>
              <a:gd name="connsiteX21" fmla="*/ 390698 w 1396990"/>
              <a:gd name="connsiteY21" fmla="*/ 669174 h 1018309"/>
              <a:gd name="connsiteX22" fmla="*/ 407324 w 1396990"/>
              <a:gd name="connsiteY22" fmla="*/ 685800 h 1018309"/>
              <a:gd name="connsiteX23" fmla="*/ 415636 w 1396990"/>
              <a:gd name="connsiteY23" fmla="*/ 698269 h 1018309"/>
              <a:gd name="connsiteX24" fmla="*/ 436418 w 1396990"/>
              <a:gd name="connsiteY24" fmla="*/ 706581 h 1018309"/>
              <a:gd name="connsiteX25" fmla="*/ 453044 w 1396990"/>
              <a:gd name="connsiteY25" fmla="*/ 714894 h 1018309"/>
              <a:gd name="connsiteX26" fmla="*/ 477982 w 1396990"/>
              <a:gd name="connsiteY26" fmla="*/ 719051 h 1018309"/>
              <a:gd name="connsiteX27" fmla="*/ 498764 w 1396990"/>
              <a:gd name="connsiteY27" fmla="*/ 723207 h 1018309"/>
              <a:gd name="connsiteX28" fmla="*/ 515389 w 1396990"/>
              <a:gd name="connsiteY28" fmla="*/ 731520 h 1018309"/>
              <a:gd name="connsiteX29" fmla="*/ 527858 w 1396990"/>
              <a:gd name="connsiteY29" fmla="*/ 739832 h 1018309"/>
              <a:gd name="connsiteX30" fmla="*/ 569422 w 1396990"/>
              <a:gd name="connsiteY30" fmla="*/ 756458 h 1018309"/>
              <a:gd name="connsiteX31" fmla="*/ 586047 w 1396990"/>
              <a:gd name="connsiteY31" fmla="*/ 768927 h 1018309"/>
              <a:gd name="connsiteX32" fmla="*/ 627611 w 1396990"/>
              <a:gd name="connsiteY32" fmla="*/ 789709 h 1018309"/>
              <a:gd name="connsiteX33" fmla="*/ 640080 w 1396990"/>
              <a:gd name="connsiteY33" fmla="*/ 798021 h 1018309"/>
              <a:gd name="connsiteX34" fmla="*/ 665018 w 1396990"/>
              <a:gd name="connsiteY34" fmla="*/ 806334 h 1018309"/>
              <a:gd name="connsiteX35" fmla="*/ 681644 w 1396990"/>
              <a:gd name="connsiteY35" fmla="*/ 814647 h 1018309"/>
              <a:gd name="connsiteX36" fmla="*/ 698269 w 1396990"/>
              <a:gd name="connsiteY36" fmla="*/ 802177 h 1018309"/>
              <a:gd name="connsiteX37" fmla="*/ 806334 w 1396990"/>
              <a:gd name="connsiteY37" fmla="*/ 814647 h 1018309"/>
              <a:gd name="connsiteX38" fmla="*/ 872836 w 1396990"/>
              <a:gd name="connsiteY38" fmla="*/ 818804 h 1018309"/>
              <a:gd name="connsiteX39" fmla="*/ 972589 w 1396990"/>
              <a:gd name="connsiteY39" fmla="*/ 822960 h 1018309"/>
              <a:gd name="connsiteX40" fmla="*/ 1084811 w 1396990"/>
              <a:gd name="connsiteY40" fmla="*/ 814647 h 1018309"/>
              <a:gd name="connsiteX41" fmla="*/ 1138844 w 1396990"/>
              <a:gd name="connsiteY41" fmla="*/ 831272 h 1018309"/>
              <a:gd name="connsiteX42" fmla="*/ 1151313 w 1396990"/>
              <a:gd name="connsiteY42" fmla="*/ 810490 h 1018309"/>
              <a:gd name="connsiteX43" fmla="*/ 1271847 w 1396990"/>
              <a:gd name="connsiteY43" fmla="*/ 798021 h 1018309"/>
              <a:gd name="connsiteX44" fmla="*/ 1325880 w 1396990"/>
              <a:gd name="connsiteY44" fmla="*/ 810491 h 1018309"/>
              <a:gd name="connsiteX45" fmla="*/ 1342505 w 1396990"/>
              <a:gd name="connsiteY45" fmla="*/ 806334 h 1018309"/>
              <a:gd name="connsiteX46" fmla="*/ 1363287 w 1396990"/>
              <a:gd name="connsiteY46" fmla="*/ 802178 h 1018309"/>
              <a:gd name="connsiteX47" fmla="*/ 1388225 w 1396990"/>
              <a:gd name="connsiteY47" fmla="*/ 793865 h 1018309"/>
              <a:gd name="connsiteX48" fmla="*/ 1394763 w 1396990"/>
              <a:gd name="connsiteY48" fmla="*/ 768234 h 1018309"/>
              <a:gd name="connsiteX49" fmla="*/ 1392901 w 1396990"/>
              <a:gd name="connsiteY49" fmla="*/ 801095 h 1018309"/>
              <a:gd name="connsiteX50" fmla="*/ 1350298 w 1396990"/>
              <a:gd name="connsiteY50" fmla="*/ 827809 h 1018309"/>
              <a:gd name="connsiteX51" fmla="*/ 1317568 w 1396990"/>
              <a:gd name="connsiteY51" fmla="*/ 860367 h 1018309"/>
              <a:gd name="connsiteX52" fmla="*/ 1284316 w 1396990"/>
              <a:gd name="connsiteY52" fmla="*/ 852054 h 1018309"/>
              <a:gd name="connsiteX53" fmla="*/ 1278991 w 1396990"/>
              <a:gd name="connsiteY53" fmla="*/ 870499 h 1018309"/>
              <a:gd name="connsiteX54" fmla="*/ 1259378 w 1396990"/>
              <a:gd name="connsiteY54" fmla="*/ 864523 h 1018309"/>
              <a:gd name="connsiteX55" fmla="*/ 1249897 w 1396990"/>
              <a:gd name="connsiteY55" fmla="*/ 887730 h 1018309"/>
              <a:gd name="connsiteX56" fmla="*/ 1217814 w 1396990"/>
              <a:gd name="connsiteY56" fmla="*/ 876992 h 1018309"/>
              <a:gd name="connsiteX57" fmla="*/ 1205345 w 1396990"/>
              <a:gd name="connsiteY57" fmla="*/ 889461 h 1018309"/>
              <a:gd name="connsiteX58" fmla="*/ 1167938 w 1396990"/>
              <a:gd name="connsiteY58" fmla="*/ 906087 h 1018309"/>
              <a:gd name="connsiteX59" fmla="*/ 1134687 w 1396990"/>
              <a:gd name="connsiteY59" fmla="*/ 931025 h 1018309"/>
              <a:gd name="connsiteX60" fmla="*/ 1122218 w 1396990"/>
              <a:gd name="connsiteY60" fmla="*/ 935181 h 1018309"/>
              <a:gd name="connsiteX61" fmla="*/ 1101436 w 1396990"/>
              <a:gd name="connsiteY61" fmla="*/ 939338 h 1018309"/>
              <a:gd name="connsiteX62" fmla="*/ 1080654 w 1396990"/>
              <a:gd name="connsiteY62" fmla="*/ 947651 h 1018309"/>
              <a:gd name="connsiteX63" fmla="*/ 1001684 w 1396990"/>
              <a:gd name="connsiteY63" fmla="*/ 955963 h 1018309"/>
              <a:gd name="connsiteX64" fmla="*/ 985058 w 1396990"/>
              <a:gd name="connsiteY64" fmla="*/ 960120 h 1018309"/>
              <a:gd name="connsiteX65" fmla="*/ 955964 w 1396990"/>
              <a:gd name="connsiteY65" fmla="*/ 964276 h 1018309"/>
              <a:gd name="connsiteX66" fmla="*/ 931025 w 1396990"/>
              <a:gd name="connsiteY66" fmla="*/ 968432 h 1018309"/>
              <a:gd name="connsiteX67" fmla="*/ 901931 w 1396990"/>
              <a:gd name="connsiteY67" fmla="*/ 972589 h 1018309"/>
              <a:gd name="connsiteX68" fmla="*/ 852054 w 1396990"/>
              <a:gd name="connsiteY68" fmla="*/ 985058 h 1018309"/>
              <a:gd name="connsiteX69" fmla="*/ 835429 w 1396990"/>
              <a:gd name="connsiteY69" fmla="*/ 989214 h 1018309"/>
              <a:gd name="connsiteX70" fmla="*/ 793865 w 1396990"/>
              <a:gd name="connsiteY70" fmla="*/ 1001683 h 1018309"/>
              <a:gd name="connsiteX71" fmla="*/ 777240 w 1396990"/>
              <a:gd name="connsiteY71" fmla="*/ 1009996 h 1018309"/>
              <a:gd name="connsiteX72" fmla="*/ 748145 w 1396990"/>
              <a:gd name="connsiteY72" fmla="*/ 1014152 h 1018309"/>
              <a:gd name="connsiteX73" fmla="*/ 727364 w 1396990"/>
              <a:gd name="connsiteY73" fmla="*/ 1018309 h 1018309"/>
              <a:gd name="connsiteX74" fmla="*/ 619298 w 1396990"/>
              <a:gd name="connsiteY74" fmla="*/ 1014152 h 1018309"/>
              <a:gd name="connsiteX75" fmla="*/ 594360 w 1396990"/>
              <a:gd name="connsiteY75" fmla="*/ 1005840 h 1018309"/>
              <a:gd name="connsiteX76" fmla="*/ 536171 w 1396990"/>
              <a:gd name="connsiteY76" fmla="*/ 985058 h 1018309"/>
              <a:gd name="connsiteX77" fmla="*/ 519545 w 1396990"/>
              <a:gd name="connsiteY77" fmla="*/ 968432 h 1018309"/>
              <a:gd name="connsiteX78" fmla="*/ 357447 w 1396990"/>
              <a:gd name="connsiteY78" fmla="*/ 893618 h 1018309"/>
              <a:gd name="connsiteX79" fmla="*/ 320040 w 1396990"/>
              <a:gd name="connsiteY79" fmla="*/ 868680 h 1018309"/>
              <a:gd name="connsiteX80" fmla="*/ 261851 w 1396990"/>
              <a:gd name="connsiteY80" fmla="*/ 822960 h 1018309"/>
              <a:gd name="connsiteX81" fmla="*/ 245225 w 1396990"/>
              <a:gd name="connsiteY81" fmla="*/ 810491 h 1018309"/>
              <a:gd name="connsiteX82" fmla="*/ 224444 w 1396990"/>
              <a:gd name="connsiteY82" fmla="*/ 789709 h 1018309"/>
              <a:gd name="connsiteX83" fmla="*/ 207818 w 1396990"/>
              <a:gd name="connsiteY83" fmla="*/ 756458 h 1018309"/>
              <a:gd name="connsiteX84" fmla="*/ 199505 w 1396990"/>
              <a:gd name="connsiteY84" fmla="*/ 743989 h 1018309"/>
              <a:gd name="connsiteX85" fmla="*/ 187036 w 1396990"/>
              <a:gd name="connsiteY85" fmla="*/ 727363 h 1018309"/>
              <a:gd name="connsiteX86" fmla="*/ 153785 w 1396990"/>
              <a:gd name="connsiteY86" fmla="*/ 681643 h 1018309"/>
              <a:gd name="connsiteX87" fmla="*/ 128847 w 1396990"/>
              <a:gd name="connsiteY87" fmla="*/ 656705 h 1018309"/>
              <a:gd name="connsiteX88" fmla="*/ 124691 w 1396990"/>
              <a:gd name="connsiteY88" fmla="*/ 644236 h 1018309"/>
              <a:gd name="connsiteX89" fmla="*/ 99753 w 1396990"/>
              <a:gd name="connsiteY89" fmla="*/ 606829 h 1018309"/>
              <a:gd name="connsiteX90" fmla="*/ 74814 w 1396990"/>
              <a:gd name="connsiteY90" fmla="*/ 569421 h 1018309"/>
              <a:gd name="connsiteX91" fmla="*/ 58189 w 1396990"/>
              <a:gd name="connsiteY91" fmla="*/ 544483 h 1018309"/>
              <a:gd name="connsiteX92" fmla="*/ 45720 w 1396990"/>
              <a:gd name="connsiteY92" fmla="*/ 511232 h 1018309"/>
              <a:gd name="connsiteX93" fmla="*/ 41564 w 1396990"/>
              <a:gd name="connsiteY93" fmla="*/ 473825 h 1018309"/>
              <a:gd name="connsiteX94" fmla="*/ 33251 w 1396990"/>
              <a:gd name="connsiteY94" fmla="*/ 461356 h 1018309"/>
              <a:gd name="connsiteX95" fmla="*/ 24938 w 1396990"/>
              <a:gd name="connsiteY95" fmla="*/ 436418 h 1018309"/>
              <a:gd name="connsiteX96" fmla="*/ 16625 w 1396990"/>
              <a:gd name="connsiteY96" fmla="*/ 419792 h 1018309"/>
              <a:gd name="connsiteX97" fmla="*/ 12469 w 1396990"/>
              <a:gd name="connsiteY97" fmla="*/ 403167 h 1018309"/>
              <a:gd name="connsiteX98" fmla="*/ 4156 w 1396990"/>
              <a:gd name="connsiteY98" fmla="*/ 378229 h 1018309"/>
              <a:gd name="connsiteX99" fmla="*/ 0 w 1396990"/>
              <a:gd name="connsiteY99" fmla="*/ 361603 h 1018309"/>
              <a:gd name="connsiteX100" fmla="*/ 4156 w 1396990"/>
              <a:gd name="connsiteY100" fmla="*/ 266007 h 1018309"/>
              <a:gd name="connsiteX101" fmla="*/ 8313 w 1396990"/>
              <a:gd name="connsiteY101" fmla="*/ 245225 h 1018309"/>
              <a:gd name="connsiteX102" fmla="*/ 12469 w 1396990"/>
              <a:gd name="connsiteY102" fmla="*/ 199505 h 1018309"/>
              <a:gd name="connsiteX103" fmla="*/ 20782 w 1396990"/>
              <a:gd name="connsiteY103" fmla="*/ 178723 h 1018309"/>
              <a:gd name="connsiteX104" fmla="*/ 29094 w 1396990"/>
              <a:gd name="connsiteY104" fmla="*/ 145472 h 1018309"/>
              <a:gd name="connsiteX105" fmla="*/ 37407 w 1396990"/>
              <a:gd name="connsiteY105" fmla="*/ 108065 h 1018309"/>
              <a:gd name="connsiteX106" fmla="*/ 41564 w 1396990"/>
              <a:gd name="connsiteY106" fmla="*/ 87283 h 1018309"/>
              <a:gd name="connsiteX107" fmla="*/ 49876 w 1396990"/>
              <a:gd name="connsiteY107" fmla="*/ 70658 h 1018309"/>
              <a:gd name="connsiteX108" fmla="*/ 54033 w 1396990"/>
              <a:gd name="connsiteY108" fmla="*/ 58189 h 1018309"/>
              <a:gd name="connsiteX109" fmla="*/ 70658 w 1396990"/>
              <a:gd name="connsiteY109" fmla="*/ 49876 h 1018309"/>
              <a:gd name="connsiteX110" fmla="*/ 87284 w 1396990"/>
              <a:gd name="connsiteY110" fmla="*/ 37407 h 1018309"/>
              <a:gd name="connsiteX111" fmla="*/ 95596 w 1396990"/>
              <a:gd name="connsiteY111" fmla="*/ 24938 h 1018309"/>
              <a:gd name="connsiteX112" fmla="*/ 108065 w 1396990"/>
              <a:gd name="connsiteY112" fmla="*/ 20781 h 1018309"/>
              <a:gd name="connsiteX113" fmla="*/ 120534 w 1396990"/>
              <a:gd name="connsiteY113" fmla="*/ 12469 h 1018309"/>
              <a:gd name="connsiteX114" fmla="*/ 145473 w 1396990"/>
              <a:gd name="connsiteY114" fmla="*/ 0 h 1018309"/>
              <a:gd name="connsiteX115" fmla="*/ 153785 w 1396990"/>
              <a:gd name="connsiteY115" fmla="*/ 29094 h 1018309"/>
              <a:gd name="connsiteX0" fmla="*/ 153785 w 1396990"/>
              <a:gd name="connsiteY0" fmla="*/ 29094 h 1018309"/>
              <a:gd name="connsiteX1" fmla="*/ 153785 w 1396990"/>
              <a:gd name="connsiteY1" fmla="*/ 95596 h 1018309"/>
              <a:gd name="connsiteX2" fmla="*/ 145473 w 1396990"/>
              <a:gd name="connsiteY2" fmla="*/ 178723 h 1018309"/>
              <a:gd name="connsiteX3" fmla="*/ 149629 w 1396990"/>
              <a:gd name="connsiteY3" fmla="*/ 211974 h 1018309"/>
              <a:gd name="connsiteX4" fmla="*/ 162098 w 1396990"/>
              <a:gd name="connsiteY4" fmla="*/ 224443 h 1018309"/>
              <a:gd name="connsiteX5" fmla="*/ 166254 w 1396990"/>
              <a:gd name="connsiteY5" fmla="*/ 315883 h 1018309"/>
              <a:gd name="connsiteX6" fmla="*/ 182881 w 1396990"/>
              <a:gd name="connsiteY6" fmla="*/ 328352 h 1018309"/>
              <a:gd name="connsiteX7" fmla="*/ 178724 w 1396990"/>
              <a:gd name="connsiteY7" fmla="*/ 361603 h 1018309"/>
              <a:gd name="connsiteX8" fmla="*/ 182880 w 1396990"/>
              <a:gd name="connsiteY8" fmla="*/ 382385 h 1018309"/>
              <a:gd name="connsiteX9" fmla="*/ 187036 w 1396990"/>
              <a:gd name="connsiteY9" fmla="*/ 399011 h 1018309"/>
              <a:gd name="connsiteX10" fmla="*/ 191193 w 1396990"/>
              <a:gd name="connsiteY10" fmla="*/ 423949 h 1018309"/>
              <a:gd name="connsiteX11" fmla="*/ 199505 w 1396990"/>
              <a:gd name="connsiteY11" fmla="*/ 440574 h 1018309"/>
              <a:gd name="connsiteX12" fmla="*/ 211974 w 1396990"/>
              <a:gd name="connsiteY12" fmla="*/ 477981 h 1018309"/>
              <a:gd name="connsiteX13" fmla="*/ 224444 w 1396990"/>
              <a:gd name="connsiteY13" fmla="*/ 490451 h 1018309"/>
              <a:gd name="connsiteX14" fmla="*/ 241069 w 1396990"/>
              <a:gd name="connsiteY14" fmla="*/ 515389 h 1018309"/>
              <a:gd name="connsiteX15" fmla="*/ 249382 w 1396990"/>
              <a:gd name="connsiteY15" fmla="*/ 527858 h 1018309"/>
              <a:gd name="connsiteX16" fmla="*/ 286789 w 1396990"/>
              <a:gd name="connsiteY16" fmla="*/ 569421 h 1018309"/>
              <a:gd name="connsiteX17" fmla="*/ 307571 w 1396990"/>
              <a:gd name="connsiteY17" fmla="*/ 598516 h 1018309"/>
              <a:gd name="connsiteX18" fmla="*/ 320040 w 1396990"/>
              <a:gd name="connsiteY18" fmla="*/ 623454 h 1018309"/>
              <a:gd name="connsiteX19" fmla="*/ 353291 w 1396990"/>
              <a:gd name="connsiteY19" fmla="*/ 635923 h 1018309"/>
              <a:gd name="connsiteX20" fmla="*/ 378229 w 1396990"/>
              <a:gd name="connsiteY20" fmla="*/ 660861 h 1018309"/>
              <a:gd name="connsiteX21" fmla="*/ 390698 w 1396990"/>
              <a:gd name="connsiteY21" fmla="*/ 669174 h 1018309"/>
              <a:gd name="connsiteX22" fmla="*/ 407324 w 1396990"/>
              <a:gd name="connsiteY22" fmla="*/ 685800 h 1018309"/>
              <a:gd name="connsiteX23" fmla="*/ 415636 w 1396990"/>
              <a:gd name="connsiteY23" fmla="*/ 698269 h 1018309"/>
              <a:gd name="connsiteX24" fmla="*/ 436418 w 1396990"/>
              <a:gd name="connsiteY24" fmla="*/ 706581 h 1018309"/>
              <a:gd name="connsiteX25" fmla="*/ 453044 w 1396990"/>
              <a:gd name="connsiteY25" fmla="*/ 714894 h 1018309"/>
              <a:gd name="connsiteX26" fmla="*/ 477982 w 1396990"/>
              <a:gd name="connsiteY26" fmla="*/ 719051 h 1018309"/>
              <a:gd name="connsiteX27" fmla="*/ 498764 w 1396990"/>
              <a:gd name="connsiteY27" fmla="*/ 723207 h 1018309"/>
              <a:gd name="connsiteX28" fmla="*/ 515389 w 1396990"/>
              <a:gd name="connsiteY28" fmla="*/ 731520 h 1018309"/>
              <a:gd name="connsiteX29" fmla="*/ 527858 w 1396990"/>
              <a:gd name="connsiteY29" fmla="*/ 739832 h 1018309"/>
              <a:gd name="connsiteX30" fmla="*/ 569422 w 1396990"/>
              <a:gd name="connsiteY30" fmla="*/ 756458 h 1018309"/>
              <a:gd name="connsiteX31" fmla="*/ 586047 w 1396990"/>
              <a:gd name="connsiteY31" fmla="*/ 768927 h 1018309"/>
              <a:gd name="connsiteX32" fmla="*/ 627611 w 1396990"/>
              <a:gd name="connsiteY32" fmla="*/ 789709 h 1018309"/>
              <a:gd name="connsiteX33" fmla="*/ 640080 w 1396990"/>
              <a:gd name="connsiteY33" fmla="*/ 798021 h 1018309"/>
              <a:gd name="connsiteX34" fmla="*/ 665018 w 1396990"/>
              <a:gd name="connsiteY34" fmla="*/ 806334 h 1018309"/>
              <a:gd name="connsiteX35" fmla="*/ 681644 w 1396990"/>
              <a:gd name="connsiteY35" fmla="*/ 814647 h 1018309"/>
              <a:gd name="connsiteX36" fmla="*/ 698269 w 1396990"/>
              <a:gd name="connsiteY36" fmla="*/ 802177 h 1018309"/>
              <a:gd name="connsiteX37" fmla="*/ 806334 w 1396990"/>
              <a:gd name="connsiteY37" fmla="*/ 814647 h 1018309"/>
              <a:gd name="connsiteX38" fmla="*/ 872836 w 1396990"/>
              <a:gd name="connsiteY38" fmla="*/ 818804 h 1018309"/>
              <a:gd name="connsiteX39" fmla="*/ 972589 w 1396990"/>
              <a:gd name="connsiteY39" fmla="*/ 822960 h 1018309"/>
              <a:gd name="connsiteX40" fmla="*/ 1084811 w 1396990"/>
              <a:gd name="connsiteY40" fmla="*/ 814647 h 1018309"/>
              <a:gd name="connsiteX41" fmla="*/ 1138844 w 1396990"/>
              <a:gd name="connsiteY41" fmla="*/ 831272 h 1018309"/>
              <a:gd name="connsiteX42" fmla="*/ 1151313 w 1396990"/>
              <a:gd name="connsiteY42" fmla="*/ 810490 h 1018309"/>
              <a:gd name="connsiteX43" fmla="*/ 1271847 w 1396990"/>
              <a:gd name="connsiteY43" fmla="*/ 798021 h 1018309"/>
              <a:gd name="connsiteX44" fmla="*/ 1325880 w 1396990"/>
              <a:gd name="connsiteY44" fmla="*/ 810491 h 1018309"/>
              <a:gd name="connsiteX45" fmla="*/ 1342505 w 1396990"/>
              <a:gd name="connsiteY45" fmla="*/ 806334 h 1018309"/>
              <a:gd name="connsiteX46" fmla="*/ 1363287 w 1396990"/>
              <a:gd name="connsiteY46" fmla="*/ 802178 h 1018309"/>
              <a:gd name="connsiteX47" fmla="*/ 1388225 w 1396990"/>
              <a:gd name="connsiteY47" fmla="*/ 793865 h 1018309"/>
              <a:gd name="connsiteX48" fmla="*/ 1394763 w 1396990"/>
              <a:gd name="connsiteY48" fmla="*/ 768234 h 1018309"/>
              <a:gd name="connsiteX49" fmla="*/ 1392901 w 1396990"/>
              <a:gd name="connsiteY49" fmla="*/ 801095 h 1018309"/>
              <a:gd name="connsiteX50" fmla="*/ 1350298 w 1396990"/>
              <a:gd name="connsiteY50" fmla="*/ 827809 h 1018309"/>
              <a:gd name="connsiteX51" fmla="*/ 1317568 w 1396990"/>
              <a:gd name="connsiteY51" fmla="*/ 860367 h 1018309"/>
              <a:gd name="connsiteX52" fmla="*/ 1284316 w 1396990"/>
              <a:gd name="connsiteY52" fmla="*/ 852054 h 1018309"/>
              <a:gd name="connsiteX53" fmla="*/ 1278991 w 1396990"/>
              <a:gd name="connsiteY53" fmla="*/ 870499 h 1018309"/>
              <a:gd name="connsiteX54" fmla="*/ 1259378 w 1396990"/>
              <a:gd name="connsiteY54" fmla="*/ 864523 h 1018309"/>
              <a:gd name="connsiteX55" fmla="*/ 1249897 w 1396990"/>
              <a:gd name="connsiteY55" fmla="*/ 887730 h 1018309"/>
              <a:gd name="connsiteX56" fmla="*/ 1217814 w 1396990"/>
              <a:gd name="connsiteY56" fmla="*/ 876992 h 1018309"/>
              <a:gd name="connsiteX57" fmla="*/ 1207726 w 1396990"/>
              <a:gd name="connsiteY57" fmla="*/ 908511 h 1018309"/>
              <a:gd name="connsiteX58" fmla="*/ 1167938 w 1396990"/>
              <a:gd name="connsiteY58" fmla="*/ 906087 h 1018309"/>
              <a:gd name="connsiteX59" fmla="*/ 1134687 w 1396990"/>
              <a:gd name="connsiteY59" fmla="*/ 931025 h 1018309"/>
              <a:gd name="connsiteX60" fmla="*/ 1122218 w 1396990"/>
              <a:gd name="connsiteY60" fmla="*/ 935181 h 1018309"/>
              <a:gd name="connsiteX61" fmla="*/ 1101436 w 1396990"/>
              <a:gd name="connsiteY61" fmla="*/ 939338 h 1018309"/>
              <a:gd name="connsiteX62" fmla="*/ 1080654 w 1396990"/>
              <a:gd name="connsiteY62" fmla="*/ 947651 h 1018309"/>
              <a:gd name="connsiteX63" fmla="*/ 1001684 w 1396990"/>
              <a:gd name="connsiteY63" fmla="*/ 955963 h 1018309"/>
              <a:gd name="connsiteX64" fmla="*/ 985058 w 1396990"/>
              <a:gd name="connsiteY64" fmla="*/ 960120 h 1018309"/>
              <a:gd name="connsiteX65" fmla="*/ 955964 w 1396990"/>
              <a:gd name="connsiteY65" fmla="*/ 964276 h 1018309"/>
              <a:gd name="connsiteX66" fmla="*/ 931025 w 1396990"/>
              <a:gd name="connsiteY66" fmla="*/ 968432 h 1018309"/>
              <a:gd name="connsiteX67" fmla="*/ 901931 w 1396990"/>
              <a:gd name="connsiteY67" fmla="*/ 972589 h 1018309"/>
              <a:gd name="connsiteX68" fmla="*/ 852054 w 1396990"/>
              <a:gd name="connsiteY68" fmla="*/ 985058 h 1018309"/>
              <a:gd name="connsiteX69" fmla="*/ 835429 w 1396990"/>
              <a:gd name="connsiteY69" fmla="*/ 989214 h 1018309"/>
              <a:gd name="connsiteX70" fmla="*/ 793865 w 1396990"/>
              <a:gd name="connsiteY70" fmla="*/ 1001683 h 1018309"/>
              <a:gd name="connsiteX71" fmla="*/ 777240 w 1396990"/>
              <a:gd name="connsiteY71" fmla="*/ 1009996 h 1018309"/>
              <a:gd name="connsiteX72" fmla="*/ 748145 w 1396990"/>
              <a:gd name="connsiteY72" fmla="*/ 1014152 h 1018309"/>
              <a:gd name="connsiteX73" fmla="*/ 727364 w 1396990"/>
              <a:gd name="connsiteY73" fmla="*/ 1018309 h 1018309"/>
              <a:gd name="connsiteX74" fmla="*/ 619298 w 1396990"/>
              <a:gd name="connsiteY74" fmla="*/ 1014152 h 1018309"/>
              <a:gd name="connsiteX75" fmla="*/ 594360 w 1396990"/>
              <a:gd name="connsiteY75" fmla="*/ 1005840 h 1018309"/>
              <a:gd name="connsiteX76" fmla="*/ 536171 w 1396990"/>
              <a:gd name="connsiteY76" fmla="*/ 985058 h 1018309"/>
              <a:gd name="connsiteX77" fmla="*/ 519545 w 1396990"/>
              <a:gd name="connsiteY77" fmla="*/ 968432 h 1018309"/>
              <a:gd name="connsiteX78" fmla="*/ 357447 w 1396990"/>
              <a:gd name="connsiteY78" fmla="*/ 893618 h 1018309"/>
              <a:gd name="connsiteX79" fmla="*/ 320040 w 1396990"/>
              <a:gd name="connsiteY79" fmla="*/ 868680 h 1018309"/>
              <a:gd name="connsiteX80" fmla="*/ 261851 w 1396990"/>
              <a:gd name="connsiteY80" fmla="*/ 822960 h 1018309"/>
              <a:gd name="connsiteX81" fmla="*/ 245225 w 1396990"/>
              <a:gd name="connsiteY81" fmla="*/ 810491 h 1018309"/>
              <a:gd name="connsiteX82" fmla="*/ 224444 w 1396990"/>
              <a:gd name="connsiteY82" fmla="*/ 789709 h 1018309"/>
              <a:gd name="connsiteX83" fmla="*/ 207818 w 1396990"/>
              <a:gd name="connsiteY83" fmla="*/ 756458 h 1018309"/>
              <a:gd name="connsiteX84" fmla="*/ 199505 w 1396990"/>
              <a:gd name="connsiteY84" fmla="*/ 743989 h 1018309"/>
              <a:gd name="connsiteX85" fmla="*/ 187036 w 1396990"/>
              <a:gd name="connsiteY85" fmla="*/ 727363 h 1018309"/>
              <a:gd name="connsiteX86" fmla="*/ 153785 w 1396990"/>
              <a:gd name="connsiteY86" fmla="*/ 681643 h 1018309"/>
              <a:gd name="connsiteX87" fmla="*/ 128847 w 1396990"/>
              <a:gd name="connsiteY87" fmla="*/ 656705 h 1018309"/>
              <a:gd name="connsiteX88" fmla="*/ 124691 w 1396990"/>
              <a:gd name="connsiteY88" fmla="*/ 644236 h 1018309"/>
              <a:gd name="connsiteX89" fmla="*/ 99753 w 1396990"/>
              <a:gd name="connsiteY89" fmla="*/ 606829 h 1018309"/>
              <a:gd name="connsiteX90" fmla="*/ 74814 w 1396990"/>
              <a:gd name="connsiteY90" fmla="*/ 569421 h 1018309"/>
              <a:gd name="connsiteX91" fmla="*/ 58189 w 1396990"/>
              <a:gd name="connsiteY91" fmla="*/ 544483 h 1018309"/>
              <a:gd name="connsiteX92" fmla="*/ 45720 w 1396990"/>
              <a:gd name="connsiteY92" fmla="*/ 511232 h 1018309"/>
              <a:gd name="connsiteX93" fmla="*/ 41564 w 1396990"/>
              <a:gd name="connsiteY93" fmla="*/ 473825 h 1018309"/>
              <a:gd name="connsiteX94" fmla="*/ 33251 w 1396990"/>
              <a:gd name="connsiteY94" fmla="*/ 461356 h 1018309"/>
              <a:gd name="connsiteX95" fmla="*/ 24938 w 1396990"/>
              <a:gd name="connsiteY95" fmla="*/ 436418 h 1018309"/>
              <a:gd name="connsiteX96" fmla="*/ 16625 w 1396990"/>
              <a:gd name="connsiteY96" fmla="*/ 419792 h 1018309"/>
              <a:gd name="connsiteX97" fmla="*/ 12469 w 1396990"/>
              <a:gd name="connsiteY97" fmla="*/ 403167 h 1018309"/>
              <a:gd name="connsiteX98" fmla="*/ 4156 w 1396990"/>
              <a:gd name="connsiteY98" fmla="*/ 378229 h 1018309"/>
              <a:gd name="connsiteX99" fmla="*/ 0 w 1396990"/>
              <a:gd name="connsiteY99" fmla="*/ 361603 h 1018309"/>
              <a:gd name="connsiteX100" fmla="*/ 4156 w 1396990"/>
              <a:gd name="connsiteY100" fmla="*/ 266007 h 1018309"/>
              <a:gd name="connsiteX101" fmla="*/ 8313 w 1396990"/>
              <a:gd name="connsiteY101" fmla="*/ 245225 h 1018309"/>
              <a:gd name="connsiteX102" fmla="*/ 12469 w 1396990"/>
              <a:gd name="connsiteY102" fmla="*/ 199505 h 1018309"/>
              <a:gd name="connsiteX103" fmla="*/ 20782 w 1396990"/>
              <a:gd name="connsiteY103" fmla="*/ 178723 h 1018309"/>
              <a:gd name="connsiteX104" fmla="*/ 29094 w 1396990"/>
              <a:gd name="connsiteY104" fmla="*/ 145472 h 1018309"/>
              <a:gd name="connsiteX105" fmla="*/ 37407 w 1396990"/>
              <a:gd name="connsiteY105" fmla="*/ 108065 h 1018309"/>
              <a:gd name="connsiteX106" fmla="*/ 41564 w 1396990"/>
              <a:gd name="connsiteY106" fmla="*/ 87283 h 1018309"/>
              <a:gd name="connsiteX107" fmla="*/ 49876 w 1396990"/>
              <a:gd name="connsiteY107" fmla="*/ 70658 h 1018309"/>
              <a:gd name="connsiteX108" fmla="*/ 54033 w 1396990"/>
              <a:gd name="connsiteY108" fmla="*/ 58189 h 1018309"/>
              <a:gd name="connsiteX109" fmla="*/ 70658 w 1396990"/>
              <a:gd name="connsiteY109" fmla="*/ 49876 h 1018309"/>
              <a:gd name="connsiteX110" fmla="*/ 87284 w 1396990"/>
              <a:gd name="connsiteY110" fmla="*/ 37407 h 1018309"/>
              <a:gd name="connsiteX111" fmla="*/ 95596 w 1396990"/>
              <a:gd name="connsiteY111" fmla="*/ 24938 h 1018309"/>
              <a:gd name="connsiteX112" fmla="*/ 108065 w 1396990"/>
              <a:gd name="connsiteY112" fmla="*/ 20781 h 1018309"/>
              <a:gd name="connsiteX113" fmla="*/ 120534 w 1396990"/>
              <a:gd name="connsiteY113" fmla="*/ 12469 h 1018309"/>
              <a:gd name="connsiteX114" fmla="*/ 145473 w 1396990"/>
              <a:gd name="connsiteY114" fmla="*/ 0 h 1018309"/>
              <a:gd name="connsiteX115" fmla="*/ 153785 w 1396990"/>
              <a:gd name="connsiteY115" fmla="*/ 29094 h 1018309"/>
              <a:gd name="connsiteX0" fmla="*/ 153785 w 1396990"/>
              <a:gd name="connsiteY0" fmla="*/ 29094 h 1018309"/>
              <a:gd name="connsiteX1" fmla="*/ 153785 w 1396990"/>
              <a:gd name="connsiteY1" fmla="*/ 95596 h 1018309"/>
              <a:gd name="connsiteX2" fmla="*/ 145473 w 1396990"/>
              <a:gd name="connsiteY2" fmla="*/ 178723 h 1018309"/>
              <a:gd name="connsiteX3" fmla="*/ 149629 w 1396990"/>
              <a:gd name="connsiteY3" fmla="*/ 211974 h 1018309"/>
              <a:gd name="connsiteX4" fmla="*/ 162098 w 1396990"/>
              <a:gd name="connsiteY4" fmla="*/ 224443 h 1018309"/>
              <a:gd name="connsiteX5" fmla="*/ 166254 w 1396990"/>
              <a:gd name="connsiteY5" fmla="*/ 315883 h 1018309"/>
              <a:gd name="connsiteX6" fmla="*/ 182881 w 1396990"/>
              <a:gd name="connsiteY6" fmla="*/ 328352 h 1018309"/>
              <a:gd name="connsiteX7" fmla="*/ 178724 w 1396990"/>
              <a:gd name="connsiteY7" fmla="*/ 361603 h 1018309"/>
              <a:gd name="connsiteX8" fmla="*/ 182880 w 1396990"/>
              <a:gd name="connsiteY8" fmla="*/ 382385 h 1018309"/>
              <a:gd name="connsiteX9" fmla="*/ 187036 w 1396990"/>
              <a:gd name="connsiteY9" fmla="*/ 399011 h 1018309"/>
              <a:gd name="connsiteX10" fmla="*/ 191193 w 1396990"/>
              <a:gd name="connsiteY10" fmla="*/ 423949 h 1018309"/>
              <a:gd name="connsiteX11" fmla="*/ 199505 w 1396990"/>
              <a:gd name="connsiteY11" fmla="*/ 440574 h 1018309"/>
              <a:gd name="connsiteX12" fmla="*/ 211974 w 1396990"/>
              <a:gd name="connsiteY12" fmla="*/ 477981 h 1018309"/>
              <a:gd name="connsiteX13" fmla="*/ 224444 w 1396990"/>
              <a:gd name="connsiteY13" fmla="*/ 490451 h 1018309"/>
              <a:gd name="connsiteX14" fmla="*/ 241069 w 1396990"/>
              <a:gd name="connsiteY14" fmla="*/ 515389 h 1018309"/>
              <a:gd name="connsiteX15" fmla="*/ 249382 w 1396990"/>
              <a:gd name="connsiteY15" fmla="*/ 527858 h 1018309"/>
              <a:gd name="connsiteX16" fmla="*/ 286789 w 1396990"/>
              <a:gd name="connsiteY16" fmla="*/ 569421 h 1018309"/>
              <a:gd name="connsiteX17" fmla="*/ 307571 w 1396990"/>
              <a:gd name="connsiteY17" fmla="*/ 598516 h 1018309"/>
              <a:gd name="connsiteX18" fmla="*/ 320040 w 1396990"/>
              <a:gd name="connsiteY18" fmla="*/ 623454 h 1018309"/>
              <a:gd name="connsiteX19" fmla="*/ 353291 w 1396990"/>
              <a:gd name="connsiteY19" fmla="*/ 635923 h 1018309"/>
              <a:gd name="connsiteX20" fmla="*/ 378229 w 1396990"/>
              <a:gd name="connsiteY20" fmla="*/ 660861 h 1018309"/>
              <a:gd name="connsiteX21" fmla="*/ 390698 w 1396990"/>
              <a:gd name="connsiteY21" fmla="*/ 669174 h 1018309"/>
              <a:gd name="connsiteX22" fmla="*/ 407324 w 1396990"/>
              <a:gd name="connsiteY22" fmla="*/ 685800 h 1018309"/>
              <a:gd name="connsiteX23" fmla="*/ 415636 w 1396990"/>
              <a:gd name="connsiteY23" fmla="*/ 698269 h 1018309"/>
              <a:gd name="connsiteX24" fmla="*/ 436418 w 1396990"/>
              <a:gd name="connsiteY24" fmla="*/ 706581 h 1018309"/>
              <a:gd name="connsiteX25" fmla="*/ 453044 w 1396990"/>
              <a:gd name="connsiteY25" fmla="*/ 714894 h 1018309"/>
              <a:gd name="connsiteX26" fmla="*/ 477982 w 1396990"/>
              <a:gd name="connsiteY26" fmla="*/ 719051 h 1018309"/>
              <a:gd name="connsiteX27" fmla="*/ 498764 w 1396990"/>
              <a:gd name="connsiteY27" fmla="*/ 723207 h 1018309"/>
              <a:gd name="connsiteX28" fmla="*/ 515389 w 1396990"/>
              <a:gd name="connsiteY28" fmla="*/ 731520 h 1018309"/>
              <a:gd name="connsiteX29" fmla="*/ 527858 w 1396990"/>
              <a:gd name="connsiteY29" fmla="*/ 739832 h 1018309"/>
              <a:gd name="connsiteX30" fmla="*/ 569422 w 1396990"/>
              <a:gd name="connsiteY30" fmla="*/ 756458 h 1018309"/>
              <a:gd name="connsiteX31" fmla="*/ 586047 w 1396990"/>
              <a:gd name="connsiteY31" fmla="*/ 768927 h 1018309"/>
              <a:gd name="connsiteX32" fmla="*/ 627611 w 1396990"/>
              <a:gd name="connsiteY32" fmla="*/ 789709 h 1018309"/>
              <a:gd name="connsiteX33" fmla="*/ 640080 w 1396990"/>
              <a:gd name="connsiteY33" fmla="*/ 798021 h 1018309"/>
              <a:gd name="connsiteX34" fmla="*/ 665018 w 1396990"/>
              <a:gd name="connsiteY34" fmla="*/ 806334 h 1018309"/>
              <a:gd name="connsiteX35" fmla="*/ 681644 w 1396990"/>
              <a:gd name="connsiteY35" fmla="*/ 814647 h 1018309"/>
              <a:gd name="connsiteX36" fmla="*/ 698269 w 1396990"/>
              <a:gd name="connsiteY36" fmla="*/ 802177 h 1018309"/>
              <a:gd name="connsiteX37" fmla="*/ 806334 w 1396990"/>
              <a:gd name="connsiteY37" fmla="*/ 814647 h 1018309"/>
              <a:gd name="connsiteX38" fmla="*/ 872836 w 1396990"/>
              <a:gd name="connsiteY38" fmla="*/ 818804 h 1018309"/>
              <a:gd name="connsiteX39" fmla="*/ 972589 w 1396990"/>
              <a:gd name="connsiteY39" fmla="*/ 822960 h 1018309"/>
              <a:gd name="connsiteX40" fmla="*/ 1084811 w 1396990"/>
              <a:gd name="connsiteY40" fmla="*/ 814647 h 1018309"/>
              <a:gd name="connsiteX41" fmla="*/ 1138844 w 1396990"/>
              <a:gd name="connsiteY41" fmla="*/ 831272 h 1018309"/>
              <a:gd name="connsiteX42" fmla="*/ 1151313 w 1396990"/>
              <a:gd name="connsiteY42" fmla="*/ 810490 h 1018309"/>
              <a:gd name="connsiteX43" fmla="*/ 1271847 w 1396990"/>
              <a:gd name="connsiteY43" fmla="*/ 798021 h 1018309"/>
              <a:gd name="connsiteX44" fmla="*/ 1325880 w 1396990"/>
              <a:gd name="connsiteY44" fmla="*/ 810491 h 1018309"/>
              <a:gd name="connsiteX45" fmla="*/ 1342505 w 1396990"/>
              <a:gd name="connsiteY45" fmla="*/ 806334 h 1018309"/>
              <a:gd name="connsiteX46" fmla="*/ 1363287 w 1396990"/>
              <a:gd name="connsiteY46" fmla="*/ 802178 h 1018309"/>
              <a:gd name="connsiteX47" fmla="*/ 1388225 w 1396990"/>
              <a:gd name="connsiteY47" fmla="*/ 793865 h 1018309"/>
              <a:gd name="connsiteX48" fmla="*/ 1394763 w 1396990"/>
              <a:gd name="connsiteY48" fmla="*/ 768234 h 1018309"/>
              <a:gd name="connsiteX49" fmla="*/ 1392901 w 1396990"/>
              <a:gd name="connsiteY49" fmla="*/ 801095 h 1018309"/>
              <a:gd name="connsiteX50" fmla="*/ 1350298 w 1396990"/>
              <a:gd name="connsiteY50" fmla="*/ 827809 h 1018309"/>
              <a:gd name="connsiteX51" fmla="*/ 1317568 w 1396990"/>
              <a:gd name="connsiteY51" fmla="*/ 860367 h 1018309"/>
              <a:gd name="connsiteX52" fmla="*/ 1284316 w 1396990"/>
              <a:gd name="connsiteY52" fmla="*/ 852054 h 1018309"/>
              <a:gd name="connsiteX53" fmla="*/ 1278991 w 1396990"/>
              <a:gd name="connsiteY53" fmla="*/ 870499 h 1018309"/>
              <a:gd name="connsiteX54" fmla="*/ 1259378 w 1396990"/>
              <a:gd name="connsiteY54" fmla="*/ 864523 h 1018309"/>
              <a:gd name="connsiteX55" fmla="*/ 1249897 w 1396990"/>
              <a:gd name="connsiteY55" fmla="*/ 887730 h 1018309"/>
              <a:gd name="connsiteX56" fmla="*/ 1217814 w 1396990"/>
              <a:gd name="connsiteY56" fmla="*/ 876992 h 1018309"/>
              <a:gd name="connsiteX57" fmla="*/ 1207726 w 1396990"/>
              <a:gd name="connsiteY57" fmla="*/ 908511 h 1018309"/>
              <a:gd name="connsiteX58" fmla="*/ 1167938 w 1396990"/>
              <a:gd name="connsiteY58" fmla="*/ 922756 h 1018309"/>
              <a:gd name="connsiteX59" fmla="*/ 1134687 w 1396990"/>
              <a:gd name="connsiteY59" fmla="*/ 931025 h 1018309"/>
              <a:gd name="connsiteX60" fmla="*/ 1122218 w 1396990"/>
              <a:gd name="connsiteY60" fmla="*/ 935181 h 1018309"/>
              <a:gd name="connsiteX61" fmla="*/ 1101436 w 1396990"/>
              <a:gd name="connsiteY61" fmla="*/ 939338 h 1018309"/>
              <a:gd name="connsiteX62" fmla="*/ 1080654 w 1396990"/>
              <a:gd name="connsiteY62" fmla="*/ 947651 h 1018309"/>
              <a:gd name="connsiteX63" fmla="*/ 1001684 w 1396990"/>
              <a:gd name="connsiteY63" fmla="*/ 955963 h 1018309"/>
              <a:gd name="connsiteX64" fmla="*/ 985058 w 1396990"/>
              <a:gd name="connsiteY64" fmla="*/ 960120 h 1018309"/>
              <a:gd name="connsiteX65" fmla="*/ 955964 w 1396990"/>
              <a:gd name="connsiteY65" fmla="*/ 964276 h 1018309"/>
              <a:gd name="connsiteX66" fmla="*/ 931025 w 1396990"/>
              <a:gd name="connsiteY66" fmla="*/ 968432 h 1018309"/>
              <a:gd name="connsiteX67" fmla="*/ 901931 w 1396990"/>
              <a:gd name="connsiteY67" fmla="*/ 972589 h 1018309"/>
              <a:gd name="connsiteX68" fmla="*/ 852054 w 1396990"/>
              <a:gd name="connsiteY68" fmla="*/ 985058 h 1018309"/>
              <a:gd name="connsiteX69" fmla="*/ 835429 w 1396990"/>
              <a:gd name="connsiteY69" fmla="*/ 989214 h 1018309"/>
              <a:gd name="connsiteX70" fmla="*/ 793865 w 1396990"/>
              <a:gd name="connsiteY70" fmla="*/ 1001683 h 1018309"/>
              <a:gd name="connsiteX71" fmla="*/ 777240 w 1396990"/>
              <a:gd name="connsiteY71" fmla="*/ 1009996 h 1018309"/>
              <a:gd name="connsiteX72" fmla="*/ 748145 w 1396990"/>
              <a:gd name="connsiteY72" fmla="*/ 1014152 h 1018309"/>
              <a:gd name="connsiteX73" fmla="*/ 727364 w 1396990"/>
              <a:gd name="connsiteY73" fmla="*/ 1018309 h 1018309"/>
              <a:gd name="connsiteX74" fmla="*/ 619298 w 1396990"/>
              <a:gd name="connsiteY74" fmla="*/ 1014152 h 1018309"/>
              <a:gd name="connsiteX75" fmla="*/ 594360 w 1396990"/>
              <a:gd name="connsiteY75" fmla="*/ 1005840 h 1018309"/>
              <a:gd name="connsiteX76" fmla="*/ 536171 w 1396990"/>
              <a:gd name="connsiteY76" fmla="*/ 985058 h 1018309"/>
              <a:gd name="connsiteX77" fmla="*/ 519545 w 1396990"/>
              <a:gd name="connsiteY77" fmla="*/ 968432 h 1018309"/>
              <a:gd name="connsiteX78" fmla="*/ 357447 w 1396990"/>
              <a:gd name="connsiteY78" fmla="*/ 893618 h 1018309"/>
              <a:gd name="connsiteX79" fmla="*/ 320040 w 1396990"/>
              <a:gd name="connsiteY79" fmla="*/ 868680 h 1018309"/>
              <a:gd name="connsiteX80" fmla="*/ 261851 w 1396990"/>
              <a:gd name="connsiteY80" fmla="*/ 822960 h 1018309"/>
              <a:gd name="connsiteX81" fmla="*/ 245225 w 1396990"/>
              <a:gd name="connsiteY81" fmla="*/ 810491 h 1018309"/>
              <a:gd name="connsiteX82" fmla="*/ 224444 w 1396990"/>
              <a:gd name="connsiteY82" fmla="*/ 789709 h 1018309"/>
              <a:gd name="connsiteX83" fmla="*/ 207818 w 1396990"/>
              <a:gd name="connsiteY83" fmla="*/ 756458 h 1018309"/>
              <a:gd name="connsiteX84" fmla="*/ 199505 w 1396990"/>
              <a:gd name="connsiteY84" fmla="*/ 743989 h 1018309"/>
              <a:gd name="connsiteX85" fmla="*/ 187036 w 1396990"/>
              <a:gd name="connsiteY85" fmla="*/ 727363 h 1018309"/>
              <a:gd name="connsiteX86" fmla="*/ 153785 w 1396990"/>
              <a:gd name="connsiteY86" fmla="*/ 681643 h 1018309"/>
              <a:gd name="connsiteX87" fmla="*/ 128847 w 1396990"/>
              <a:gd name="connsiteY87" fmla="*/ 656705 h 1018309"/>
              <a:gd name="connsiteX88" fmla="*/ 124691 w 1396990"/>
              <a:gd name="connsiteY88" fmla="*/ 644236 h 1018309"/>
              <a:gd name="connsiteX89" fmla="*/ 99753 w 1396990"/>
              <a:gd name="connsiteY89" fmla="*/ 606829 h 1018309"/>
              <a:gd name="connsiteX90" fmla="*/ 74814 w 1396990"/>
              <a:gd name="connsiteY90" fmla="*/ 569421 h 1018309"/>
              <a:gd name="connsiteX91" fmla="*/ 58189 w 1396990"/>
              <a:gd name="connsiteY91" fmla="*/ 544483 h 1018309"/>
              <a:gd name="connsiteX92" fmla="*/ 45720 w 1396990"/>
              <a:gd name="connsiteY92" fmla="*/ 511232 h 1018309"/>
              <a:gd name="connsiteX93" fmla="*/ 41564 w 1396990"/>
              <a:gd name="connsiteY93" fmla="*/ 473825 h 1018309"/>
              <a:gd name="connsiteX94" fmla="*/ 33251 w 1396990"/>
              <a:gd name="connsiteY94" fmla="*/ 461356 h 1018309"/>
              <a:gd name="connsiteX95" fmla="*/ 24938 w 1396990"/>
              <a:gd name="connsiteY95" fmla="*/ 436418 h 1018309"/>
              <a:gd name="connsiteX96" fmla="*/ 16625 w 1396990"/>
              <a:gd name="connsiteY96" fmla="*/ 419792 h 1018309"/>
              <a:gd name="connsiteX97" fmla="*/ 12469 w 1396990"/>
              <a:gd name="connsiteY97" fmla="*/ 403167 h 1018309"/>
              <a:gd name="connsiteX98" fmla="*/ 4156 w 1396990"/>
              <a:gd name="connsiteY98" fmla="*/ 378229 h 1018309"/>
              <a:gd name="connsiteX99" fmla="*/ 0 w 1396990"/>
              <a:gd name="connsiteY99" fmla="*/ 361603 h 1018309"/>
              <a:gd name="connsiteX100" fmla="*/ 4156 w 1396990"/>
              <a:gd name="connsiteY100" fmla="*/ 266007 h 1018309"/>
              <a:gd name="connsiteX101" fmla="*/ 8313 w 1396990"/>
              <a:gd name="connsiteY101" fmla="*/ 245225 h 1018309"/>
              <a:gd name="connsiteX102" fmla="*/ 12469 w 1396990"/>
              <a:gd name="connsiteY102" fmla="*/ 199505 h 1018309"/>
              <a:gd name="connsiteX103" fmla="*/ 20782 w 1396990"/>
              <a:gd name="connsiteY103" fmla="*/ 178723 h 1018309"/>
              <a:gd name="connsiteX104" fmla="*/ 29094 w 1396990"/>
              <a:gd name="connsiteY104" fmla="*/ 145472 h 1018309"/>
              <a:gd name="connsiteX105" fmla="*/ 37407 w 1396990"/>
              <a:gd name="connsiteY105" fmla="*/ 108065 h 1018309"/>
              <a:gd name="connsiteX106" fmla="*/ 41564 w 1396990"/>
              <a:gd name="connsiteY106" fmla="*/ 87283 h 1018309"/>
              <a:gd name="connsiteX107" fmla="*/ 49876 w 1396990"/>
              <a:gd name="connsiteY107" fmla="*/ 70658 h 1018309"/>
              <a:gd name="connsiteX108" fmla="*/ 54033 w 1396990"/>
              <a:gd name="connsiteY108" fmla="*/ 58189 h 1018309"/>
              <a:gd name="connsiteX109" fmla="*/ 70658 w 1396990"/>
              <a:gd name="connsiteY109" fmla="*/ 49876 h 1018309"/>
              <a:gd name="connsiteX110" fmla="*/ 87284 w 1396990"/>
              <a:gd name="connsiteY110" fmla="*/ 37407 h 1018309"/>
              <a:gd name="connsiteX111" fmla="*/ 95596 w 1396990"/>
              <a:gd name="connsiteY111" fmla="*/ 24938 h 1018309"/>
              <a:gd name="connsiteX112" fmla="*/ 108065 w 1396990"/>
              <a:gd name="connsiteY112" fmla="*/ 20781 h 1018309"/>
              <a:gd name="connsiteX113" fmla="*/ 120534 w 1396990"/>
              <a:gd name="connsiteY113" fmla="*/ 12469 h 1018309"/>
              <a:gd name="connsiteX114" fmla="*/ 145473 w 1396990"/>
              <a:gd name="connsiteY114" fmla="*/ 0 h 1018309"/>
              <a:gd name="connsiteX115" fmla="*/ 153785 w 1396990"/>
              <a:gd name="connsiteY115" fmla="*/ 29094 h 1018309"/>
              <a:gd name="connsiteX0" fmla="*/ 153785 w 1396990"/>
              <a:gd name="connsiteY0" fmla="*/ 29094 h 1018309"/>
              <a:gd name="connsiteX1" fmla="*/ 153785 w 1396990"/>
              <a:gd name="connsiteY1" fmla="*/ 95596 h 1018309"/>
              <a:gd name="connsiteX2" fmla="*/ 145473 w 1396990"/>
              <a:gd name="connsiteY2" fmla="*/ 178723 h 1018309"/>
              <a:gd name="connsiteX3" fmla="*/ 149629 w 1396990"/>
              <a:gd name="connsiteY3" fmla="*/ 211974 h 1018309"/>
              <a:gd name="connsiteX4" fmla="*/ 162098 w 1396990"/>
              <a:gd name="connsiteY4" fmla="*/ 224443 h 1018309"/>
              <a:gd name="connsiteX5" fmla="*/ 166254 w 1396990"/>
              <a:gd name="connsiteY5" fmla="*/ 315883 h 1018309"/>
              <a:gd name="connsiteX6" fmla="*/ 182881 w 1396990"/>
              <a:gd name="connsiteY6" fmla="*/ 328352 h 1018309"/>
              <a:gd name="connsiteX7" fmla="*/ 178724 w 1396990"/>
              <a:gd name="connsiteY7" fmla="*/ 361603 h 1018309"/>
              <a:gd name="connsiteX8" fmla="*/ 182880 w 1396990"/>
              <a:gd name="connsiteY8" fmla="*/ 382385 h 1018309"/>
              <a:gd name="connsiteX9" fmla="*/ 187036 w 1396990"/>
              <a:gd name="connsiteY9" fmla="*/ 399011 h 1018309"/>
              <a:gd name="connsiteX10" fmla="*/ 191193 w 1396990"/>
              <a:gd name="connsiteY10" fmla="*/ 423949 h 1018309"/>
              <a:gd name="connsiteX11" fmla="*/ 199505 w 1396990"/>
              <a:gd name="connsiteY11" fmla="*/ 440574 h 1018309"/>
              <a:gd name="connsiteX12" fmla="*/ 211974 w 1396990"/>
              <a:gd name="connsiteY12" fmla="*/ 477981 h 1018309"/>
              <a:gd name="connsiteX13" fmla="*/ 224444 w 1396990"/>
              <a:gd name="connsiteY13" fmla="*/ 490451 h 1018309"/>
              <a:gd name="connsiteX14" fmla="*/ 241069 w 1396990"/>
              <a:gd name="connsiteY14" fmla="*/ 515389 h 1018309"/>
              <a:gd name="connsiteX15" fmla="*/ 249382 w 1396990"/>
              <a:gd name="connsiteY15" fmla="*/ 527858 h 1018309"/>
              <a:gd name="connsiteX16" fmla="*/ 286789 w 1396990"/>
              <a:gd name="connsiteY16" fmla="*/ 569421 h 1018309"/>
              <a:gd name="connsiteX17" fmla="*/ 307571 w 1396990"/>
              <a:gd name="connsiteY17" fmla="*/ 598516 h 1018309"/>
              <a:gd name="connsiteX18" fmla="*/ 320040 w 1396990"/>
              <a:gd name="connsiteY18" fmla="*/ 623454 h 1018309"/>
              <a:gd name="connsiteX19" fmla="*/ 353291 w 1396990"/>
              <a:gd name="connsiteY19" fmla="*/ 635923 h 1018309"/>
              <a:gd name="connsiteX20" fmla="*/ 378229 w 1396990"/>
              <a:gd name="connsiteY20" fmla="*/ 660861 h 1018309"/>
              <a:gd name="connsiteX21" fmla="*/ 390698 w 1396990"/>
              <a:gd name="connsiteY21" fmla="*/ 669174 h 1018309"/>
              <a:gd name="connsiteX22" fmla="*/ 407324 w 1396990"/>
              <a:gd name="connsiteY22" fmla="*/ 685800 h 1018309"/>
              <a:gd name="connsiteX23" fmla="*/ 415636 w 1396990"/>
              <a:gd name="connsiteY23" fmla="*/ 698269 h 1018309"/>
              <a:gd name="connsiteX24" fmla="*/ 436418 w 1396990"/>
              <a:gd name="connsiteY24" fmla="*/ 706581 h 1018309"/>
              <a:gd name="connsiteX25" fmla="*/ 453044 w 1396990"/>
              <a:gd name="connsiteY25" fmla="*/ 714894 h 1018309"/>
              <a:gd name="connsiteX26" fmla="*/ 477982 w 1396990"/>
              <a:gd name="connsiteY26" fmla="*/ 719051 h 1018309"/>
              <a:gd name="connsiteX27" fmla="*/ 498764 w 1396990"/>
              <a:gd name="connsiteY27" fmla="*/ 723207 h 1018309"/>
              <a:gd name="connsiteX28" fmla="*/ 515389 w 1396990"/>
              <a:gd name="connsiteY28" fmla="*/ 731520 h 1018309"/>
              <a:gd name="connsiteX29" fmla="*/ 527858 w 1396990"/>
              <a:gd name="connsiteY29" fmla="*/ 739832 h 1018309"/>
              <a:gd name="connsiteX30" fmla="*/ 569422 w 1396990"/>
              <a:gd name="connsiteY30" fmla="*/ 756458 h 1018309"/>
              <a:gd name="connsiteX31" fmla="*/ 586047 w 1396990"/>
              <a:gd name="connsiteY31" fmla="*/ 768927 h 1018309"/>
              <a:gd name="connsiteX32" fmla="*/ 627611 w 1396990"/>
              <a:gd name="connsiteY32" fmla="*/ 789709 h 1018309"/>
              <a:gd name="connsiteX33" fmla="*/ 640080 w 1396990"/>
              <a:gd name="connsiteY33" fmla="*/ 798021 h 1018309"/>
              <a:gd name="connsiteX34" fmla="*/ 665018 w 1396990"/>
              <a:gd name="connsiteY34" fmla="*/ 806334 h 1018309"/>
              <a:gd name="connsiteX35" fmla="*/ 681644 w 1396990"/>
              <a:gd name="connsiteY35" fmla="*/ 814647 h 1018309"/>
              <a:gd name="connsiteX36" fmla="*/ 698269 w 1396990"/>
              <a:gd name="connsiteY36" fmla="*/ 802177 h 1018309"/>
              <a:gd name="connsiteX37" fmla="*/ 806334 w 1396990"/>
              <a:gd name="connsiteY37" fmla="*/ 814647 h 1018309"/>
              <a:gd name="connsiteX38" fmla="*/ 872836 w 1396990"/>
              <a:gd name="connsiteY38" fmla="*/ 818804 h 1018309"/>
              <a:gd name="connsiteX39" fmla="*/ 972589 w 1396990"/>
              <a:gd name="connsiteY39" fmla="*/ 822960 h 1018309"/>
              <a:gd name="connsiteX40" fmla="*/ 1084811 w 1396990"/>
              <a:gd name="connsiteY40" fmla="*/ 814647 h 1018309"/>
              <a:gd name="connsiteX41" fmla="*/ 1138844 w 1396990"/>
              <a:gd name="connsiteY41" fmla="*/ 831272 h 1018309"/>
              <a:gd name="connsiteX42" fmla="*/ 1151313 w 1396990"/>
              <a:gd name="connsiteY42" fmla="*/ 810490 h 1018309"/>
              <a:gd name="connsiteX43" fmla="*/ 1271847 w 1396990"/>
              <a:gd name="connsiteY43" fmla="*/ 798021 h 1018309"/>
              <a:gd name="connsiteX44" fmla="*/ 1325880 w 1396990"/>
              <a:gd name="connsiteY44" fmla="*/ 810491 h 1018309"/>
              <a:gd name="connsiteX45" fmla="*/ 1342505 w 1396990"/>
              <a:gd name="connsiteY45" fmla="*/ 806334 h 1018309"/>
              <a:gd name="connsiteX46" fmla="*/ 1363287 w 1396990"/>
              <a:gd name="connsiteY46" fmla="*/ 802178 h 1018309"/>
              <a:gd name="connsiteX47" fmla="*/ 1388225 w 1396990"/>
              <a:gd name="connsiteY47" fmla="*/ 793865 h 1018309"/>
              <a:gd name="connsiteX48" fmla="*/ 1394763 w 1396990"/>
              <a:gd name="connsiteY48" fmla="*/ 768234 h 1018309"/>
              <a:gd name="connsiteX49" fmla="*/ 1392901 w 1396990"/>
              <a:gd name="connsiteY49" fmla="*/ 801095 h 1018309"/>
              <a:gd name="connsiteX50" fmla="*/ 1350298 w 1396990"/>
              <a:gd name="connsiteY50" fmla="*/ 827809 h 1018309"/>
              <a:gd name="connsiteX51" fmla="*/ 1317568 w 1396990"/>
              <a:gd name="connsiteY51" fmla="*/ 860367 h 1018309"/>
              <a:gd name="connsiteX52" fmla="*/ 1284316 w 1396990"/>
              <a:gd name="connsiteY52" fmla="*/ 852054 h 1018309"/>
              <a:gd name="connsiteX53" fmla="*/ 1278991 w 1396990"/>
              <a:gd name="connsiteY53" fmla="*/ 870499 h 1018309"/>
              <a:gd name="connsiteX54" fmla="*/ 1259378 w 1396990"/>
              <a:gd name="connsiteY54" fmla="*/ 864523 h 1018309"/>
              <a:gd name="connsiteX55" fmla="*/ 1249897 w 1396990"/>
              <a:gd name="connsiteY55" fmla="*/ 887730 h 1018309"/>
              <a:gd name="connsiteX56" fmla="*/ 1227339 w 1396990"/>
              <a:gd name="connsiteY56" fmla="*/ 891279 h 1018309"/>
              <a:gd name="connsiteX57" fmla="*/ 1207726 w 1396990"/>
              <a:gd name="connsiteY57" fmla="*/ 908511 h 1018309"/>
              <a:gd name="connsiteX58" fmla="*/ 1167938 w 1396990"/>
              <a:gd name="connsiteY58" fmla="*/ 922756 h 1018309"/>
              <a:gd name="connsiteX59" fmla="*/ 1134687 w 1396990"/>
              <a:gd name="connsiteY59" fmla="*/ 931025 h 1018309"/>
              <a:gd name="connsiteX60" fmla="*/ 1122218 w 1396990"/>
              <a:gd name="connsiteY60" fmla="*/ 935181 h 1018309"/>
              <a:gd name="connsiteX61" fmla="*/ 1101436 w 1396990"/>
              <a:gd name="connsiteY61" fmla="*/ 939338 h 1018309"/>
              <a:gd name="connsiteX62" fmla="*/ 1080654 w 1396990"/>
              <a:gd name="connsiteY62" fmla="*/ 947651 h 1018309"/>
              <a:gd name="connsiteX63" fmla="*/ 1001684 w 1396990"/>
              <a:gd name="connsiteY63" fmla="*/ 955963 h 1018309"/>
              <a:gd name="connsiteX64" fmla="*/ 985058 w 1396990"/>
              <a:gd name="connsiteY64" fmla="*/ 960120 h 1018309"/>
              <a:gd name="connsiteX65" fmla="*/ 955964 w 1396990"/>
              <a:gd name="connsiteY65" fmla="*/ 964276 h 1018309"/>
              <a:gd name="connsiteX66" fmla="*/ 931025 w 1396990"/>
              <a:gd name="connsiteY66" fmla="*/ 968432 h 1018309"/>
              <a:gd name="connsiteX67" fmla="*/ 901931 w 1396990"/>
              <a:gd name="connsiteY67" fmla="*/ 972589 h 1018309"/>
              <a:gd name="connsiteX68" fmla="*/ 852054 w 1396990"/>
              <a:gd name="connsiteY68" fmla="*/ 985058 h 1018309"/>
              <a:gd name="connsiteX69" fmla="*/ 835429 w 1396990"/>
              <a:gd name="connsiteY69" fmla="*/ 989214 h 1018309"/>
              <a:gd name="connsiteX70" fmla="*/ 793865 w 1396990"/>
              <a:gd name="connsiteY70" fmla="*/ 1001683 h 1018309"/>
              <a:gd name="connsiteX71" fmla="*/ 777240 w 1396990"/>
              <a:gd name="connsiteY71" fmla="*/ 1009996 h 1018309"/>
              <a:gd name="connsiteX72" fmla="*/ 748145 w 1396990"/>
              <a:gd name="connsiteY72" fmla="*/ 1014152 h 1018309"/>
              <a:gd name="connsiteX73" fmla="*/ 727364 w 1396990"/>
              <a:gd name="connsiteY73" fmla="*/ 1018309 h 1018309"/>
              <a:gd name="connsiteX74" fmla="*/ 619298 w 1396990"/>
              <a:gd name="connsiteY74" fmla="*/ 1014152 h 1018309"/>
              <a:gd name="connsiteX75" fmla="*/ 594360 w 1396990"/>
              <a:gd name="connsiteY75" fmla="*/ 1005840 h 1018309"/>
              <a:gd name="connsiteX76" fmla="*/ 536171 w 1396990"/>
              <a:gd name="connsiteY76" fmla="*/ 985058 h 1018309"/>
              <a:gd name="connsiteX77" fmla="*/ 519545 w 1396990"/>
              <a:gd name="connsiteY77" fmla="*/ 968432 h 1018309"/>
              <a:gd name="connsiteX78" fmla="*/ 357447 w 1396990"/>
              <a:gd name="connsiteY78" fmla="*/ 893618 h 1018309"/>
              <a:gd name="connsiteX79" fmla="*/ 320040 w 1396990"/>
              <a:gd name="connsiteY79" fmla="*/ 868680 h 1018309"/>
              <a:gd name="connsiteX80" fmla="*/ 261851 w 1396990"/>
              <a:gd name="connsiteY80" fmla="*/ 822960 h 1018309"/>
              <a:gd name="connsiteX81" fmla="*/ 245225 w 1396990"/>
              <a:gd name="connsiteY81" fmla="*/ 810491 h 1018309"/>
              <a:gd name="connsiteX82" fmla="*/ 224444 w 1396990"/>
              <a:gd name="connsiteY82" fmla="*/ 789709 h 1018309"/>
              <a:gd name="connsiteX83" fmla="*/ 207818 w 1396990"/>
              <a:gd name="connsiteY83" fmla="*/ 756458 h 1018309"/>
              <a:gd name="connsiteX84" fmla="*/ 199505 w 1396990"/>
              <a:gd name="connsiteY84" fmla="*/ 743989 h 1018309"/>
              <a:gd name="connsiteX85" fmla="*/ 187036 w 1396990"/>
              <a:gd name="connsiteY85" fmla="*/ 727363 h 1018309"/>
              <a:gd name="connsiteX86" fmla="*/ 153785 w 1396990"/>
              <a:gd name="connsiteY86" fmla="*/ 681643 h 1018309"/>
              <a:gd name="connsiteX87" fmla="*/ 128847 w 1396990"/>
              <a:gd name="connsiteY87" fmla="*/ 656705 h 1018309"/>
              <a:gd name="connsiteX88" fmla="*/ 124691 w 1396990"/>
              <a:gd name="connsiteY88" fmla="*/ 644236 h 1018309"/>
              <a:gd name="connsiteX89" fmla="*/ 99753 w 1396990"/>
              <a:gd name="connsiteY89" fmla="*/ 606829 h 1018309"/>
              <a:gd name="connsiteX90" fmla="*/ 74814 w 1396990"/>
              <a:gd name="connsiteY90" fmla="*/ 569421 h 1018309"/>
              <a:gd name="connsiteX91" fmla="*/ 58189 w 1396990"/>
              <a:gd name="connsiteY91" fmla="*/ 544483 h 1018309"/>
              <a:gd name="connsiteX92" fmla="*/ 45720 w 1396990"/>
              <a:gd name="connsiteY92" fmla="*/ 511232 h 1018309"/>
              <a:gd name="connsiteX93" fmla="*/ 41564 w 1396990"/>
              <a:gd name="connsiteY93" fmla="*/ 473825 h 1018309"/>
              <a:gd name="connsiteX94" fmla="*/ 33251 w 1396990"/>
              <a:gd name="connsiteY94" fmla="*/ 461356 h 1018309"/>
              <a:gd name="connsiteX95" fmla="*/ 24938 w 1396990"/>
              <a:gd name="connsiteY95" fmla="*/ 436418 h 1018309"/>
              <a:gd name="connsiteX96" fmla="*/ 16625 w 1396990"/>
              <a:gd name="connsiteY96" fmla="*/ 419792 h 1018309"/>
              <a:gd name="connsiteX97" fmla="*/ 12469 w 1396990"/>
              <a:gd name="connsiteY97" fmla="*/ 403167 h 1018309"/>
              <a:gd name="connsiteX98" fmla="*/ 4156 w 1396990"/>
              <a:gd name="connsiteY98" fmla="*/ 378229 h 1018309"/>
              <a:gd name="connsiteX99" fmla="*/ 0 w 1396990"/>
              <a:gd name="connsiteY99" fmla="*/ 361603 h 1018309"/>
              <a:gd name="connsiteX100" fmla="*/ 4156 w 1396990"/>
              <a:gd name="connsiteY100" fmla="*/ 266007 h 1018309"/>
              <a:gd name="connsiteX101" fmla="*/ 8313 w 1396990"/>
              <a:gd name="connsiteY101" fmla="*/ 245225 h 1018309"/>
              <a:gd name="connsiteX102" fmla="*/ 12469 w 1396990"/>
              <a:gd name="connsiteY102" fmla="*/ 199505 h 1018309"/>
              <a:gd name="connsiteX103" fmla="*/ 20782 w 1396990"/>
              <a:gd name="connsiteY103" fmla="*/ 178723 h 1018309"/>
              <a:gd name="connsiteX104" fmla="*/ 29094 w 1396990"/>
              <a:gd name="connsiteY104" fmla="*/ 145472 h 1018309"/>
              <a:gd name="connsiteX105" fmla="*/ 37407 w 1396990"/>
              <a:gd name="connsiteY105" fmla="*/ 108065 h 1018309"/>
              <a:gd name="connsiteX106" fmla="*/ 41564 w 1396990"/>
              <a:gd name="connsiteY106" fmla="*/ 87283 h 1018309"/>
              <a:gd name="connsiteX107" fmla="*/ 49876 w 1396990"/>
              <a:gd name="connsiteY107" fmla="*/ 70658 h 1018309"/>
              <a:gd name="connsiteX108" fmla="*/ 54033 w 1396990"/>
              <a:gd name="connsiteY108" fmla="*/ 58189 h 1018309"/>
              <a:gd name="connsiteX109" fmla="*/ 70658 w 1396990"/>
              <a:gd name="connsiteY109" fmla="*/ 49876 h 1018309"/>
              <a:gd name="connsiteX110" fmla="*/ 87284 w 1396990"/>
              <a:gd name="connsiteY110" fmla="*/ 37407 h 1018309"/>
              <a:gd name="connsiteX111" fmla="*/ 95596 w 1396990"/>
              <a:gd name="connsiteY111" fmla="*/ 24938 h 1018309"/>
              <a:gd name="connsiteX112" fmla="*/ 108065 w 1396990"/>
              <a:gd name="connsiteY112" fmla="*/ 20781 h 1018309"/>
              <a:gd name="connsiteX113" fmla="*/ 120534 w 1396990"/>
              <a:gd name="connsiteY113" fmla="*/ 12469 h 1018309"/>
              <a:gd name="connsiteX114" fmla="*/ 145473 w 1396990"/>
              <a:gd name="connsiteY114" fmla="*/ 0 h 1018309"/>
              <a:gd name="connsiteX115" fmla="*/ 153785 w 1396990"/>
              <a:gd name="connsiteY115" fmla="*/ 29094 h 1018309"/>
              <a:gd name="connsiteX0" fmla="*/ 153785 w 1396990"/>
              <a:gd name="connsiteY0" fmla="*/ 29094 h 1018309"/>
              <a:gd name="connsiteX1" fmla="*/ 153785 w 1396990"/>
              <a:gd name="connsiteY1" fmla="*/ 95596 h 1018309"/>
              <a:gd name="connsiteX2" fmla="*/ 145473 w 1396990"/>
              <a:gd name="connsiteY2" fmla="*/ 178723 h 1018309"/>
              <a:gd name="connsiteX3" fmla="*/ 149629 w 1396990"/>
              <a:gd name="connsiteY3" fmla="*/ 211974 h 1018309"/>
              <a:gd name="connsiteX4" fmla="*/ 162098 w 1396990"/>
              <a:gd name="connsiteY4" fmla="*/ 224443 h 1018309"/>
              <a:gd name="connsiteX5" fmla="*/ 166254 w 1396990"/>
              <a:gd name="connsiteY5" fmla="*/ 315883 h 1018309"/>
              <a:gd name="connsiteX6" fmla="*/ 182881 w 1396990"/>
              <a:gd name="connsiteY6" fmla="*/ 328352 h 1018309"/>
              <a:gd name="connsiteX7" fmla="*/ 178724 w 1396990"/>
              <a:gd name="connsiteY7" fmla="*/ 361603 h 1018309"/>
              <a:gd name="connsiteX8" fmla="*/ 182880 w 1396990"/>
              <a:gd name="connsiteY8" fmla="*/ 382385 h 1018309"/>
              <a:gd name="connsiteX9" fmla="*/ 187036 w 1396990"/>
              <a:gd name="connsiteY9" fmla="*/ 399011 h 1018309"/>
              <a:gd name="connsiteX10" fmla="*/ 191193 w 1396990"/>
              <a:gd name="connsiteY10" fmla="*/ 423949 h 1018309"/>
              <a:gd name="connsiteX11" fmla="*/ 199505 w 1396990"/>
              <a:gd name="connsiteY11" fmla="*/ 440574 h 1018309"/>
              <a:gd name="connsiteX12" fmla="*/ 211974 w 1396990"/>
              <a:gd name="connsiteY12" fmla="*/ 477981 h 1018309"/>
              <a:gd name="connsiteX13" fmla="*/ 224444 w 1396990"/>
              <a:gd name="connsiteY13" fmla="*/ 490451 h 1018309"/>
              <a:gd name="connsiteX14" fmla="*/ 241069 w 1396990"/>
              <a:gd name="connsiteY14" fmla="*/ 515389 h 1018309"/>
              <a:gd name="connsiteX15" fmla="*/ 249382 w 1396990"/>
              <a:gd name="connsiteY15" fmla="*/ 527858 h 1018309"/>
              <a:gd name="connsiteX16" fmla="*/ 286789 w 1396990"/>
              <a:gd name="connsiteY16" fmla="*/ 569421 h 1018309"/>
              <a:gd name="connsiteX17" fmla="*/ 307571 w 1396990"/>
              <a:gd name="connsiteY17" fmla="*/ 598516 h 1018309"/>
              <a:gd name="connsiteX18" fmla="*/ 320040 w 1396990"/>
              <a:gd name="connsiteY18" fmla="*/ 623454 h 1018309"/>
              <a:gd name="connsiteX19" fmla="*/ 353291 w 1396990"/>
              <a:gd name="connsiteY19" fmla="*/ 635923 h 1018309"/>
              <a:gd name="connsiteX20" fmla="*/ 378229 w 1396990"/>
              <a:gd name="connsiteY20" fmla="*/ 660861 h 1018309"/>
              <a:gd name="connsiteX21" fmla="*/ 390698 w 1396990"/>
              <a:gd name="connsiteY21" fmla="*/ 669174 h 1018309"/>
              <a:gd name="connsiteX22" fmla="*/ 407324 w 1396990"/>
              <a:gd name="connsiteY22" fmla="*/ 685800 h 1018309"/>
              <a:gd name="connsiteX23" fmla="*/ 415636 w 1396990"/>
              <a:gd name="connsiteY23" fmla="*/ 698269 h 1018309"/>
              <a:gd name="connsiteX24" fmla="*/ 436418 w 1396990"/>
              <a:gd name="connsiteY24" fmla="*/ 706581 h 1018309"/>
              <a:gd name="connsiteX25" fmla="*/ 453044 w 1396990"/>
              <a:gd name="connsiteY25" fmla="*/ 714894 h 1018309"/>
              <a:gd name="connsiteX26" fmla="*/ 477982 w 1396990"/>
              <a:gd name="connsiteY26" fmla="*/ 719051 h 1018309"/>
              <a:gd name="connsiteX27" fmla="*/ 498764 w 1396990"/>
              <a:gd name="connsiteY27" fmla="*/ 723207 h 1018309"/>
              <a:gd name="connsiteX28" fmla="*/ 515389 w 1396990"/>
              <a:gd name="connsiteY28" fmla="*/ 731520 h 1018309"/>
              <a:gd name="connsiteX29" fmla="*/ 527858 w 1396990"/>
              <a:gd name="connsiteY29" fmla="*/ 739832 h 1018309"/>
              <a:gd name="connsiteX30" fmla="*/ 569422 w 1396990"/>
              <a:gd name="connsiteY30" fmla="*/ 756458 h 1018309"/>
              <a:gd name="connsiteX31" fmla="*/ 586047 w 1396990"/>
              <a:gd name="connsiteY31" fmla="*/ 768927 h 1018309"/>
              <a:gd name="connsiteX32" fmla="*/ 627611 w 1396990"/>
              <a:gd name="connsiteY32" fmla="*/ 789709 h 1018309"/>
              <a:gd name="connsiteX33" fmla="*/ 640080 w 1396990"/>
              <a:gd name="connsiteY33" fmla="*/ 798021 h 1018309"/>
              <a:gd name="connsiteX34" fmla="*/ 665018 w 1396990"/>
              <a:gd name="connsiteY34" fmla="*/ 806334 h 1018309"/>
              <a:gd name="connsiteX35" fmla="*/ 681644 w 1396990"/>
              <a:gd name="connsiteY35" fmla="*/ 814647 h 1018309"/>
              <a:gd name="connsiteX36" fmla="*/ 698269 w 1396990"/>
              <a:gd name="connsiteY36" fmla="*/ 802177 h 1018309"/>
              <a:gd name="connsiteX37" fmla="*/ 806334 w 1396990"/>
              <a:gd name="connsiteY37" fmla="*/ 814647 h 1018309"/>
              <a:gd name="connsiteX38" fmla="*/ 872836 w 1396990"/>
              <a:gd name="connsiteY38" fmla="*/ 818804 h 1018309"/>
              <a:gd name="connsiteX39" fmla="*/ 972589 w 1396990"/>
              <a:gd name="connsiteY39" fmla="*/ 822960 h 1018309"/>
              <a:gd name="connsiteX40" fmla="*/ 1084811 w 1396990"/>
              <a:gd name="connsiteY40" fmla="*/ 814647 h 1018309"/>
              <a:gd name="connsiteX41" fmla="*/ 1138844 w 1396990"/>
              <a:gd name="connsiteY41" fmla="*/ 831272 h 1018309"/>
              <a:gd name="connsiteX42" fmla="*/ 1151313 w 1396990"/>
              <a:gd name="connsiteY42" fmla="*/ 810490 h 1018309"/>
              <a:gd name="connsiteX43" fmla="*/ 1271847 w 1396990"/>
              <a:gd name="connsiteY43" fmla="*/ 798021 h 1018309"/>
              <a:gd name="connsiteX44" fmla="*/ 1325880 w 1396990"/>
              <a:gd name="connsiteY44" fmla="*/ 810491 h 1018309"/>
              <a:gd name="connsiteX45" fmla="*/ 1342505 w 1396990"/>
              <a:gd name="connsiteY45" fmla="*/ 806334 h 1018309"/>
              <a:gd name="connsiteX46" fmla="*/ 1363287 w 1396990"/>
              <a:gd name="connsiteY46" fmla="*/ 802178 h 1018309"/>
              <a:gd name="connsiteX47" fmla="*/ 1388225 w 1396990"/>
              <a:gd name="connsiteY47" fmla="*/ 793865 h 1018309"/>
              <a:gd name="connsiteX48" fmla="*/ 1394763 w 1396990"/>
              <a:gd name="connsiteY48" fmla="*/ 768234 h 1018309"/>
              <a:gd name="connsiteX49" fmla="*/ 1392901 w 1396990"/>
              <a:gd name="connsiteY49" fmla="*/ 801095 h 1018309"/>
              <a:gd name="connsiteX50" fmla="*/ 1350298 w 1396990"/>
              <a:gd name="connsiteY50" fmla="*/ 827809 h 1018309"/>
              <a:gd name="connsiteX51" fmla="*/ 1317568 w 1396990"/>
              <a:gd name="connsiteY51" fmla="*/ 860367 h 1018309"/>
              <a:gd name="connsiteX52" fmla="*/ 1284316 w 1396990"/>
              <a:gd name="connsiteY52" fmla="*/ 852054 h 1018309"/>
              <a:gd name="connsiteX53" fmla="*/ 1278991 w 1396990"/>
              <a:gd name="connsiteY53" fmla="*/ 870499 h 1018309"/>
              <a:gd name="connsiteX54" fmla="*/ 1266522 w 1396990"/>
              <a:gd name="connsiteY54" fmla="*/ 874048 h 1018309"/>
              <a:gd name="connsiteX55" fmla="*/ 1249897 w 1396990"/>
              <a:gd name="connsiteY55" fmla="*/ 887730 h 1018309"/>
              <a:gd name="connsiteX56" fmla="*/ 1227339 w 1396990"/>
              <a:gd name="connsiteY56" fmla="*/ 891279 h 1018309"/>
              <a:gd name="connsiteX57" fmla="*/ 1207726 w 1396990"/>
              <a:gd name="connsiteY57" fmla="*/ 908511 h 1018309"/>
              <a:gd name="connsiteX58" fmla="*/ 1167938 w 1396990"/>
              <a:gd name="connsiteY58" fmla="*/ 922756 h 1018309"/>
              <a:gd name="connsiteX59" fmla="*/ 1134687 w 1396990"/>
              <a:gd name="connsiteY59" fmla="*/ 931025 h 1018309"/>
              <a:gd name="connsiteX60" fmla="*/ 1122218 w 1396990"/>
              <a:gd name="connsiteY60" fmla="*/ 935181 h 1018309"/>
              <a:gd name="connsiteX61" fmla="*/ 1101436 w 1396990"/>
              <a:gd name="connsiteY61" fmla="*/ 939338 h 1018309"/>
              <a:gd name="connsiteX62" fmla="*/ 1080654 w 1396990"/>
              <a:gd name="connsiteY62" fmla="*/ 947651 h 1018309"/>
              <a:gd name="connsiteX63" fmla="*/ 1001684 w 1396990"/>
              <a:gd name="connsiteY63" fmla="*/ 955963 h 1018309"/>
              <a:gd name="connsiteX64" fmla="*/ 985058 w 1396990"/>
              <a:gd name="connsiteY64" fmla="*/ 960120 h 1018309"/>
              <a:gd name="connsiteX65" fmla="*/ 955964 w 1396990"/>
              <a:gd name="connsiteY65" fmla="*/ 964276 h 1018309"/>
              <a:gd name="connsiteX66" fmla="*/ 931025 w 1396990"/>
              <a:gd name="connsiteY66" fmla="*/ 968432 h 1018309"/>
              <a:gd name="connsiteX67" fmla="*/ 901931 w 1396990"/>
              <a:gd name="connsiteY67" fmla="*/ 972589 h 1018309"/>
              <a:gd name="connsiteX68" fmla="*/ 852054 w 1396990"/>
              <a:gd name="connsiteY68" fmla="*/ 985058 h 1018309"/>
              <a:gd name="connsiteX69" fmla="*/ 835429 w 1396990"/>
              <a:gd name="connsiteY69" fmla="*/ 989214 h 1018309"/>
              <a:gd name="connsiteX70" fmla="*/ 793865 w 1396990"/>
              <a:gd name="connsiteY70" fmla="*/ 1001683 h 1018309"/>
              <a:gd name="connsiteX71" fmla="*/ 777240 w 1396990"/>
              <a:gd name="connsiteY71" fmla="*/ 1009996 h 1018309"/>
              <a:gd name="connsiteX72" fmla="*/ 748145 w 1396990"/>
              <a:gd name="connsiteY72" fmla="*/ 1014152 h 1018309"/>
              <a:gd name="connsiteX73" fmla="*/ 727364 w 1396990"/>
              <a:gd name="connsiteY73" fmla="*/ 1018309 h 1018309"/>
              <a:gd name="connsiteX74" fmla="*/ 619298 w 1396990"/>
              <a:gd name="connsiteY74" fmla="*/ 1014152 h 1018309"/>
              <a:gd name="connsiteX75" fmla="*/ 594360 w 1396990"/>
              <a:gd name="connsiteY75" fmla="*/ 1005840 h 1018309"/>
              <a:gd name="connsiteX76" fmla="*/ 536171 w 1396990"/>
              <a:gd name="connsiteY76" fmla="*/ 985058 h 1018309"/>
              <a:gd name="connsiteX77" fmla="*/ 519545 w 1396990"/>
              <a:gd name="connsiteY77" fmla="*/ 968432 h 1018309"/>
              <a:gd name="connsiteX78" fmla="*/ 357447 w 1396990"/>
              <a:gd name="connsiteY78" fmla="*/ 893618 h 1018309"/>
              <a:gd name="connsiteX79" fmla="*/ 320040 w 1396990"/>
              <a:gd name="connsiteY79" fmla="*/ 868680 h 1018309"/>
              <a:gd name="connsiteX80" fmla="*/ 261851 w 1396990"/>
              <a:gd name="connsiteY80" fmla="*/ 822960 h 1018309"/>
              <a:gd name="connsiteX81" fmla="*/ 245225 w 1396990"/>
              <a:gd name="connsiteY81" fmla="*/ 810491 h 1018309"/>
              <a:gd name="connsiteX82" fmla="*/ 224444 w 1396990"/>
              <a:gd name="connsiteY82" fmla="*/ 789709 h 1018309"/>
              <a:gd name="connsiteX83" fmla="*/ 207818 w 1396990"/>
              <a:gd name="connsiteY83" fmla="*/ 756458 h 1018309"/>
              <a:gd name="connsiteX84" fmla="*/ 199505 w 1396990"/>
              <a:gd name="connsiteY84" fmla="*/ 743989 h 1018309"/>
              <a:gd name="connsiteX85" fmla="*/ 187036 w 1396990"/>
              <a:gd name="connsiteY85" fmla="*/ 727363 h 1018309"/>
              <a:gd name="connsiteX86" fmla="*/ 153785 w 1396990"/>
              <a:gd name="connsiteY86" fmla="*/ 681643 h 1018309"/>
              <a:gd name="connsiteX87" fmla="*/ 128847 w 1396990"/>
              <a:gd name="connsiteY87" fmla="*/ 656705 h 1018309"/>
              <a:gd name="connsiteX88" fmla="*/ 124691 w 1396990"/>
              <a:gd name="connsiteY88" fmla="*/ 644236 h 1018309"/>
              <a:gd name="connsiteX89" fmla="*/ 99753 w 1396990"/>
              <a:gd name="connsiteY89" fmla="*/ 606829 h 1018309"/>
              <a:gd name="connsiteX90" fmla="*/ 74814 w 1396990"/>
              <a:gd name="connsiteY90" fmla="*/ 569421 h 1018309"/>
              <a:gd name="connsiteX91" fmla="*/ 58189 w 1396990"/>
              <a:gd name="connsiteY91" fmla="*/ 544483 h 1018309"/>
              <a:gd name="connsiteX92" fmla="*/ 45720 w 1396990"/>
              <a:gd name="connsiteY92" fmla="*/ 511232 h 1018309"/>
              <a:gd name="connsiteX93" fmla="*/ 41564 w 1396990"/>
              <a:gd name="connsiteY93" fmla="*/ 473825 h 1018309"/>
              <a:gd name="connsiteX94" fmla="*/ 33251 w 1396990"/>
              <a:gd name="connsiteY94" fmla="*/ 461356 h 1018309"/>
              <a:gd name="connsiteX95" fmla="*/ 24938 w 1396990"/>
              <a:gd name="connsiteY95" fmla="*/ 436418 h 1018309"/>
              <a:gd name="connsiteX96" fmla="*/ 16625 w 1396990"/>
              <a:gd name="connsiteY96" fmla="*/ 419792 h 1018309"/>
              <a:gd name="connsiteX97" fmla="*/ 12469 w 1396990"/>
              <a:gd name="connsiteY97" fmla="*/ 403167 h 1018309"/>
              <a:gd name="connsiteX98" fmla="*/ 4156 w 1396990"/>
              <a:gd name="connsiteY98" fmla="*/ 378229 h 1018309"/>
              <a:gd name="connsiteX99" fmla="*/ 0 w 1396990"/>
              <a:gd name="connsiteY99" fmla="*/ 361603 h 1018309"/>
              <a:gd name="connsiteX100" fmla="*/ 4156 w 1396990"/>
              <a:gd name="connsiteY100" fmla="*/ 266007 h 1018309"/>
              <a:gd name="connsiteX101" fmla="*/ 8313 w 1396990"/>
              <a:gd name="connsiteY101" fmla="*/ 245225 h 1018309"/>
              <a:gd name="connsiteX102" fmla="*/ 12469 w 1396990"/>
              <a:gd name="connsiteY102" fmla="*/ 199505 h 1018309"/>
              <a:gd name="connsiteX103" fmla="*/ 20782 w 1396990"/>
              <a:gd name="connsiteY103" fmla="*/ 178723 h 1018309"/>
              <a:gd name="connsiteX104" fmla="*/ 29094 w 1396990"/>
              <a:gd name="connsiteY104" fmla="*/ 145472 h 1018309"/>
              <a:gd name="connsiteX105" fmla="*/ 37407 w 1396990"/>
              <a:gd name="connsiteY105" fmla="*/ 108065 h 1018309"/>
              <a:gd name="connsiteX106" fmla="*/ 41564 w 1396990"/>
              <a:gd name="connsiteY106" fmla="*/ 87283 h 1018309"/>
              <a:gd name="connsiteX107" fmla="*/ 49876 w 1396990"/>
              <a:gd name="connsiteY107" fmla="*/ 70658 h 1018309"/>
              <a:gd name="connsiteX108" fmla="*/ 54033 w 1396990"/>
              <a:gd name="connsiteY108" fmla="*/ 58189 h 1018309"/>
              <a:gd name="connsiteX109" fmla="*/ 70658 w 1396990"/>
              <a:gd name="connsiteY109" fmla="*/ 49876 h 1018309"/>
              <a:gd name="connsiteX110" fmla="*/ 87284 w 1396990"/>
              <a:gd name="connsiteY110" fmla="*/ 37407 h 1018309"/>
              <a:gd name="connsiteX111" fmla="*/ 95596 w 1396990"/>
              <a:gd name="connsiteY111" fmla="*/ 24938 h 1018309"/>
              <a:gd name="connsiteX112" fmla="*/ 108065 w 1396990"/>
              <a:gd name="connsiteY112" fmla="*/ 20781 h 1018309"/>
              <a:gd name="connsiteX113" fmla="*/ 120534 w 1396990"/>
              <a:gd name="connsiteY113" fmla="*/ 12469 h 1018309"/>
              <a:gd name="connsiteX114" fmla="*/ 145473 w 1396990"/>
              <a:gd name="connsiteY114" fmla="*/ 0 h 1018309"/>
              <a:gd name="connsiteX115" fmla="*/ 153785 w 1396990"/>
              <a:gd name="connsiteY115" fmla="*/ 29094 h 1018309"/>
              <a:gd name="connsiteX0" fmla="*/ 153785 w 1396990"/>
              <a:gd name="connsiteY0" fmla="*/ 29094 h 1018309"/>
              <a:gd name="connsiteX1" fmla="*/ 153785 w 1396990"/>
              <a:gd name="connsiteY1" fmla="*/ 95596 h 1018309"/>
              <a:gd name="connsiteX2" fmla="*/ 145473 w 1396990"/>
              <a:gd name="connsiteY2" fmla="*/ 178723 h 1018309"/>
              <a:gd name="connsiteX3" fmla="*/ 149629 w 1396990"/>
              <a:gd name="connsiteY3" fmla="*/ 211974 h 1018309"/>
              <a:gd name="connsiteX4" fmla="*/ 162098 w 1396990"/>
              <a:gd name="connsiteY4" fmla="*/ 224443 h 1018309"/>
              <a:gd name="connsiteX5" fmla="*/ 166254 w 1396990"/>
              <a:gd name="connsiteY5" fmla="*/ 315883 h 1018309"/>
              <a:gd name="connsiteX6" fmla="*/ 182881 w 1396990"/>
              <a:gd name="connsiteY6" fmla="*/ 328352 h 1018309"/>
              <a:gd name="connsiteX7" fmla="*/ 178724 w 1396990"/>
              <a:gd name="connsiteY7" fmla="*/ 361603 h 1018309"/>
              <a:gd name="connsiteX8" fmla="*/ 182880 w 1396990"/>
              <a:gd name="connsiteY8" fmla="*/ 382385 h 1018309"/>
              <a:gd name="connsiteX9" fmla="*/ 187036 w 1396990"/>
              <a:gd name="connsiteY9" fmla="*/ 399011 h 1018309"/>
              <a:gd name="connsiteX10" fmla="*/ 191193 w 1396990"/>
              <a:gd name="connsiteY10" fmla="*/ 423949 h 1018309"/>
              <a:gd name="connsiteX11" fmla="*/ 199505 w 1396990"/>
              <a:gd name="connsiteY11" fmla="*/ 440574 h 1018309"/>
              <a:gd name="connsiteX12" fmla="*/ 211974 w 1396990"/>
              <a:gd name="connsiteY12" fmla="*/ 477981 h 1018309"/>
              <a:gd name="connsiteX13" fmla="*/ 224444 w 1396990"/>
              <a:gd name="connsiteY13" fmla="*/ 490451 h 1018309"/>
              <a:gd name="connsiteX14" fmla="*/ 241069 w 1396990"/>
              <a:gd name="connsiteY14" fmla="*/ 515389 h 1018309"/>
              <a:gd name="connsiteX15" fmla="*/ 249382 w 1396990"/>
              <a:gd name="connsiteY15" fmla="*/ 527858 h 1018309"/>
              <a:gd name="connsiteX16" fmla="*/ 286789 w 1396990"/>
              <a:gd name="connsiteY16" fmla="*/ 569421 h 1018309"/>
              <a:gd name="connsiteX17" fmla="*/ 307571 w 1396990"/>
              <a:gd name="connsiteY17" fmla="*/ 598516 h 1018309"/>
              <a:gd name="connsiteX18" fmla="*/ 320040 w 1396990"/>
              <a:gd name="connsiteY18" fmla="*/ 623454 h 1018309"/>
              <a:gd name="connsiteX19" fmla="*/ 353291 w 1396990"/>
              <a:gd name="connsiteY19" fmla="*/ 635923 h 1018309"/>
              <a:gd name="connsiteX20" fmla="*/ 378229 w 1396990"/>
              <a:gd name="connsiteY20" fmla="*/ 660861 h 1018309"/>
              <a:gd name="connsiteX21" fmla="*/ 390698 w 1396990"/>
              <a:gd name="connsiteY21" fmla="*/ 669174 h 1018309"/>
              <a:gd name="connsiteX22" fmla="*/ 407324 w 1396990"/>
              <a:gd name="connsiteY22" fmla="*/ 685800 h 1018309"/>
              <a:gd name="connsiteX23" fmla="*/ 415636 w 1396990"/>
              <a:gd name="connsiteY23" fmla="*/ 698269 h 1018309"/>
              <a:gd name="connsiteX24" fmla="*/ 436418 w 1396990"/>
              <a:gd name="connsiteY24" fmla="*/ 706581 h 1018309"/>
              <a:gd name="connsiteX25" fmla="*/ 453044 w 1396990"/>
              <a:gd name="connsiteY25" fmla="*/ 714894 h 1018309"/>
              <a:gd name="connsiteX26" fmla="*/ 477982 w 1396990"/>
              <a:gd name="connsiteY26" fmla="*/ 719051 h 1018309"/>
              <a:gd name="connsiteX27" fmla="*/ 498764 w 1396990"/>
              <a:gd name="connsiteY27" fmla="*/ 723207 h 1018309"/>
              <a:gd name="connsiteX28" fmla="*/ 515389 w 1396990"/>
              <a:gd name="connsiteY28" fmla="*/ 731520 h 1018309"/>
              <a:gd name="connsiteX29" fmla="*/ 527858 w 1396990"/>
              <a:gd name="connsiteY29" fmla="*/ 739832 h 1018309"/>
              <a:gd name="connsiteX30" fmla="*/ 569422 w 1396990"/>
              <a:gd name="connsiteY30" fmla="*/ 756458 h 1018309"/>
              <a:gd name="connsiteX31" fmla="*/ 586047 w 1396990"/>
              <a:gd name="connsiteY31" fmla="*/ 768927 h 1018309"/>
              <a:gd name="connsiteX32" fmla="*/ 627611 w 1396990"/>
              <a:gd name="connsiteY32" fmla="*/ 789709 h 1018309"/>
              <a:gd name="connsiteX33" fmla="*/ 640080 w 1396990"/>
              <a:gd name="connsiteY33" fmla="*/ 798021 h 1018309"/>
              <a:gd name="connsiteX34" fmla="*/ 665018 w 1396990"/>
              <a:gd name="connsiteY34" fmla="*/ 806334 h 1018309"/>
              <a:gd name="connsiteX35" fmla="*/ 681644 w 1396990"/>
              <a:gd name="connsiteY35" fmla="*/ 814647 h 1018309"/>
              <a:gd name="connsiteX36" fmla="*/ 698269 w 1396990"/>
              <a:gd name="connsiteY36" fmla="*/ 802177 h 1018309"/>
              <a:gd name="connsiteX37" fmla="*/ 806334 w 1396990"/>
              <a:gd name="connsiteY37" fmla="*/ 814647 h 1018309"/>
              <a:gd name="connsiteX38" fmla="*/ 872836 w 1396990"/>
              <a:gd name="connsiteY38" fmla="*/ 818804 h 1018309"/>
              <a:gd name="connsiteX39" fmla="*/ 972589 w 1396990"/>
              <a:gd name="connsiteY39" fmla="*/ 822960 h 1018309"/>
              <a:gd name="connsiteX40" fmla="*/ 1084811 w 1396990"/>
              <a:gd name="connsiteY40" fmla="*/ 814647 h 1018309"/>
              <a:gd name="connsiteX41" fmla="*/ 1138844 w 1396990"/>
              <a:gd name="connsiteY41" fmla="*/ 831272 h 1018309"/>
              <a:gd name="connsiteX42" fmla="*/ 1151313 w 1396990"/>
              <a:gd name="connsiteY42" fmla="*/ 810490 h 1018309"/>
              <a:gd name="connsiteX43" fmla="*/ 1271847 w 1396990"/>
              <a:gd name="connsiteY43" fmla="*/ 798021 h 1018309"/>
              <a:gd name="connsiteX44" fmla="*/ 1325880 w 1396990"/>
              <a:gd name="connsiteY44" fmla="*/ 810491 h 1018309"/>
              <a:gd name="connsiteX45" fmla="*/ 1342505 w 1396990"/>
              <a:gd name="connsiteY45" fmla="*/ 806334 h 1018309"/>
              <a:gd name="connsiteX46" fmla="*/ 1363287 w 1396990"/>
              <a:gd name="connsiteY46" fmla="*/ 802178 h 1018309"/>
              <a:gd name="connsiteX47" fmla="*/ 1388225 w 1396990"/>
              <a:gd name="connsiteY47" fmla="*/ 793865 h 1018309"/>
              <a:gd name="connsiteX48" fmla="*/ 1394763 w 1396990"/>
              <a:gd name="connsiteY48" fmla="*/ 768234 h 1018309"/>
              <a:gd name="connsiteX49" fmla="*/ 1392901 w 1396990"/>
              <a:gd name="connsiteY49" fmla="*/ 801095 h 1018309"/>
              <a:gd name="connsiteX50" fmla="*/ 1350298 w 1396990"/>
              <a:gd name="connsiteY50" fmla="*/ 827809 h 1018309"/>
              <a:gd name="connsiteX51" fmla="*/ 1317568 w 1396990"/>
              <a:gd name="connsiteY51" fmla="*/ 860367 h 1018309"/>
              <a:gd name="connsiteX52" fmla="*/ 1284316 w 1396990"/>
              <a:gd name="connsiteY52" fmla="*/ 852054 h 1018309"/>
              <a:gd name="connsiteX53" fmla="*/ 1300422 w 1396990"/>
              <a:gd name="connsiteY53" fmla="*/ 884787 h 1018309"/>
              <a:gd name="connsiteX54" fmla="*/ 1266522 w 1396990"/>
              <a:gd name="connsiteY54" fmla="*/ 874048 h 1018309"/>
              <a:gd name="connsiteX55" fmla="*/ 1249897 w 1396990"/>
              <a:gd name="connsiteY55" fmla="*/ 887730 h 1018309"/>
              <a:gd name="connsiteX56" fmla="*/ 1227339 w 1396990"/>
              <a:gd name="connsiteY56" fmla="*/ 891279 h 1018309"/>
              <a:gd name="connsiteX57" fmla="*/ 1207726 w 1396990"/>
              <a:gd name="connsiteY57" fmla="*/ 908511 h 1018309"/>
              <a:gd name="connsiteX58" fmla="*/ 1167938 w 1396990"/>
              <a:gd name="connsiteY58" fmla="*/ 922756 h 1018309"/>
              <a:gd name="connsiteX59" fmla="*/ 1134687 w 1396990"/>
              <a:gd name="connsiteY59" fmla="*/ 931025 h 1018309"/>
              <a:gd name="connsiteX60" fmla="*/ 1122218 w 1396990"/>
              <a:gd name="connsiteY60" fmla="*/ 935181 h 1018309"/>
              <a:gd name="connsiteX61" fmla="*/ 1101436 w 1396990"/>
              <a:gd name="connsiteY61" fmla="*/ 939338 h 1018309"/>
              <a:gd name="connsiteX62" fmla="*/ 1080654 w 1396990"/>
              <a:gd name="connsiteY62" fmla="*/ 947651 h 1018309"/>
              <a:gd name="connsiteX63" fmla="*/ 1001684 w 1396990"/>
              <a:gd name="connsiteY63" fmla="*/ 955963 h 1018309"/>
              <a:gd name="connsiteX64" fmla="*/ 985058 w 1396990"/>
              <a:gd name="connsiteY64" fmla="*/ 960120 h 1018309"/>
              <a:gd name="connsiteX65" fmla="*/ 955964 w 1396990"/>
              <a:gd name="connsiteY65" fmla="*/ 964276 h 1018309"/>
              <a:gd name="connsiteX66" fmla="*/ 931025 w 1396990"/>
              <a:gd name="connsiteY66" fmla="*/ 968432 h 1018309"/>
              <a:gd name="connsiteX67" fmla="*/ 901931 w 1396990"/>
              <a:gd name="connsiteY67" fmla="*/ 972589 h 1018309"/>
              <a:gd name="connsiteX68" fmla="*/ 852054 w 1396990"/>
              <a:gd name="connsiteY68" fmla="*/ 985058 h 1018309"/>
              <a:gd name="connsiteX69" fmla="*/ 835429 w 1396990"/>
              <a:gd name="connsiteY69" fmla="*/ 989214 h 1018309"/>
              <a:gd name="connsiteX70" fmla="*/ 793865 w 1396990"/>
              <a:gd name="connsiteY70" fmla="*/ 1001683 h 1018309"/>
              <a:gd name="connsiteX71" fmla="*/ 777240 w 1396990"/>
              <a:gd name="connsiteY71" fmla="*/ 1009996 h 1018309"/>
              <a:gd name="connsiteX72" fmla="*/ 748145 w 1396990"/>
              <a:gd name="connsiteY72" fmla="*/ 1014152 h 1018309"/>
              <a:gd name="connsiteX73" fmla="*/ 727364 w 1396990"/>
              <a:gd name="connsiteY73" fmla="*/ 1018309 h 1018309"/>
              <a:gd name="connsiteX74" fmla="*/ 619298 w 1396990"/>
              <a:gd name="connsiteY74" fmla="*/ 1014152 h 1018309"/>
              <a:gd name="connsiteX75" fmla="*/ 594360 w 1396990"/>
              <a:gd name="connsiteY75" fmla="*/ 1005840 h 1018309"/>
              <a:gd name="connsiteX76" fmla="*/ 536171 w 1396990"/>
              <a:gd name="connsiteY76" fmla="*/ 985058 h 1018309"/>
              <a:gd name="connsiteX77" fmla="*/ 519545 w 1396990"/>
              <a:gd name="connsiteY77" fmla="*/ 968432 h 1018309"/>
              <a:gd name="connsiteX78" fmla="*/ 357447 w 1396990"/>
              <a:gd name="connsiteY78" fmla="*/ 893618 h 1018309"/>
              <a:gd name="connsiteX79" fmla="*/ 320040 w 1396990"/>
              <a:gd name="connsiteY79" fmla="*/ 868680 h 1018309"/>
              <a:gd name="connsiteX80" fmla="*/ 261851 w 1396990"/>
              <a:gd name="connsiteY80" fmla="*/ 822960 h 1018309"/>
              <a:gd name="connsiteX81" fmla="*/ 245225 w 1396990"/>
              <a:gd name="connsiteY81" fmla="*/ 810491 h 1018309"/>
              <a:gd name="connsiteX82" fmla="*/ 224444 w 1396990"/>
              <a:gd name="connsiteY82" fmla="*/ 789709 h 1018309"/>
              <a:gd name="connsiteX83" fmla="*/ 207818 w 1396990"/>
              <a:gd name="connsiteY83" fmla="*/ 756458 h 1018309"/>
              <a:gd name="connsiteX84" fmla="*/ 199505 w 1396990"/>
              <a:gd name="connsiteY84" fmla="*/ 743989 h 1018309"/>
              <a:gd name="connsiteX85" fmla="*/ 187036 w 1396990"/>
              <a:gd name="connsiteY85" fmla="*/ 727363 h 1018309"/>
              <a:gd name="connsiteX86" fmla="*/ 153785 w 1396990"/>
              <a:gd name="connsiteY86" fmla="*/ 681643 h 1018309"/>
              <a:gd name="connsiteX87" fmla="*/ 128847 w 1396990"/>
              <a:gd name="connsiteY87" fmla="*/ 656705 h 1018309"/>
              <a:gd name="connsiteX88" fmla="*/ 124691 w 1396990"/>
              <a:gd name="connsiteY88" fmla="*/ 644236 h 1018309"/>
              <a:gd name="connsiteX89" fmla="*/ 99753 w 1396990"/>
              <a:gd name="connsiteY89" fmla="*/ 606829 h 1018309"/>
              <a:gd name="connsiteX90" fmla="*/ 74814 w 1396990"/>
              <a:gd name="connsiteY90" fmla="*/ 569421 h 1018309"/>
              <a:gd name="connsiteX91" fmla="*/ 58189 w 1396990"/>
              <a:gd name="connsiteY91" fmla="*/ 544483 h 1018309"/>
              <a:gd name="connsiteX92" fmla="*/ 45720 w 1396990"/>
              <a:gd name="connsiteY92" fmla="*/ 511232 h 1018309"/>
              <a:gd name="connsiteX93" fmla="*/ 41564 w 1396990"/>
              <a:gd name="connsiteY93" fmla="*/ 473825 h 1018309"/>
              <a:gd name="connsiteX94" fmla="*/ 33251 w 1396990"/>
              <a:gd name="connsiteY94" fmla="*/ 461356 h 1018309"/>
              <a:gd name="connsiteX95" fmla="*/ 24938 w 1396990"/>
              <a:gd name="connsiteY95" fmla="*/ 436418 h 1018309"/>
              <a:gd name="connsiteX96" fmla="*/ 16625 w 1396990"/>
              <a:gd name="connsiteY96" fmla="*/ 419792 h 1018309"/>
              <a:gd name="connsiteX97" fmla="*/ 12469 w 1396990"/>
              <a:gd name="connsiteY97" fmla="*/ 403167 h 1018309"/>
              <a:gd name="connsiteX98" fmla="*/ 4156 w 1396990"/>
              <a:gd name="connsiteY98" fmla="*/ 378229 h 1018309"/>
              <a:gd name="connsiteX99" fmla="*/ 0 w 1396990"/>
              <a:gd name="connsiteY99" fmla="*/ 361603 h 1018309"/>
              <a:gd name="connsiteX100" fmla="*/ 4156 w 1396990"/>
              <a:gd name="connsiteY100" fmla="*/ 266007 h 1018309"/>
              <a:gd name="connsiteX101" fmla="*/ 8313 w 1396990"/>
              <a:gd name="connsiteY101" fmla="*/ 245225 h 1018309"/>
              <a:gd name="connsiteX102" fmla="*/ 12469 w 1396990"/>
              <a:gd name="connsiteY102" fmla="*/ 199505 h 1018309"/>
              <a:gd name="connsiteX103" fmla="*/ 20782 w 1396990"/>
              <a:gd name="connsiteY103" fmla="*/ 178723 h 1018309"/>
              <a:gd name="connsiteX104" fmla="*/ 29094 w 1396990"/>
              <a:gd name="connsiteY104" fmla="*/ 145472 h 1018309"/>
              <a:gd name="connsiteX105" fmla="*/ 37407 w 1396990"/>
              <a:gd name="connsiteY105" fmla="*/ 108065 h 1018309"/>
              <a:gd name="connsiteX106" fmla="*/ 41564 w 1396990"/>
              <a:gd name="connsiteY106" fmla="*/ 87283 h 1018309"/>
              <a:gd name="connsiteX107" fmla="*/ 49876 w 1396990"/>
              <a:gd name="connsiteY107" fmla="*/ 70658 h 1018309"/>
              <a:gd name="connsiteX108" fmla="*/ 54033 w 1396990"/>
              <a:gd name="connsiteY108" fmla="*/ 58189 h 1018309"/>
              <a:gd name="connsiteX109" fmla="*/ 70658 w 1396990"/>
              <a:gd name="connsiteY109" fmla="*/ 49876 h 1018309"/>
              <a:gd name="connsiteX110" fmla="*/ 87284 w 1396990"/>
              <a:gd name="connsiteY110" fmla="*/ 37407 h 1018309"/>
              <a:gd name="connsiteX111" fmla="*/ 95596 w 1396990"/>
              <a:gd name="connsiteY111" fmla="*/ 24938 h 1018309"/>
              <a:gd name="connsiteX112" fmla="*/ 108065 w 1396990"/>
              <a:gd name="connsiteY112" fmla="*/ 20781 h 1018309"/>
              <a:gd name="connsiteX113" fmla="*/ 120534 w 1396990"/>
              <a:gd name="connsiteY113" fmla="*/ 12469 h 1018309"/>
              <a:gd name="connsiteX114" fmla="*/ 145473 w 1396990"/>
              <a:gd name="connsiteY114" fmla="*/ 0 h 1018309"/>
              <a:gd name="connsiteX115" fmla="*/ 153785 w 1396990"/>
              <a:gd name="connsiteY115" fmla="*/ 29094 h 1018309"/>
              <a:gd name="connsiteX0" fmla="*/ 153785 w 1396990"/>
              <a:gd name="connsiteY0" fmla="*/ 29094 h 1018309"/>
              <a:gd name="connsiteX1" fmla="*/ 153785 w 1396990"/>
              <a:gd name="connsiteY1" fmla="*/ 95596 h 1018309"/>
              <a:gd name="connsiteX2" fmla="*/ 145473 w 1396990"/>
              <a:gd name="connsiteY2" fmla="*/ 178723 h 1018309"/>
              <a:gd name="connsiteX3" fmla="*/ 149629 w 1396990"/>
              <a:gd name="connsiteY3" fmla="*/ 211974 h 1018309"/>
              <a:gd name="connsiteX4" fmla="*/ 162098 w 1396990"/>
              <a:gd name="connsiteY4" fmla="*/ 224443 h 1018309"/>
              <a:gd name="connsiteX5" fmla="*/ 166254 w 1396990"/>
              <a:gd name="connsiteY5" fmla="*/ 315883 h 1018309"/>
              <a:gd name="connsiteX6" fmla="*/ 182881 w 1396990"/>
              <a:gd name="connsiteY6" fmla="*/ 328352 h 1018309"/>
              <a:gd name="connsiteX7" fmla="*/ 178724 w 1396990"/>
              <a:gd name="connsiteY7" fmla="*/ 361603 h 1018309"/>
              <a:gd name="connsiteX8" fmla="*/ 182880 w 1396990"/>
              <a:gd name="connsiteY8" fmla="*/ 382385 h 1018309"/>
              <a:gd name="connsiteX9" fmla="*/ 187036 w 1396990"/>
              <a:gd name="connsiteY9" fmla="*/ 399011 h 1018309"/>
              <a:gd name="connsiteX10" fmla="*/ 191193 w 1396990"/>
              <a:gd name="connsiteY10" fmla="*/ 423949 h 1018309"/>
              <a:gd name="connsiteX11" fmla="*/ 199505 w 1396990"/>
              <a:gd name="connsiteY11" fmla="*/ 440574 h 1018309"/>
              <a:gd name="connsiteX12" fmla="*/ 211974 w 1396990"/>
              <a:gd name="connsiteY12" fmla="*/ 477981 h 1018309"/>
              <a:gd name="connsiteX13" fmla="*/ 224444 w 1396990"/>
              <a:gd name="connsiteY13" fmla="*/ 490451 h 1018309"/>
              <a:gd name="connsiteX14" fmla="*/ 241069 w 1396990"/>
              <a:gd name="connsiteY14" fmla="*/ 515389 h 1018309"/>
              <a:gd name="connsiteX15" fmla="*/ 249382 w 1396990"/>
              <a:gd name="connsiteY15" fmla="*/ 527858 h 1018309"/>
              <a:gd name="connsiteX16" fmla="*/ 286789 w 1396990"/>
              <a:gd name="connsiteY16" fmla="*/ 569421 h 1018309"/>
              <a:gd name="connsiteX17" fmla="*/ 307571 w 1396990"/>
              <a:gd name="connsiteY17" fmla="*/ 598516 h 1018309"/>
              <a:gd name="connsiteX18" fmla="*/ 320040 w 1396990"/>
              <a:gd name="connsiteY18" fmla="*/ 623454 h 1018309"/>
              <a:gd name="connsiteX19" fmla="*/ 353291 w 1396990"/>
              <a:gd name="connsiteY19" fmla="*/ 635923 h 1018309"/>
              <a:gd name="connsiteX20" fmla="*/ 378229 w 1396990"/>
              <a:gd name="connsiteY20" fmla="*/ 660861 h 1018309"/>
              <a:gd name="connsiteX21" fmla="*/ 390698 w 1396990"/>
              <a:gd name="connsiteY21" fmla="*/ 669174 h 1018309"/>
              <a:gd name="connsiteX22" fmla="*/ 407324 w 1396990"/>
              <a:gd name="connsiteY22" fmla="*/ 685800 h 1018309"/>
              <a:gd name="connsiteX23" fmla="*/ 415636 w 1396990"/>
              <a:gd name="connsiteY23" fmla="*/ 698269 h 1018309"/>
              <a:gd name="connsiteX24" fmla="*/ 436418 w 1396990"/>
              <a:gd name="connsiteY24" fmla="*/ 706581 h 1018309"/>
              <a:gd name="connsiteX25" fmla="*/ 453044 w 1396990"/>
              <a:gd name="connsiteY25" fmla="*/ 714894 h 1018309"/>
              <a:gd name="connsiteX26" fmla="*/ 477982 w 1396990"/>
              <a:gd name="connsiteY26" fmla="*/ 719051 h 1018309"/>
              <a:gd name="connsiteX27" fmla="*/ 498764 w 1396990"/>
              <a:gd name="connsiteY27" fmla="*/ 723207 h 1018309"/>
              <a:gd name="connsiteX28" fmla="*/ 515389 w 1396990"/>
              <a:gd name="connsiteY28" fmla="*/ 731520 h 1018309"/>
              <a:gd name="connsiteX29" fmla="*/ 527858 w 1396990"/>
              <a:gd name="connsiteY29" fmla="*/ 739832 h 1018309"/>
              <a:gd name="connsiteX30" fmla="*/ 569422 w 1396990"/>
              <a:gd name="connsiteY30" fmla="*/ 756458 h 1018309"/>
              <a:gd name="connsiteX31" fmla="*/ 586047 w 1396990"/>
              <a:gd name="connsiteY31" fmla="*/ 768927 h 1018309"/>
              <a:gd name="connsiteX32" fmla="*/ 627611 w 1396990"/>
              <a:gd name="connsiteY32" fmla="*/ 789709 h 1018309"/>
              <a:gd name="connsiteX33" fmla="*/ 640080 w 1396990"/>
              <a:gd name="connsiteY33" fmla="*/ 798021 h 1018309"/>
              <a:gd name="connsiteX34" fmla="*/ 665018 w 1396990"/>
              <a:gd name="connsiteY34" fmla="*/ 806334 h 1018309"/>
              <a:gd name="connsiteX35" fmla="*/ 681644 w 1396990"/>
              <a:gd name="connsiteY35" fmla="*/ 814647 h 1018309"/>
              <a:gd name="connsiteX36" fmla="*/ 698269 w 1396990"/>
              <a:gd name="connsiteY36" fmla="*/ 802177 h 1018309"/>
              <a:gd name="connsiteX37" fmla="*/ 806334 w 1396990"/>
              <a:gd name="connsiteY37" fmla="*/ 814647 h 1018309"/>
              <a:gd name="connsiteX38" fmla="*/ 872836 w 1396990"/>
              <a:gd name="connsiteY38" fmla="*/ 818804 h 1018309"/>
              <a:gd name="connsiteX39" fmla="*/ 972589 w 1396990"/>
              <a:gd name="connsiteY39" fmla="*/ 822960 h 1018309"/>
              <a:gd name="connsiteX40" fmla="*/ 1084811 w 1396990"/>
              <a:gd name="connsiteY40" fmla="*/ 814647 h 1018309"/>
              <a:gd name="connsiteX41" fmla="*/ 1138844 w 1396990"/>
              <a:gd name="connsiteY41" fmla="*/ 831272 h 1018309"/>
              <a:gd name="connsiteX42" fmla="*/ 1151313 w 1396990"/>
              <a:gd name="connsiteY42" fmla="*/ 810490 h 1018309"/>
              <a:gd name="connsiteX43" fmla="*/ 1271847 w 1396990"/>
              <a:gd name="connsiteY43" fmla="*/ 798021 h 1018309"/>
              <a:gd name="connsiteX44" fmla="*/ 1328261 w 1396990"/>
              <a:gd name="connsiteY44" fmla="*/ 784297 h 1018309"/>
              <a:gd name="connsiteX45" fmla="*/ 1342505 w 1396990"/>
              <a:gd name="connsiteY45" fmla="*/ 806334 h 1018309"/>
              <a:gd name="connsiteX46" fmla="*/ 1363287 w 1396990"/>
              <a:gd name="connsiteY46" fmla="*/ 802178 h 1018309"/>
              <a:gd name="connsiteX47" fmla="*/ 1388225 w 1396990"/>
              <a:gd name="connsiteY47" fmla="*/ 793865 h 1018309"/>
              <a:gd name="connsiteX48" fmla="*/ 1394763 w 1396990"/>
              <a:gd name="connsiteY48" fmla="*/ 768234 h 1018309"/>
              <a:gd name="connsiteX49" fmla="*/ 1392901 w 1396990"/>
              <a:gd name="connsiteY49" fmla="*/ 801095 h 1018309"/>
              <a:gd name="connsiteX50" fmla="*/ 1350298 w 1396990"/>
              <a:gd name="connsiteY50" fmla="*/ 827809 h 1018309"/>
              <a:gd name="connsiteX51" fmla="*/ 1317568 w 1396990"/>
              <a:gd name="connsiteY51" fmla="*/ 860367 h 1018309"/>
              <a:gd name="connsiteX52" fmla="*/ 1284316 w 1396990"/>
              <a:gd name="connsiteY52" fmla="*/ 852054 h 1018309"/>
              <a:gd name="connsiteX53" fmla="*/ 1300422 w 1396990"/>
              <a:gd name="connsiteY53" fmla="*/ 884787 h 1018309"/>
              <a:gd name="connsiteX54" fmla="*/ 1266522 w 1396990"/>
              <a:gd name="connsiteY54" fmla="*/ 874048 h 1018309"/>
              <a:gd name="connsiteX55" fmla="*/ 1249897 w 1396990"/>
              <a:gd name="connsiteY55" fmla="*/ 887730 h 1018309"/>
              <a:gd name="connsiteX56" fmla="*/ 1227339 w 1396990"/>
              <a:gd name="connsiteY56" fmla="*/ 891279 h 1018309"/>
              <a:gd name="connsiteX57" fmla="*/ 1207726 w 1396990"/>
              <a:gd name="connsiteY57" fmla="*/ 908511 h 1018309"/>
              <a:gd name="connsiteX58" fmla="*/ 1167938 w 1396990"/>
              <a:gd name="connsiteY58" fmla="*/ 922756 h 1018309"/>
              <a:gd name="connsiteX59" fmla="*/ 1134687 w 1396990"/>
              <a:gd name="connsiteY59" fmla="*/ 931025 h 1018309"/>
              <a:gd name="connsiteX60" fmla="*/ 1122218 w 1396990"/>
              <a:gd name="connsiteY60" fmla="*/ 935181 h 1018309"/>
              <a:gd name="connsiteX61" fmla="*/ 1101436 w 1396990"/>
              <a:gd name="connsiteY61" fmla="*/ 939338 h 1018309"/>
              <a:gd name="connsiteX62" fmla="*/ 1080654 w 1396990"/>
              <a:gd name="connsiteY62" fmla="*/ 947651 h 1018309"/>
              <a:gd name="connsiteX63" fmla="*/ 1001684 w 1396990"/>
              <a:gd name="connsiteY63" fmla="*/ 955963 h 1018309"/>
              <a:gd name="connsiteX64" fmla="*/ 985058 w 1396990"/>
              <a:gd name="connsiteY64" fmla="*/ 960120 h 1018309"/>
              <a:gd name="connsiteX65" fmla="*/ 955964 w 1396990"/>
              <a:gd name="connsiteY65" fmla="*/ 964276 h 1018309"/>
              <a:gd name="connsiteX66" fmla="*/ 931025 w 1396990"/>
              <a:gd name="connsiteY66" fmla="*/ 968432 h 1018309"/>
              <a:gd name="connsiteX67" fmla="*/ 901931 w 1396990"/>
              <a:gd name="connsiteY67" fmla="*/ 972589 h 1018309"/>
              <a:gd name="connsiteX68" fmla="*/ 852054 w 1396990"/>
              <a:gd name="connsiteY68" fmla="*/ 985058 h 1018309"/>
              <a:gd name="connsiteX69" fmla="*/ 835429 w 1396990"/>
              <a:gd name="connsiteY69" fmla="*/ 989214 h 1018309"/>
              <a:gd name="connsiteX70" fmla="*/ 793865 w 1396990"/>
              <a:gd name="connsiteY70" fmla="*/ 1001683 h 1018309"/>
              <a:gd name="connsiteX71" fmla="*/ 777240 w 1396990"/>
              <a:gd name="connsiteY71" fmla="*/ 1009996 h 1018309"/>
              <a:gd name="connsiteX72" fmla="*/ 748145 w 1396990"/>
              <a:gd name="connsiteY72" fmla="*/ 1014152 h 1018309"/>
              <a:gd name="connsiteX73" fmla="*/ 727364 w 1396990"/>
              <a:gd name="connsiteY73" fmla="*/ 1018309 h 1018309"/>
              <a:gd name="connsiteX74" fmla="*/ 619298 w 1396990"/>
              <a:gd name="connsiteY74" fmla="*/ 1014152 h 1018309"/>
              <a:gd name="connsiteX75" fmla="*/ 594360 w 1396990"/>
              <a:gd name="connsiteY75" fmla="*/ 1005840 h 1018309"/>
              <a:gd name="connsiteX76" fmla="*/ 536171 w 1396990"/>
              <a:gd name="connsiteY76" fmla="*/ 985058 h 1018309"/>
              <a:gd name="connsiteX77" fmla="*/ 519545 w 1396990"/>
              <a:gd name="connsiteY77" fmla="*/ 968432 h 1018309"/>
              <a:gd name="connsiteX78" fmla="*/ 357447 w 1396990"/>
              <a:gd name="connsiteY78" fmla="*/ 893618 h 1018309"/>
              <a:gd name="connsiteX79" fmla="*/ 320040 w 1396990"/>
              <a:gd name="connsiteY79" fmla="*/ 868680 h 1018309"/>
              <a:gd name="connsiteX80" fmla="*/ 261851 w 1396990"/>
              <a:gd name="connsiteY80" fmla="*/ 822960 h 1018309"/>
              <a:gd name="connsiteX81" fmla="*/ 245225 w 1396990"/>
              <a:gd name="connsiteY81" fmla="*/ 810491 h 1018309"/>
              <a:gd name="connsiteX82" fmla="*/ 224444 w 1396990"/>
              <a:gd name="connsiteY82" fmla="*/ 789709 h 1018309"/>
              <a:gd name="connsiteX83" fmla="*/ 207818 w 1396990"/>
              <a:gd name="connsiteY83" fmla="*/ 756458 h 1018309"/>
              <a:gd name="connsiteX84" fmla="*/ 199505 w 1396990"/>
              <a:gd name="connsiteY84" fmla="*/ 743989 h 1018309"/>
              <a:gd name="connsiteX85" fmla="*/ 187036 w 1396990"/>
              <a:gd name="connsiteY85" fmla="*/ 727363 h 1018309"/>
              <a:gd name="connsiteX86" fmla="*/ 153785 w 1396990"/>
              <a:gd name="connsiteY86" fmla="*/ 681643 h 1018309"/>
              <a:gd name="connsiteX87" fmla="*/ 128847 w 1396990"/>
              <a:gd name="connsiteY87" fmla="*/ 656705 h 1018309"/>
              <a:gd name="connsiteX88" fmla="*/ 124691 w 1396990"/>
              <a:gd name="connsiteY88" fmla="*/ 644236 h 1018309"/>
              <a:gd name="connsiteX89" fmla="*/ 99753 w 1396990"/>
              <a:gd name="connsiteY89" fmla="*/ 606829 h 1018309"/>
              <a:gd name="connsiteX90" fmla="*/ 74814 w 1396990"/>
              <a:gd name="connsiteY90" fmla="*/ 569421 h 1018309"/>
              <a:gd name="connsiteX91" fmla="*/ 58189 w 1396990"/>
              <a:gd name="connsiteY91" fmla="*/ 544483 h 1018309"/>
              <a:gd name="connsiteX92" fmla="*/ 45720 w 1396990"/>
              <a:gd name="connsiteY92" fmla="*/ 511232 h 1018309"/>
              <a:gd name="connsiteX93" fmla="*/ 41564 w 1396990"/>
              <a:gd name="connsiteY93" fmla="*/ 473825 h 1018309"/>
              <a:gd name="connsiteX94" fmla="*/ 33251 w 1396990"/>
              <a:gd name="connsiteY94" fmla="*/ 461356 h 1018309"/>
              <a:gd name="connsiteX95" fmla="*/ 24938 w 1396990"/>
              <a:gd name="connsiteY95" fmla="*/ 436418 h 1018309"/>
              <a:gd name="connsiteX96" fmla="*/ 16625 w 1396990"/>
              <a:gd name="connsiteY96" fmla="*/ 419792 h 1018309"/>
              <a:gd name="connsiteX97" fmla="*/ 12469 w 1396990"/>
              <a:gd name="connsiteY97" fmla="*/ 403167 h 1018309"/>
              <a:gd name="connsiteX98" fmla="*/ 4156 w 1396990"/>
              <a:gd name="connsiteY98" fmla="*/ 378229 h 1018309"/>
              <a:gd name="connsiteX99" fmla="*/ 0 w 1396990"/>
              <a:gd name="connsiteY99" fmla="*/ 361603 h 1018309"/>
              <a:gd name="connsiteX100" fmla="*/ 4156 w 1396990"/>
              <a:gd name="connsiteY100" fmla="*/ 266007 h 1018309"/>
              <a:gd name="connsiteX101" fmla="*/ 8313 w 1396990"/>
              <a:gd name="connsiteY101" fmla="*/ 245225 h 1018309"/>
              <a:gd name="connsiteX102" fmla="*/ 12469 w 1396990"/>
              <a:gd name="connsiteY102" fmla="*/ 199505 h 1018309"/>
              <a:gd name="connsiteX103" fmla="*/ 20782 w 1396990"/>
              <a:gd name="connsiteY103" fmla="*/ 178723 h 1018309"/>
              <a:gd name="connsiteX104" fmla="*/ 29094 w 1396990"/>
              <a:gd name="connsiteY104" fmla="*/ 145472 h 1018309"/>
              <a:gd name="connsiteX105" fmla="*/ 37407 w 1396990"/>
              <a:gd name="connsiteY105" fmla="*/ 108065 h 1018309"/>
              <a:gd name="connsiteX106" fmla="*/ 41564 w 1396990"/>
              <a:gd name="connsiteY106" fmla="*/ 87283 h 1018309"/>
              <a:gd name="connsiteX107" fmla="*/ 49876 w 1396990"/>
              <a:gd name="connsiteY107" fmla="*/ 70658 h 1018309"/>
              <a:gd name="connsiteX108" fmla="*/ 54033 w 1396990"/>
              <a:gd name="connsiteY108" fmla="*/ 58189 h 1018309"/>
              <a:gd name="connsiteX109" fmla="*/ 70658 w 1396990"/>
              <a:gd name="connsiteY109" fmla="*/ 49876 h 1018309"/>
              <a:gd name="connsiteX110" fmla="*/ 87284 w 1396990"/>
              <a:gd name="connsiteY110" fmla="*/ 37407 h 1018309"/>
              <a:gd name="connsiteX111" fmla="*/ 95596 w 1396990"/>
              <a:gd name="connsiteY111" fmla="*/ 24938 h 1018309"/>
              <a:gd name="connsiteX112" fmla="*/ 108065 w 1396990"/>
              <a:gd name="connsiteY112" fmla="*/ 20781 h 1018309"/>
              <a:gd name="connsiteX113" fmla="*/ 120534 w 1396990"/>
              <a:gd name="connsiteY113" fmla="*/ 12469 h 1018309"/>
              <a:gd name="connsiteX114" fmla="*/ 145473 w 1396990"/>
              <a:gd name="connsiteY114" fmla="*/ 0 h 1018309"/>
              <a:gd name="connsiteX115" fmla="*/ 153785 w 1396990"/>
              <a:gd name="connsiteY115" fmla="*/ 29094 h 1018309"/>
              <a:gd name="connsiteX0" fmla="*/ 153785 w 1396990"/>
              <a:gd name="connsiteY0" fmla="*/ 29094 h 1018309"/>
              <a:gd name="connsiteX1" fmla="*/ 153785 w 1396990"/>
              <a:gd name="connsiteY1" fmla="*/ 95596 h 1018309"/>
              <a:gd name="connsiteX2" fmla="*/ 145473 w 1396990"/>
              <a:gd name="connsiteY2" fmla="*/ 178723 h 1018309"/>
              <a:gd name="connsiteX3" fmla="*/ 149629 w 1396990"/>
              <a:gd name="connsiteY3" fmla="*/ 211974 h 1018309"/>
              <a:gd name="connsiteX4" fmla="*/ 162098 w 1396990"/>
              <a:gd name="connsiteY4" fmla="*/ 224443 h 1018309"/>
              <a:gd name="connsiteX5" fmla="*/ 166254 w 1396990"/>
              <a:gd name="connsiteY5" fmla="*/ 315883 h 1018309"/>
              <a:gd name="connsiteX6" fmla="*/ 182881 w 1396990"/>
              <a:gd name="connsiteY6" fmla="*/ 328352 h 1018309"/>
              <a:gd name="connsiteX7" fmla="*/ 178724 w 1396990"/>
              <a:gd name="connsiteY7" fmla="*/ 361603 h 1018309"/>
              <a:gd name="connsiteX8" fmla="*/ 182880 w 1396990"/>
              <a:gd name="connsiteY8" fmla="*/ 382385 h 1018309"/>
              <a:gd name="connsiteX9" fmla="*/ 187036 w 1396990"/>
              <a:gd name="connsiteY9" fmla="*/ 399011 h 1018309"/>
              <a:gd name="connsiteX10" fmla="*/ 191193 w 1396990"/>
              <a:gd name="connsiteY10" fmla="*/ 423949 h 1018309"/>
              <a:gd name="connsiteX11" fmla="*/ 199505 w 1396990"/>
              <a:gd name="connsiteY11" fmla="*/ 440574 h 1018309"/>
              <a:gd name="connsiteX12" fmla="*/ 211974 w 1396990"/>
              <a:gd name="connsiteY12" fmla="*/ 477981 h 1018309"/>
              <a:gd name="connsiteX13" fmla="*/ 224444 w 1396990"/>
              <a:gd name="connsiteY13" fmla="*/ 490451 h 1018309"/>
              <a:gd name="connsiteX14" fmla="*/ 241069 w 1396990"/>
              <a:gd name="connsiteY14" fmla="*/ 515389 h 1018309"/>
              <a:gd name="connsiteX15" fmla="*/ 249382 w 1396990"/>
              <a:gd name="connsiteY15" fmla="*/ 527858 h 1018309"/>
              <a:gd name="connsiteX16" fmla="*/ 286789 w 1396990"/>
              <a:gd name="connsiteY16" fmla="*/ 569421 h 1018309"/>
              <a:gd name="connsiteX17" fmla="*/ 307571 w 1396990"/>
              <a:gd name="connsiteY17" fmla="*/ 598516 h 1018309"/>
              <a:gd name="connsiteX18" fmla="*/ 320040 w 1396990"/>
              <a:gd name="connsiteY18" fmla="*/ 623454 h 1018309"/>
              <a:gd name="connsiteX19" fmla="*/ 353291 w 1396990"/>
              <a:gd name="connsiteY19" fmla="*/ 635923 h 1018309"/>
              <a:gd name="connsiteX20" fmla="*/ 378229 w 1396990"/>
              <a:gd name="connsiteY20" fmla="*/ 660861 h 1018309"/>
              <a:gd name="connsiteX21" fmla="*/ 390698 w 1396990"/>
              <a:gd name="connsiteY21" fmla="*/ 669174 h 1018309"/>
              <a:gd name="connsiteX22" fmla="*/ 407324 w 1396990"/>
              <a:gd name="connsiteY22" fmla="*/ 685800 h 1018309"/>
              <a:gd name="connsiteX23" fmla="*/ 415636 w 1396990"/>
              <a:gd name="connsiteY23" fmla="*/ 698269 h 1018309"/>
              <a:gd name="connsiteX24" fmla="*/ 436418 w 1396990"/>
              <a:gd name="connsiteY24" fmla="*/ 706581 h 1018309"/>
              <a:gd name="connsiteX25" fmla="*/ 453044 w 1396990"/>
              <a:gd name="connsiteY25" fmla="*/ 714894 h 1018309"/>
              <a:gd name="connsiteX26" fmla="*/ 477982 w 1396990"/>
              <a:gd name="connsiteY26" fmla="*/ 719051 h 1018309"/>
              <a:gd name="connsiteX27" fmla="*/ 498764 w 1396990"/>
              <a:gd name="connsiteY27" fmla="*/ 723207 h 1018309"/>
              <a:gd name="connsiteX28" fmla="*/ 515389 w 1396990"/>
              <a:gd name="connsiteY28" fmla="*/ 731520 h 1018309"/>
              <a:gd name="connsiteX29" fmla="*/ 527858 w 1396990"/>
              <a:gd name="connsiteY29" fmla="*/ 739832 h 1018309"/>
              <a:gd name="connsiteX30" fmla="*/ 569422 w 1396990"/>
              <a:gd name="connsiteY30" fmla="*/ 756458 h 1018309"/>
              <a:gd name="connsiteX31" fmla="*/ 586047 w 1396990"/>
              <a:gd name="connsiteY31" fmla="*/ 768927 h 1018309"/>
              <a:gd name="connsiteX32" fmla="*/ 627611 w 1396990"/>
              <a:gd name="connsiteY32" fmla="*/ 789709 h 1018309"/>
              <a:gd name="connsiteX33" fmla="*/ 640080 w 1396990"/>
              <a:gd name="connsiteY33" fmla="*/ 798021 h 1018309"/>
              <a:gd name="connsiteX34" fmla="*/ 665018 w 1396990"/>
              <a:gd name="connsiteY34" fmla="*/ 806334 h 1018309"/>
              <a:gd name="connsiteX35" fmla="*/ 681644 w 1396990"/>
              <a:gd name="connsiteY35" fmla="*/ 814647 h 1018309"/>
              <a:gd name="connsiteX36" fmla="*/ 698269 w 1396990"/>
              <a:gd name="connsiteY36" fmla="*/ 802177 h 1018309"/>
              <a:gd name="connsiteX37" fmla="*/ 806334 w 1396990"/>
              <a:gd name="connsiteY37" fmla="*/ 814647 h 1018309"/>
              <a:gd name="connsiteX38" fmla="*/ 872836 w 1396990"/>
              <a:gd name="connsiteY38" fmla="*/ 818804 h 1018309"/>
              <a:gd name="connsiteX39" fmla="*/ 972589 w 1396990"/>
              <a:gd name="connsiteY39" fmla="*/ 822960 h 1018309"/>
              <a:gd name="connsiteX40" fmla="*/ 1084811 w 1396990"/>
              <a:gd name="connsiteY40" fmla="*/ 814647 h 1018309"/>
              <a:gd name="connsiteX41" fmla="*/ 1138844 w 1396990"/>
              <a:gd name="connsiteY41" fmla="*/ 831272 h 1018309"/>
              <a:gd name="connsiteX42" fmla="*/ 1151313 w 1396990"/>
              <a:gd name="connsiteY42" fmla="*/ 810490 h 1018309"/>
              <a:gd name="connsiteX43" fmla="*/ 1271847 w 1396990"/>
              <a:gd name="connsiteY43" fmla="*/ 798021 h 1018309"/>
              <a:gd name="connsiteX44" fmla="*/ 1328261 w 1396990"/>
              <a:gd name="connsiteY44" fmla="*/ 784297 h 1018309"/>
              <a:gd name="connsiteX45" fmla="*/ 1342505 w 1396990"/>
              <a:gd name="connsiteY45" fmla="*/ 806334 h 1018309"/>
              <a:gd name="connsiteX46" fmla="*/ 1372812 w 1396990"/>
              <a:gd name="connsiteY46" fmla="*/ 761697 h 1018309"/>
              <a:gd name="connsiteX47" fmla="*/ 1388225 w 1396990"/>
              <a:gd name="connsiteY47" fmla="*/ 793865 h 1018309"/>
              <a:gd name="connsiteX48" fmla="*/ 1394763 w 1396990"/>
              <a:gd name="connsiteY48" fmla="*/ 768234 h 1018309"/>
              <a:gd name="connsiteX49" fmla="*/ 1392901 w 1396990"/>
              <a:gd name="connsiteY49" fmla="*/ 801095 h 1018309"/>
              <a:gd name="connsiteX50" fmla="*/ 1350298 w 1396990"/>
              <a:gd name="connsiteY50" fmla="*/ 827809 h 1018309"/>
              <a:gd name="connsiteX51" fmla="*/ 1317568 w 1396990"/>
              <a:gd name="connsiteY51" fmla="*/ 860367 h 1018309"/>
              <a:gd name="connsiteX52" fmla="*/ 1284316 w 1396990"/>
              <a:gd name="connsiteY52" fmla="*/ 852054 h 1018309"/>
              <a:gd name="connsiteX53" fmla="*/ 1300422 w 1396990"/>
              <a:gd name="connsiteY53" fmla="*/ 884787 h 1018309"/>
              <a:gd name="connsiteX54" fmla="*/ 1266522 w 1396990"/>
              <a:gd name="connsiteY54" fmla="*/ 874048 h 1018309"/>
              <a:gd name="connsiteX55" fmla="*/ 1249897 w 1396990"/>
              <a:gd name="connsiteY55" fmla="*/ 887730 h 1018309"/>
              <a:gd name="connsiteX56" fmla="*/ 1227339 w 1396990"/>
              <a:gd name="connsiteY56" fmla="*/ 891279 h 1018309"/>
              <a:gd name="connsiteX57" fmla="*/ 1207726 w 1396990"/>
              <a:gd name="connsiteY57" fmla="*/ 908511 h 1018309"/>
              <a:gd name="connsiteX58" fmla="*/ 1167938 w 1396990"/>
              <a:gd name="connsiteY58" fmla="*/ 922756 h 1018309"/>
              <a:gd name="connsiteX59" fmla="*/ 1134687 w 1396990"/>
              <a:gd name="connsiteY59" fmla="*/ 931025 h 1018309"/>
              <a:gd name="connsiteX60" fmla="*/ 1122218 w 1396990"/>
              <a:gd name="connsiteY60" fmla="*/ 935181 h 1018309"/>
              <a:gd name="connsiteX61" fmla="*/ 1101436 w 1396990"/>
              <a:gd name="connsiteY61" fmla="*/ 939338 h 1018309"/>
              <a:gd name="connsiteX62" fmla="*/ 1080654 w 1396990"/>
              <a:gd name="connsiteY62" fmla="*/ 947651 h 1018309"/>
              <a:gd name="connsiteX63" fmla="*/ 1001684 w 1396990"/>
              <a:gd name="connsiteY63" fmla="*/ 955963 h 1018309"/>
              <a:gd name="connsiteX64" fmla="*/ 985058 w 1396990"/>
              <a:gd name="connsiteY64" fmla="*/ 960120 h 1018309"/>
              <a:gd name="connsiteX65" fmla="*/ 955964 w 1396990"/>
              <a:gd name="connsiteY65" fmla="*/ 964276 h 1018309"/>
              <a:gd name="connsiteX66" fmla="*/ 931025 w 1396990"/>
              <a:gd name="connsiteY66" fmla="*/ 968432 h 1018309"/>
              <a:gd name="connsiteX67" fmla="*/ 901931 w 1396990"/>
              <a:gd name="connsiteY67" fmla="*/ 972589 h 1018309"/>
              <a:gd name="connsiteX68" fmla="*/ 852054 w 1396990"/>
              <a:gd name="connsiteY68" fmla="*/ 985058 h 1018309"/>
              <a:gd name="connsiteX69" fmla="*/ 835429 w 1396990"/>
              <a:gd name="connsiteY69" fmla="*/ 989214 h 1018309"/>
              <a:gd name="connsiteX70" fmla="*/ 793865 w 1396990"/>
              <a:gd name="connsiteY70" fmla="*/ 1001683 h 1018309"/>
              <a:gd name="connsiteX71" fmla="*/ 777240 w 1396990"/>
              <a:gd name="connsiteY71" fmla="*/ 1009996 h 1018309"/>
              <a:gd name="connsiteX72" fmla="*/ 748145 w 1396990"/>
              <a:gd name="connsiteY72" fmla="*/ 1014152 h 1018309"/>
              <a:gd name="connsiteX73" fmla="*/ 727364 w 1396990"/>
              <a:gd name="connsiteY73" fmla="*/ 1018309 h 1018309"/>
              <a:gd name="connsiteX74" fmla="*/ 619298 w 1396990"/>
              <a:gd name="connsiteY74" fmla="*/ 1014152 h 1018309"/>
              <a:gd name="connsiteX75" fmla="*/ 594360 w 1396990"/>
              <a:gd name="connsiteY75" fmla="*/ 1005840 h 1018309"/>
              <a:gd name="connsiteX76" fmla="*/ 536171 w 1396990"/>
              <a:gd name="connsiteY76" fmla="*/ 985058 h 1018309"/>
              <a:gd name="connsiteX77" fmla="*/ 519545 w 1396990"/>
              <a:gd name="connsiteY77" fmla="*/ 968432 h 1018309"/>
              <a:gd name="connsiteX78" fmla="*/ 357447 w 1396990"/>
              <a:gd name="connsiteY78" fmla="*/ 893618 h 1018309"/>
              <a:gd name="connsiteX79" fmla="*/ 320040 w 1396990"/>
              <a:gd name="connsiteY79" fmla="*/ 868680 h 1018309"/>
              <a:gd name="connsiteX80" fmla="*/ 261851 w 1396990"/>
              <a:gd name="connsiteY80" fmla="*/ 822960 h 1018309"/>
              <a:gd name="connsiteX81" fmla="*/ 245225 w 1396990"/>
              <a:gd name="connsiteY81" fmla="*/ 810491 h 1018309"/>
              <a:gd name="connsiteX82" fmla="*/ 224444 w 1396990"/>
              <a:gd name="connsiteY82" fmla="*/ 789709 h 1018309"/>
              <a:gd name="connsiteX83" fmla="*/ 207818 w 1396990"/>
              <a:gd name="connsiteY83" fmla="*/ 756458 h 1018309"/>
              <a:gd name="connsiteX84" fmla="*/ 199505 w 1396990"/>
              <a:gd name="connsiteY84" fmla="*/ 743989 h 1018309"/>
              <a:gd name="connsiteX85" fmla="*/ 187036 w 1396990"/>
              <a:gd name="connsiteY85" fmla="*/ 727363 h 1018309"/>
              <a:gd name="connsiteX86" fmla="*/ 153785 w 1396990"/>
              <a:gd name="connsiteY86" fmla="*/ 681643 h 1018309"/>
              <a:gd name="connsiteX87" fmla="*/ 128847 w 1396990"/>
              <a:gd name="connsiteY87" fmla="*/ 656705 h 1018309"/>
              <a:gd name="connsiteX88" fmla="*/ 124691 w 1396990"/>
              <a:gd name="connsiteY88" fmla="*/ 644236 h 1018309"/>
              <a:gd name="connsiteX89" fmla="*/ 99753 w 1396990"/>
              <a:gd name="connsiteY89" fmla="*/ 606829 h 1018309"/>
              <a:gd name="connsiteX90" fmla="*/ 74814 w 1396990"/>
              <a:gd name="connsiteY90" fmla="*/ 569421 h 1018309"/>
              <a:gd name="connsiteX91" fmla="*/ 58189 w 1396990"/>
              <a:gd name="connsiteY91" fmla="*/ 544483 h 1018309"/>
              <a:gd name="connsiteX92" fmla="*/ 45720 w 1396990"/>
              <a:gd name="connsiteY92" fmla="*/ 511232 h 1018309"/>
              <a:gd name="connsiteX93" fmla="*/ 41564 w 1396990"/>
              <a:gd name="connsiteY93" fmla="*/ 473825 h 1018309"/>
              <a:gd name="connsiteX94" fmla="*/ 33251 w 1396990"/>
              <a:gd name="connsiteY94" fmla="*/ 461356 h 1018309"/>
              <a:gd name="connsiteX95" fmla="*/ 24938 w 1396990"/>
              <a:gd name="connsiteY95" fmla="*/ 436418 h 1018309"/>
              <a:gd name="connsiteX96" fmla="*/ 16625 w 1396990"/>
              <a:gd name="connsiteY96" fmla="*/ 419792 h 1018309"/>
              <a:gd name="connsiteX97" fmla="*/ 12469 w 1396990"/>
              <a:gd name="connsiteY97" fmla="*/ 403167 h 1018309"/>
              <a:gd name="connsiteX98" fmla="*/ 4156 w 1396990"/>
              <a:gd name="connsiteY98" fmla="*/ 378229 h 1018309"/>
              <a:gd name="connsiteX99" fmla="*/ 0 w 1396990"/>
              <a:gd name="connsiteY99" fmla="*/ 361603 h 1018309"/>
              <a:gd name="connsiteX100" fmla="*/ 4156 w 1396990"/>
              <a:gd name="connsiteY100" fmla="*/ 266007 h 1018309"/>
              <a:gd name="connsiteX101" fmla="*/ 8313 w 1396990"/>
              <a:gd name="connsiteY101" fmla="*/ 245225 h 1018309"/>
              <a:gd name="connsiteX102" fmla="*/ 12469 w 1396990"/>
              <a:gd name="connsiteY102" fmla="*/ 199505 h 1018309"/>
              <a:gd name="connsiteX103" fmla="*/ 20782 w 1396990"/>
              <a:gd name="connsiteY103" fmla="*/ 178723 h 1018309"/>
              <a:gd name="connsiteX104" fmla="*/ 29094 w 1396990"/>
              <a:gd name="connsiteY104" fmla="*/ 145472 h 1018309"/>
              <a:gd name="connsiteX105" fmla="*/ 37407 w 1396990"/>
              <a:gd name="connsiteY105" fmla="*/ 108065 h 1018309"/>
              <a:gd name="connsiteX106" fmla="*/ 41564 w 1396990"/>
              <a:gd name="connsiteY106" fmla="*/ 87283 h 1018309"/>
              <a:gd name="connsiteX107" fmla="*/ 49876 w 1396990"/>
              <a:gd name="connsiteY107" fmla="*/ 70658 h 1018309"/>
              <a:gd name="connsiteX108" fmla="*/ 54033 w 1396990"/>
              <a:gd name="connsiteY108" fmla="*/ 58189 h 1018309"/>
              <a:gd name="connsiteX109" fmla="*/ 70658 w 1396990"/>
              <a:gd name="connsiteY109" fmla="*/ 49876 h 1018309"/>
              <a:gd name="connsiteX110" fmla="*/ 87284 w 1396990"/>
              <a:gd name="connsiteY110" fmla="*/ 37407 h 1018309"/>
              <a:gd name="connsiteX111" fmla="*/ 95596 w 1396990"/>
              <a:gd name="connsiteY111" fmla="*/ 24938 h 1018309"/>
              <a:gd name="connsiteX112" fmla="*/ 108065 w 1396990"/>
              <a:gd name="connsiteY112" fmla="*/ 20781 h 1018309"/>
              <a:gd name="connsiteX113" fmla="*/ 120534 w 1396990"/>
              <a:gd name="connsiteY113" fmla="*/ 12469 h 1018309"/>
              <a:gd name="connsiteX114" fmla="*/ 145473 w 1396990"/>
              <a:gd name="connsiteY114" fmla="*/ 0 h 1018309"/>
              <a:gd name="connsiteX115" fmla="*/ 153785 w 1396990"/>
              <a:gd name="connsiteY115" fmla="*/ 29094 h 1018309"/>
              <a:gd name="connsiteX0" fmla="*/ 153785 w 1413851"/>
              <a:gd name="connsiteY0" fmla="*/ 29094 h 1018309"/>
              <a:gd name="connsiteX1" fmla="*/ 153785 w 1413851"/>
              <a:gd name="connsiteY1" fmla="*/ 95596 h 1018309"/>
              <a:gd name="connsiteX2" fmla="*/ 145473 w 1413851"/>
              <a:gd name="connsiteY2" fmla="*/ 178723 h 1018309"/>
              <a:gd name="connsiteX3" fmla="*/ 149629 w 1413851"/>
              <a:gd name="connsiteY3" fmla="*/ 211974 h 1018309"/>
              <a:gd name="connsiteX4" fmla="*/ 162098 w 1413851"/>
              <a:gd name="connsiteY4" fmla="*/ 224443 h 1018309"/>
              <a:gd name="connsiteX5" fmla="*/ 166254 w 1413851"/>
              <a:gd name="connsiteY5" fmla="*/ 315883 h 1018309"/>
              <a:gd name="connsiteX6" fmla="*/ 182881 w 1413851"/>
              <a:gd name="connsiteY6" fmla="*/ 328352 h 1018309"/>
              <a:gd name="connsiteX7" fmla="*/ 178724 w 1413851"/>
              <a:gd name="connsiteY7" fmla="*/ 361603 h 1018309"/>
              <a:gd name="connsiteX8" fmla="*/ 182880 w 1413851"/>
              <a:gd name="connsiteY8" fmla="*/ 382385 h 1018309"/>
              <a:gd name="connsiteX9" fmla="*/ 187036 w 1413851"/>
              <a:gd name="connsiteY9" fmla="*/ 399011 h 1018309"/>
              <a:gd name="connsiteX10" fmla="*/ 191193 w 1413851"/>
              <a:gd name="connsiteY10" fmla="*/ 423949 h 1018309"/>
              <a:gd name="connsiteX11" fmla="*/ 199505 w 1413851"/>
              <a:gd name="connsiteY11" fmla="*/ 440574 h 1018309"/>
              <a:gd name="connsiteX12" fmla="*/ 211974 w 1413851"/>
              <a:gd name="connsiteY12" fmla="*/ 477981 h 1018309"/>
              <a:gd name="connsiteX13" fmla="*/ 224444 w 1413851"/>
              <a:gd name="connsiteY13" fmla="*/ 490451 h 1018309"/>
              <a:gd name="connsiteX14" fmla="*/ 241069 w 1413851"/>
              <a:gd name="connsiteY14" fmla="*/ 515389 h 1018309"/>
              <a:gd name="connsiteX15" fmla="*/ 249382 w 1413851"/>
              <a:gd name="connsiteY15" fmla="*/ 527858 h 1018309"/>
              <a:gd name="connsiteX16" fmla="*/ 286789 w 1413851"/>
              <a:gd name="connsiteY16" fmla="*/ 569421 h 1018309"/>
              <a:gd name="connsiteX17" fmla="*/ 307571 w 1413851"/>
              <a:gd name="connsiteY17" fmla="*/ 598516 h 1018309"/>
              <a:gd name="connsiteX18" fmla="*/ 320040 w 1413851"/>
              <a:gd name="connsiteY18" fmla="*/ 623454 h 1018309"/>
              <a:gd name="connsiteX19" fmla="*/ 353291 w 1413851"/>
              <a:gd name="connsiteY19" fmla="*/ 635923 h 1018309"/>
              <a:gd name="connsiteX20" fmla="*/ 378229 w 1413851"/>
              <a:gd name="connsiteY20" fmla="*/ 660861 h 1018309"/>
              <a:gd name="connsiteX21" fmla="*/ 390698 w 1413851"/>
              <a:gd name="connsiteY21" fmla="*/ 669174 h 1018309"/>
              <a:gd name="connsiteX22" fmla="*/ 407324 w 1413851"/>
              <a:gd name="connsiteY22" fmla="*/ 685800 h 1018309"/>
              <a:gd name="connsiteX23" fmla="*/ 415636 w 1413851"/>
              <a:gd name="connsiteY23" fmla="*/ 698269 h 1018309"/>
              <a:gd name="connsiteX24" fmla="*/ 436418 w 1413851"/>
              <a:gd name="connsiteY24" fmla="*/ 706581 h 1018309"/>
              <a:gd name="connsiteX25" fmla="*/ 453044 w 1413851"/>
              <a:gd name="connsiteY25" fmla="*/ 714894 h 1018309"/>
              <a:gd name="connsiteX26" fmla="*/ 477982 w 1413851"/>
              <a:gd name="connsiteY26" fmla="*/ 719051 h 1018309"/>
              <a:gd name="connsiteX27" fmla="*/ 498764 w 1413851"/>
              <a:gd name="connsiteY27" fmla="*/ 723207 h 1018309"/>
              <a:gd name="connsiteX28" fmla="*/ 515389 w 1413851"/>
              <a:gd name="connsiteY28" fmla="*/ 731520 h 1018309"/>
              <a:gd name="connsiteX29" fmla="*/ 527858 w 1413851"/>
              <a:gd name="connsiteY29" fmla="*/ 739832 h 1018309"/>
              <a:gd name="connsiteX30" fmla="*/ 569422 w 1413851"/>
              <a:gd name="connsiteY30" fmla="*/ 756458 h 1018309"/>
              <a:gd name="connsiteX31" fmla="*/ 586047 w 1413851"/>
              <a:gd name="connsiteY31" fmla="*/ 768927 h 1018309"/>
              <a:gd name="connsiteX32" fmla="*/ 627611 w 1413851"/>
              <a:gd name="connsiteY32" fmla="*/ 789709 h 1018309"/>
              <a:gd name="connsiteX33" fmla="*/ 640080 w 1413851"/>
              <a:gd name="connsiteY33" fmla="*/ 798021 h 1018309"/>
              <a:gd name="connsiteX34" fmla="*/ 665018 w 1413851"/>
              <a:gd name="connsiteY34" fmla="*/ 806334 h 1018309"/>
              <a:gd name="connsiteX35" fmla="*/ 681644 w 1413851"/>
              <a:gd name="connsiteY35" fmla="*/ 814647 h 1018309"/>
              <a:gd name="connsiteX36" fmla="*/ 698269 w 1413851"/>
              <a:gd name="connsiteY36" fmla="*/ 802177 h 1018309"/>
              <a:gd name="connsiteX37" fmla="*/ 806334 w 1413851"/>
              <a:gd name="connsiteY37" fmla="*/ 814647 h 1018309"/>
              <a:gd name="connsiteX38" fmla="*/ 872836 w 1413851"/>
              <a:gd name="connsiteY38" fmla="*/ 818804 h 1018309"/>
              <a:gd name="connsiteX39" fmla="*/ 972589 w 1413851"/>
              <a:gd name="connsiteY39" fmla="*/ 822960 h 1018309"/>
              <a:gd name="connsiteX40" fmla="*/ 1084811 w 1413851"/>
              <a:gd name="connsiteY40" fmla="*/ 814647 h 1018309"/>
              <a:gd name="connsiteX41" fmla="*/ 1138844 w 1413851"/>
              <a:gd name="connsiteY41" fmla="*/ 831272 h 1018309"/>
              <a:gd name="connsiteX42" fmla="*/ 1151313 w 1413851"/>
              <a:gd name="connsiteY42" fmla="*/ 810490 h 1018309"/>
              <a:gd name="connsiteX43" fmla="*/ 1271847 w 1413851"/>
              <a:gd name="connsiteY43" fmla="*/ 798021 h 1018309"/>
              <a:gd name="connsiteX44" fmla="*/ 1328261 w 1413851"/>
              <a:gd name="connsiteY44" fmla="*/ 784297 h 1018309"/>
              <a:gd name="connsiteX45" fmla="*/ 1342505 w 1413851"/>
              <a:gd name="connsiteY45" fmla="*/ 806334 h 1018309"/>
              <a:gd name="connsiteX46" fmla="*/ 1372812 w 1413851"/>
              <a:gd name="connsiteY46" fmla="*/ 761697 h 1018309"/>
              <a:gd name="connsiteX47" fmla="*/ 1388225 w 1413851"/>
              <a:gd name="connsiteY47" fmla="*/ 793865 h 1018309"/>
              <a:gd name="connsiteX48" fmla="*/ 1413813 w 1413851"/>
              <a:gd name="connsiteY48" fmla="*/ 751566 h 1018309"/>
              <a:gd name="connsiteX49" fmla="*/ 1392901 w 1413851"/>
              <a:gd name="connsiteY49" fmla="*/ 801095 h 1018309"/>
              <a:gd name="connsiteX50" fmla="*/ 1350298 w 1413851"/>
              <a:gd name="connsiteY50" fmla="*/ 827809 h 1018309"/>
              <a:gd name="connsiteX51" fmla="*/ 1317568 w 1413851"/>
              <a:gd name="connsiteY51" fmla="*/ 860367 h 1018309"/>
              <a:gd name="connsiteX52" fmla="*/ 1284316 w 1413851"/>
              <a:gd name="connsiteY52" fmla="*/ 852054 h 1018309"/>
              <a:gd name="connsiteX53" fmla="*/ 1300422 w 1413851"/>
              <a:gd name="connsiteY53" fmla="*/ 884787 h 1018309"/>
              <a:gd name="connsiteX54" fmla="*/ 1266522 w 1413851"/>
              <a:gd name="connsiteY54" fmla="*/ 874048 h 1018309"/>
              <a:gd name="connsiteX55" fmla="*/ 1249897 w 1413851"/>
              <a:gd name="connsiteY55" fmla="*/ 887730 h 1018309"/>
              <a:gd name="connsiteX56" fmla="*/ 1227339 w 1413851"/>
              <a:gd name="connsiteY56" fmla="*/ 891279 h 1018309"/>
              <a:gd name="connsiteX57" fmla="*/ 1207726 w 1413851"/>
              <a:gd name="connsiteY57" fmla="*/ 908511 h 1018309"/>
              <a:gd name="connsiteX58" fmla="*/ 1167938 w 1413851"/>
              <a:gd name="connsiteY58" fmla="*/ 922756 h 1018309"/>
              <a:gd name="connsiteX59" fmla="*/ 1134687 w 1413851"/>
              <a:gd name="connsiteY59" fmla="*/ 931025 h 1018309"/>
              <a:gd name="connsiteX60" fmla="*/ 1122218 w 1413851"/>
              <a:gd name="connsiteY60" fmla="*/ 935181 h 1018309"/>
              <a:gd name="connsiteX61" fmla="*/ 1101436 w 1413851"/>
              <a:gd name="connsiteY61" fmla="*/ 939338 h 1018309"/>
              <a:gd name="connsiteX62" fmla="*/ 1080654 w 1413851"/>
              <a:gd name="connsiteY62" fmla="*/ 947651 h 1018309"/>
              <a:gd name="connsiteX63" fmla="*/ 1001684 w 1413851"/>
              <a:gd name="connsiteY63" fmla="*/ 955963 h 1018309"/>
              <a:gd name="connsiteX64" fmla="*/ 985058 w 1413851"/>
              <a:gd name="connsiteY64" fmla="*/ 960120 h 1018309"/>
              <a:gd name="connsiteX65" fmla="*/ 955964 w 1413851"/>
              <a:gd name="connsiteY65" fmla="*/ 964276 h 1018309"/>
              <a:gd name="connsiteX66" fmla="*/ 931025 w 1413851"/>
              <a:gd name="connsiteY66" fmla="*/ 968432 h 1018309"/>
              <a:gd name="connsiteX67" fmla="*/ 901931 w 1413851"/>
              <a:gd name="connsiteY67" fmla="*/ 972589 h 1018309"/>
              <a:gd name="connsiteX68" fmla="*/ 852054 w 1413851"/>
              <a:gd name="connsiteY68" fmla="*/ 985058 h 1018309"/>
              <a:gd name="connsiteX69" fmla="*/ 835429 w 1413851"/>
              <a:gd name="connsiteY69" fmla="*/ 989214 h 1018309"/>
              <a:gd name="connsiteX70" fmla="*/ 793865 w 1413851"/>
              <a:gd name="connsiteY70" fmla="*/ 1001683 h 1018309"/>
              <a:gd name="connsiteX71" fmla="*/ 777240 w 1413851"/>
              <a:gd name="connsiteY71" fmla="*/ 1009996 h 1018309"/>
              <a:gd name="connsiteX72" fmla="*/ 748145 w 1413851"/>
              <a:gd name="connsiteY72" fmla="*/ 1014152 h 1018309"/>
              <a:gd name="connsiteX73" fmla="*/ 727364 w 1413851"/>
              <a:gd name="connsiteY73" fmla="*/ 1018309 h 1018309"/>
              <a:gd name="connsiteX74" fmla="*/ 619298 w 1413851"/>
              <a:gd name="connsiteY74" fmla="*/ 1014152 h 1018309"/>
              <a:gd name="connsiteX75" fmla="*/ 594360 w 1413851"/>
              <a:gd name="connsiteY75" fmla="*/ 1005840 h 1018309"/>
              <a:gd name="connsiteX76" fmla="*/ 536171 w 1413851"/>
              <a:gd name="connsiteY76" fmla="*/ 985058 h 1018309"/>
              <a:gd name="connsiteX77" fmla="*/ 519545 w 1413851"/>
              <a:gd name="connsiteY77" fmla="*/ 968432 h 1018309"/>
              <a:gd name="connsiteX78" fmla="*/ 357447 w 1413851"/>
              <a:gd name="connsiteY78" fmla="*/ 893618 h 1018309"/>
              <a:gd name="connsiteX79" fmla="*/ 320040 w 1413851"/>
              <a:gd name="connsiteY79" fmla="*/ 868680 h 1018309"/>
              <a:gd name="connsiteX80" fmla="*/ 261851 w 1413851"/>
              <a:gd name="connsiteY80" fmla="*/ 822960 h 1018309"/>
              <a:gd name="connsiteX81" fmla="*/ 245225 w 1413851"/>
              <a:gd name="connsiteY81" fmla="*/ 810491 h 1018309"/>
              <a:gd name="connsiteX82" fmla="*/ 224444 w 1413851"/>
              <a:gd name="connsiteY82" fmla="*/ 789709 h 1018309"/>
              <a:gd name="connsiteX83" fmla="*/ 207818 w 1413851"/>
              <a:gd name="connsiteY83" fmla="*/ 756458 h 1018309"/>
              <a:gd name="connsiteX84" fmla="*/ 199505 w 1413851"/>
              <a:gd name="connsiteY84" fmla="*/ 743989 h 1018309"/>
              <a:gd name="connsiteX85" fmla="*/ 187036 w 1413851"/>
              <a:gd name="connsiteY85" fmla="*/ 727363 h 1018309"/>
              <a:gd name="connsiteX86" fmla="*/ 153785 w 1413851"/>
              <a:gd name="connsiteY86" fmla="*/ 681643 h 1018309"/>
              <a:gd name="connsiteX87" fmla="*/ 128847 w 1413851"/>
              <a:gd name="connsiteY87" fmla="*/ 656705 h 1018309"/>
              <a:gd name="connsiteX88" fmla="*/ 124691 w 1413851"/>
              <a:gd name="connsiteY88" fmla="*/ 644236 h 1018309"/>
              <a:gd name="connsiteX89" fmla="*/ 99753 w 1413851"/>
              <a:gd name="connsiteY89" fmla="*/ 606829 h 1018309"/>
              <a:gd name="connsiteX90" fmla="*/ 74814 w 1413851"/>
              <a:gd name="connsiteY90" fmla="*/ 569421 h 1018309"/>
              <a:gd name="connsiteX91" fmla="*/ 58189 w 1413851"/>
              <a:gd name="connsiteY91" fmla="*/ 544483 h 1018309"/>
              <a:gd name="connsiteX92" fmla="*/ 45720 w 1413851"/>
              <a:gd name="connsiteY92" fmla="*/ 511232 h 1018309"/>
              <a:gd name="connsiteX93" fmla="*/ 41564 w 1413851"/>
              <a:gd name="connsiteY93" fmla="*/ 473825 h 1018309"/>
              <a:gd name="connsiteX94" fmla="*/ 33251 w 1413851"/>
              <a:gd name="connsiteY94" fmla="*/ 461356 h 1018309"/>
              <a:gd name="connsiteX95" fmla="*/ 24938 w 1413851"/>
              <a:gd name="connsiteY95" fmla="*/ 436418 h 1018309"/>
              <a:gd name="connsiteX96" fmla="*/ 16625 w 1413851"/>
              <a:gd name="connsiteY96" fmla="*/ 419792 h 1018309"/>
              <a:gd name="connsiteX97" fmla="*/ 12469 w 1413851"/>
              <a:gd name="connsiteY97" fmla="*/ 403167 h 1018309"/>
              <a:gd name="connsiteX98" fmla="*/ 4156 w 1413851"/>
              <a:gd name="connsiteY98" fmla="*/ 378229 h 1018309"/>
              <a:gd name="connsiteX99" fmla="*/ 0 w 1413851"/>
              <a:gd name="connsiteY99" fmla="*/ 361603 h 1018309"/>
              <a:gd name="connsiteX100" fmla="*/ 4156 w 1413851"/>
              <a:gd name="connsiteY100" fmla="*/ 266007 h 1018309"/>
              <a:gd name="connsiteX101" fmla="*/ 8313 w 1413851"/>
              <a:gd name="connsiteY101" fmla="*/ 245225 h 1018309"/>
              <a:gd name="connsiteX102" fmla="*/ 12469 w 1413851"/>
              <a:gd name="connsiteY102" fmla="*/ 199505 h 1018309"/>
              <a:gd name="connsiteX103" fmla="*/ 20782 w 1413851"/>
              <a:gd name="connsiteY103" fmla="*/ 178723 h 1018309"/>
              <a:gd name="connsiteX104" fmla="*/ 29094 w 1413851"/>
              <a:gd name="connsiteY104" fmla="*/ 145472 h 1018309"/>
              <a:gd name="connsiteX105" fmla="*/ 37407 w 1413851"/>
              <a:gd name="connsiteY105" fmla="*/ 108065 h 1018309"/>
              <a:gd name="connsiteX106" fmla="*/ 41564 w 1413851"/>
              <a:gd name="connsiteY106" fmla="*/ 87283 h 1018309"/>
              <a:gd name="connsiteX107" fmla="*/ 49876 w 1413851"/>
              <a:gd name="connsiteY107" fmla="*/ 70658 h 1018309"/>
              <a:gd name="connsiteX108" fmla="*/ 54033 w 1413851"/>
              <a:gd name="connsiteY108" fmla="*/ 58189 h 1018309"/>
              <a:gd name="connsiteX109" fmla="*/ 70658 w 1413851"/>
              <a:gd name="connsiteY109" fmla="*/ 49876 h 1018309"/>
              <a:gd name="connsiteX110" fmla="*/ 87284 w 1413851"/>
              <a:gd name="connsiteY110" fmla="*/ 37407 h 1018309"/>
              <a:gd name="connsiteX111" fmla="*/ 95596 w 1413851"/>
              <a:gd name="connsiteY111" fmla="*/ 24938 h 1018309"/>
              <a:gd name="connsiteX112" fmla="*/ 108065 w 1413851"/>
              <a:gd name="connsiteY112" fmla="*/ 20781 h 1018309"/>
              <a:gd name="connsiteX113" fmla="*/ 120534 w 1413851"/>
              <a:gd name="connsiteY113" fmla="*/ 12469 h 1018309"/>
              <a:gd name="connsiteX114" fmla="*/ 145473 w 1413851"/>
              <a:gd name="connsiteY114" fmla="*/ 0 h 1018309"/>
              <a:gd name="connsiteX115" fmla="*/ 153785 w 1413851"/>
              <a:gd name="connsiteY115" fmla="*/ 29094 h 1018309"/>
              <a:gd name="connsiteX0" fmla="*/ 153785 w 1413851"/>
              <a:gd name="connsiteY0" fmla="*/ 29094 h 1018309"/>
              <a:gd name="connsiteX1" fmla="*/ 153785 w 1413851"/>
              <a:gd name="connsiteY1" fmla="*/ 95596 h 1018309"/>
              <a:gd name="connsiteX2" fmla="*/ 145473 w 1413851"/>
              <a:gd name="connsiteY2" fmla="*/ 178723 h 1018309"/>
              <a:gd name="connsiteX3" fmla="*/ 149629 w 1413851"/>
              <a:gd name="connsiteY3" fmla="*/ 211974 h 1018309"/>
              <a:gd name="connsiteX4" fmla="*/ 162098 w 1413851"/>
              <a:gd name="connsiteY4" fmla="*/ 224443 h 1018309"/>
              <a:gd name="connsiteX5" fmla="*/ 166254 w 1413851"/>
              <a:gd name="connsiteY5" fmla="*/ 315883 h 1018309"/>
              <a:gd name="connsiteX6" fmla="*/ 182881 w 1413851"/>
              <a:gd name="connsiteY6" fmla="*/ 328352 h 1018309"/>
              <a:gd name="connsiteX7" fmla="*/ 178724 w 1413851"/>
              <a:gd name="connsiteY7" fmla="*/ 361603 h 1018309"/>
              <a:gd name="connsiteX8" fmla="*/ 182880 w 1413851"/>
              <a:gd name="connsiteY8" fmla="*/ 382385 h 1018309"/>
              <a:gd name="connsiteX9" fmla="*/ 187036 w 1413851"/>
              <a:gd name="connsiteY9" fmla="*/ 399011 h 1018309"/>
              <a:gd name="connsiteX10" fmla="*/ 191193 w 1413851"/>
              <a:gd name="connsiteY10" fmla="*/ 423949 h 1018309"/>
              <a:gd name="connsiteX11" fmla="*/ 199505 w 1413851"/>
              <a:gd name="connsiteY11" fmla="*/ 440574 h 1018309"/>
              <a:gd name="connsiteX12" fmla="*/ 211974 w 1413851"/>
              <a:gd name="connsiteY12" fmla="*/ 477981 h 1018309"/>
              <a:gd name="connsiteX13" fmla="*/ 224444 w 1413851"/>
              <a:gd name="connsiteY13" fmla="*/ 490451 h 1018309"/>
              <a:gd name="connsiteX14" fmla="*/ 241069 w 1413851"/>
              <a:gd name="connsiteY14" fmla="*/ 515389 h 1018309"/>
              <a:gd name="connsiteX15" fmla="*/ 249382 w 1413851"/>
              <a:gd name="connsiteY15" fmla="*/ 527858 h 1018309"/>
              <a:gd name="connsiteX16" fmla="*/ 286789 w 1413851"/>
              <a:gd name="connsiteY16" fmla="*/ 569421 h 1018309"/>
              <a:gd name="connsiteX17" fmla="*/ 307571 w 1413851"/>
              <a:gd name="connsiteY17" fmla="*/ 598516 h 1018309"/>
              <a:gd name="connsiteX18" fmla="*/ 320040 w 1413851"/>
              <a:gd name="connsiteY18" fmla="*/ 623454 h 1018309"/>
              <a:gd name="connsiteX19" fmla="*/ 353291 w 1413851"/>
              <a:gd name="connsiteY19" fmla="*/ 635923 h 1018309"/>
              <a:gd name="connsiteX20" fmla="*/ 378229 w 1413851"/>
              <a:gd name="connsiteY20" fmla="*/ 660861 h 1018309"/>
              <a:gd name="connsiteX21" fmla="*/ 390698 w 1413851"/>
              <a:gd name="connsiteY21" fmla="*/ 669174 h 1018309"/>
              <a:gd name="connsiteX22" fmla="*/ 407324 w 1413851"/>
              <a:gd name="connsiteY22" fmla="*/ 685800 h 1018309"/>
              <a:gd name="connsiteX23" fmla="*/ 415636 w 1413851"/>
              <a:gd name="connsiteY23" fmla="*/ 698269 h 1018309"/>
              <a:gd name="connsiteX24" fmla="*/ 436418 w 1413851"/>
              <a:gd name="connsiteY24" fmla="*/ 706581 h 1018309"/>
              <a:gd name="connsiteX25" fmla="*/ 453044 w 1413851"/>
              <a:gd name="connsiteY25" fmla="*/ 714894 h 1018309"/>
              <a:gd name="connsiteX26" fmla="*/ 477982 w 1413851"/>
              <a:gd name="connsiteY26" fmla="*/ 719051 h 1018309"/>
              <a:gd name="connsiteX27" fmla="*/ 498764 w 1413851"/>
              <a:gd name="connsiteY27" fmla="*/ 723207 h 1018309"/>
              <a:gd name="connsiteX28" fmla="*/ 515389 w 1413851"/>
              <a:gd name="connsiteY28" fmla="*/ 731520 h 1018309"/>
              <a:gd name="connsiteX29" fmla="*/ 527858 w 1413851"/>
              <a:gd name="connsiteY29" fmla="*/ 739832 h 1018309"/>
              <a:gd name="connsiteX30" fmla="*/ 569422 w 1413851"/>
              <a:gd name="connsiteY30" fmla="*/ 756458 h 1018309"/>
              <a:gd name="connsiteX31" fmla="*/ 586047 w 1413851"/>
              <a:gd name="connsiteY31" fmla="*/ 768927 h 1018309"/>
              <a:gd name="connsiteX32" fmla="*/ 627611 w 1413851"/>
              <a:gd name="connsiteY32" fmla="*/ 789709 h 1018309"/>
              <a:gd name="connsiteX33" fmla="*/ 640080 w 1413851"/>
              <a:gd name="connsiteY33" fmla="*/ 798021 h 1018309"/>
              <a:gd name="connsiteX34" fmla="*/ 665018 w 1413851"/>
              <a:gd name="connsiteY34" fmla="*/ 806334 h 1018309"/>
              <a:gd name="connsiteX35" fmla="*/ 681644 w 1413851"/>
              <a:gd name="connsiteY35" fmla="*/ 814647 h 1018309"/>
              <a:gd name="connsiteX36" fmla="*/ 698269 w 1413851"/>
              <a:gd name="connsiteY36" fmla="*/ 802177 h 1018309"/>
              <a:gd name="connsiteX37" fmla="*/ 806334 w 1413851"/>
              <a:gd name="connsiteY37" fmla="*/ 814647 h 1018309"/>
              <a:gd name="connsiteX38" fmla="*/ 872836 w 1413851"/>
              <a:gd name="connsiteY38" fmla="*/ 818804 h 1018309"/>
              <a:gd name="connsiteX39" fmla="*/ 972589 w 1413851"/>
              <a:gd name="connsiteY39" fmla="*/ 822960 h 1018309"/>
              <a:gd name="connsiteX40" fmla="*/ 1084811 w 1413851"/>
              <a:gd name="connsiteY40" fmla="*/ 814647 h 1018309"/>
              <a:gd name="connsiteX41" fmla="*/ 1138844 w 1413851"/>
              <a:gd name="connsiteY41" fmla="*/ 831272 h 1018309"/>
              <a:gd name="connsiteX42" fmla="*/ 1151313 w 1413851"/>
              <a:gd name="connsiteY42" fmla="*/ 810490 h 1018309"/>
              <a:gd name="connsiteX43" fmla="*/ 1271847 w 1413851"/>
              <a:gd name="connsiteY43" fmla="*/ 798021 h 1018309"/>
              <a:gd name="connsiteX44" fmla="*/ 1328261 w 1413851"/>
              <a:gd name="connsiteY44" fmla="*/ 784297 h 1018309"/>
              <a:gd name="connsiteX45" fmla="*/ 1356792 w 1413851"/>
              <a:gd name="connsiteY45" fmla="*/ 768234 h 1018309"/>
              <a:gd name="connsiteX46" fmla="*/ 1372812 w 1413851"/>
              <a:gd name="connsiteY46" fmla="*/ 761697 h 1018309"/>
              <a:gd name="connsiteX47" fmla="*/ 1388225 w 1413851"/>
              <a:gd name="connsiteY47" fmla="*/ 793865 h 1018309"/>
              <a:gd name="connsiteX48" fmla="*/ 1413813 w 1413851"/>
              <a:gd name="connsiteY48" fmla="*/ 751566 h 1018309"/>
              <a:gd name="connsiteX49" fmla="*/ 1392901 w 1413851"/>
              <a:gd name="connsiteY49" fmla="*/ 801095 h 1018309"/>
              <a:gd name="connsiteX50" fmla="*/ 1350298 w 1413851"/>
              <a:gd name="connsiteY50" fmla="*/ 827809 h 1018309"/>
              <a:gd name="connsiteX51" fmla="*/ 1317568 w 1413851"/>
              <a:gd name="connsiteY51" fmla="*/ 860367 h 1018309"/>
              <a:gd name="connsiteX52" fmla="*/ 1284316 w 1413851"/>
              <a:gd name="connsiteY52" fmla="*/ 852054 h 1018309"/>
              <a:gd name="connsiteX53" fmla="*/ 1300422 w 1413851"/>
              <a:gd name="connsiteY53" fmla="*/ 884787 h 1018309"/>
              <a:gd name="connsiteX54" fmla="*/ 1266522 w 1413851"/>
              <a:gd name="connsiteY54" fmla="*/ 874048 h 1018309"/>
              <a:gd name="connsiteX55" fmla="*/ 1249897 w 1413851"/>
              <a:gd name="connsiteY55" fmla="*/ 887730 h 1018309"/>
              <a:gd name="connsiteX56" fmla="*/ 1227339 w 1413851"/>
              <a:gd name="connsiteY56" fmla="*/ 891279 h 1018309"/>
              <a:gd name="connsiteX57" fmla="*/ 1207726 w 1413851"/>
              <a:gd name="connsiteY57" fmla="*/ 908511 h 1018309"/>
              <a:gd name="connsiteX58" fmla="*/ 1167938 w 1413851"/>
              <a:gd name="connsiteY58" fmla="*/ 922756 h 1018309"/>
              <a:gd name="connsiteX59" fmla="*/ 1134687 w 1413851"/>
              <a:gd name="connsiteY59" fmla="*/ 931025 h 1018309"/>
              <a:gd name="connsiteX60" fmla="*/ 1122218 w 1413851"/>
              <a:gd name="connsiteY60" fmla="*/ 935181 h 1018309"/>
              <a:gd name="connsiteX61" fmla="*/ 1101436 w 1413851"/>
              <a:gd name="connsiteY61" fmla="*/ 939338 h 1018309"/>
              <a:gd name="connsiteX62" fmla="*/ 1080654 w 1413851"/>
              <a:gd name="connsiteY62" fmla="*/ 947651 h 1018309"/>
              <a:gd name="connsiteX63" fmla="*/ 1001684 w 1413851"/>
              <a:gd name="connsiteY63" fmla="*/ 955963 h 1018309"/>
              <a:gd name="connsiteX64" fmla="*/ 985058 w 1413851"/>
              <a:gd name="connsiteY64" fmla="*/ 960120 h 1018309"/>
              <a:gd name="connsiteX65" fmla="*/ 955964 w 1413851"/>
              <a:gd name="connsiteY65" fmla="*/ 964276 h 1018309"/>
              <a:gd name="connsiteX66" fmla="*/ 931025 w 1413851"/>
              <a:gd name="connsiteY66" fmla="*/ 968432 h 1018309"/>
              <a:gd name="connsiteX67" fmla="*/ 901931 w 1413851"/>
              <a:gd name="connsiteY67" fmla="*/ 972589 h 1018309"/>
              <a:gd name="connsiteX68" fmla="*/ 852054 w 1413851"/>
              <a:gd name="connsiteY68" fmla="*/ 985058 h 1018309"/>
              <a:gd name="connsiteX69" fmla="*/ 835429 w 1413851"/>
              <a:gd name="connsiteY69" fmla="*/ 989214 h 1018309"/>
              <a:gd name="connsiteX70" fmla="*/ 793865 w 1413851"/>
              <a:gd name="connsiteY70" fmla="*/ 1001683 h 1018309"/>
              <a:gd name="connsiteX71" fmla="*/ 777240 w 1413851"/>
              <a:gd name="connsiteY71" fmla="*/ 1009996 h 1018309"/>
              <a:gd name="connsiteX72" fmla="*/ 748145 w 1413851"/>
              <a:gd name="connsiteY72" fmla="*/ 1014152 h 1018309"/>
              <a:gd name="connsiteX73" fmla="*/ 727364 w 1413851"/>
              <a:gd name="connsiteY73" fmla="*/ 1018309 h 1018309"/>
              <a:gd name="connsiteX74" fmla="*/ 619298 w 1413851"/>
              <a:gd name="connsiteY74" fmla="*/ 1014152 h 1018309"/>
              <a:gd name="connsiteX75" fmla="*/ 594360 w 1413851"/>
              <a:gd name="connsiteY75" fmla="*/ 1005840 h 1018309"/>
              <a:gd name="connsiteX76" fmla="*/ 536171 w 1413851"/>
              <a:gd name="connsiteY76" fmla="*/ 985058 h 1018309"/>
              <a:gd name="connsiteX77" fmla="*/ 519545 w 1413851"/>
              <a:gd name="connsiteY77" fmla="*/ 968432 h 1018309"/>
              <a:gd name="connsiteX78" fmla="*/ 357447 w 1413851"/>
              <a:gd name="connsiteY78" fmla="*/ 893618 h 1018309"/>
              <a:gd name="connsiteX79" fmla="*/ 320040 w 1413851"/>
              <a:gd name="connsiteY79" fmla="*/ 868680 h 1018309"/>
              <a:gd name="connsiteX80" fmla="*/ 261851 w 1413851"/>
              <a:gd name="connsiteY80" fmla="*/ 822960 h 1018309"/>
              <a:gd name="connsiteX81" fmla="*/ 245225 w 1413851"/>
              <a:gd name="connsiteY81" fmla="*/ 810491 h 1018309"/>
              <a:gd name="connsiteX82" fmla="*/ 224444 w 1413851"/>
              <a:gd name="connsiteY82" fmla="*/ 789709 h 1018309"/>
              <a:gd name="connsiteX83" fmla="*/ 207818 w 1413851"/>
              <a:gd name="connsiteY83" fmla="*/ 756458 h 1018309"/>
              <a:gd name="connsiteX84" fmla="*/ 199505 w 1413851"/>
              <a:gd name="connsiteY84" fmla="*/ 743989 h 1018309"/>
              <a:gd name="connsiteX85" fmla="*/ 187036 w 1413851"/>
              <a:gd name="connsiteY85" fmla="*/ 727363 h 1018309"/>
              <a:gd name="connsiteX86" fmla="*/ 153785 w 1413851"/>
              <a:gd name="connsiteY86" fmla="*/ 681643 h 1018309"/>
              <a:gd name="connsiteX87" fmla="*/ 128847 w 1413851"/>
              <a:gd name="connsiteY87" fmla="*/ 656705 h 1018309"/>
              <a:gd name="connsiteX88" fmla="*/ 124691 w 1413851"/>
              <a:gd name="connsiteY88" fmla="*/ 644236 h 1018309"/>
              <a:gd name="connsiteX89" fmla="*/ 99753 w 1413851"/>
              <a:gd name="connsiteY89" fmla="*/ 606829 h 1018309"/>
              <a:gd name="connsiteX90" fmla="*/ 74814 w 1413851"/>
              <a:gd name="connsiteY90" fmla="*/ 569421 h 1018309"/>
              <a:gd name="connsiteX91" fmla="*/ 58189 w 1413851"/>
              <a:gd name="connsiteY91" fmla="*/ 544483 h 1018309"/>
              <a:gd name="connsiteX92" fmla="*/ 45720 w 1413851"/>
              <a:gd name="connsiteY92" fmla="*/ 511232 h 1018309"/>
              <a:gd name="connsiteX93" fmla="*/ 41564 w 1413851"/>
              <a:gd name="connsiteY93" fmla="*/ 473825 h 1018309"/>
              <a:gd name="connsiteX94" fmla="*/ 33251 w 1413851"/>
              <a:gd name="connsiteY94" fmla="*/ 461356 h 1018309"/>
              <a:gd name="connsiteX95" fmla="*/ 24938 w 1413851"/>
              <a:gd name="connsiteY95" fmla="*/ 436418 h 1018309"/>
              <a:gd name="connsiteX96" fmla="*/ 16625 w 1413851"/>
              <a:gd name="connsiteY96" fmla="*/ 419792 h 1018309"/>
              <a:gd name="connsiteX97" fmla="*/ 12469 w 1413851"/>
              <a:gd name="connsiteY97" fmla="*/ 403167 h 1018309"/>
              <a:gd name="connsiteX98" fmla="*/ 4156 w 1413851"/>
              <a:gd name="connsiteY98" fmla="*/ 378229 h 1018309"/>
              <a:gd name="connsiteX99" fmla="*/ 0 w 1413851"/>
              <a:gd name="connsiteY99" fmla="*/ 361603 h 1018309"/>
              <a:gd name="connsiteX100" fmla="*/ 4156 w 1413851"/>
              <a:gd name="connsiteY100" fmla="*/ 266007 h 1018309"/>
              <a:gd name="connsiteX101" fmla="*/ 8313 w 1413851"/>
              <a:gd name="connsiteY101" fmla="*/ 245225 h 1018309"/>
              <a:gd name="connsiteX102" fmla="*/ 12469 w 1413851"/>
              <a:gd name="connsiteY102" fmla="*/ 199505 h 1018309"/>
              <a:gd name="connsiteX103" fmla="*/ 20782 w 1413851"/>
              <a:gd name="connsiteY103" fmla="*/ 178723 h 1018309"/>
              <a:gd name="connsiteX104" fmla="*/ 29094 w 1413851"/>
              <a:gd name="connsiteY104" fmla="*/ 145472 h 1018309"/>
              <a:gd name="connsiteX105" fmla="*/ 37407 w 1413851"/>
              <a:gd name="connsiteY105" fmla="*/ 108065 h 1018309"/>
              <a:gd name="connsiteX106" fmla="*/ 41564 w 1413851"/>
              <a:gd name="connsiteY106" fmla="*/ 87283 h 1018309"/>
              <a:gd name="connsiteX107" fmla="*/ 49876 w 1413851"/>
              <a:gd name="connsiteY107" fmla="*/ 70658 h 1018309"/>
              <a:gd name="connsiteX108" fmla="*/ 54033 w 1413851"/>
              <a:gd name="connsiteY108" fmla="*/ 58189 h 1018309"/>
              <a:gd name="connsiteX109" fmla="*/ 70658 w 1413851"/>
              <a:gd name="connsiteY109" fmla="*/ 49876 h 1018309"/>
              <a:gd name="connsiteX110" fmla="*/ 87284 w 1413851"/>
              <a:gd name="connsiteY110" fmla="*/ 37407 h 1018309"/>
              <a:gd name="connsiteX111" fmla="*/ 95596 w 1413851"/>
              <a:gd name="connsiteY111" fmla="*/ 24938 h 1018309"/>
              <a:gd name="connsiteX112" fmla="*/ 108065 w 1413851"/>
              <a:gd name="connsiteY112" fmla="*/ 20781 h 1018309"/>
              <a:gd name="connsiteX113" fmla="*/ 120534 w 1413851"/>
              <a:gd name="connsiteY113" fmla="*/ 12469 h 1018309"/>
              <a:gd name="connsiteX114" fmla="*/ 145473 w 1413851"/>
              <a:gd name="connsiteY114" fmla="*/ 0 h 1018309"/>
              <a:gd name="connsiteX115" fmla="*/ 153785 w 1413851"/>
              <a:gd name="connsiteY115" fmla="*/ 29094 h 1018309"/>
              <a:gd name="connsiteX0" fmla="*/ 153785 w 1414030"/>
              <a:gd name="connsiteY0" fmla="*/ 29094 h 1018309"/>
              <a:gd name="connsiteX1" fmla="*/ 153785 w 1414030"/>
              <a:gd name="connsiteY1" fmla="*/ 95596 h 1018309"/>
              <a:gd name="connsiteX2" fmla="*/ 145473 w 1414030"/>
              <a:gd name="connsiteY2" fmla="*/ 178723 h 1018309"/>
              <a:gd name="connsiteX3" fmla="*/ 149629 w 1414030"/>
              <a:gd name="connsiteY3" fmla="*/ 211974 h 1018309"/>
              <a:gd name="connsiteX4" fmla="*/ 162098 w 1414030"/>
              <a:gd name="connsiteY4" fmla="*/ 224443 h 1018309"/>
              <a:gd name="connsiteX5" fmla="*/ 166254 w 1414030"/>
              <a:gd name="connsiteY5" fmla="*/ 315883 h 1018309"/>
              <a:gd name="connsiteX6" fmla="*/ 182881 w 1414030"/>
              <a:gd name="connsiteY6" fmla="*/ 328352 h 1018309"/>
              <a:gd name="connsiteX7" fmla="*/ 178724 w 1414030"/>
              <a:gd name="connsiteY7" fmla="*/ 361603 h 1018309"/>
              <a:gd name="connsiteX8" fmla="*/ 182880 w 1414030"/>
              <a:gd name="connsiteY8" fmla="*/ 382385 h 1018309"/>
              <a:gd name="connsiteX9" fmla="*/ 187036 w 1414030"/>
              <a:gd name="connsiteY9" fmla="*/ 399011 h 1018309"/>
              <a:gd name="connsiteX10" fmla="*/ 191193 w 1414030"/>
              <a:gd name="connsiteY10" fmla="*/ 423949 h 1018309"/>
              <a:gd name="connsiteX11" fmla="*/ 199505 w 1414030"/>
              <a:gd name="connsiteY11" fmla="*/ 440574 h 1018309"/>
              <a:gd name="connsiteX12" fmla="*/ 211974 w 1414030"/>
              <a:gd name="connsiteY12" fmla="*/ 477981 h 1018309"/>
              <a:gd name="connsiteX13" fmla="*/ 224444 w 1414030"/>
              <a:gd name="connsiteY13" fmla="*/ 490451 h 1018309"/>
              <a:gd name="connsiteX14" fmla="*/ 241069 w 1414030"/>
              <a:gd name="connsiteY14" fmla="*/ 515389 h 1018309"/>
              <a:gd name="connsiteX15" fmla="*/ 249382 w 1414030"/>
              <a:gd name="connsiteY15" fmla="*/ 527858 h 1018309"/>
              <a:gd name="connsiteX16" fmla="*/ 286789 w 1414030"/>
              <a:gd name="connsiteY16" fmla="*/ 569421 h 1018309"/>
              <a:gd name="connsiteX17" fmla="*/ 307571 w 1414030"/>
              <a:gd name="connsiteY17" fmla="*/ 598516 h 1018309"/>
              <a:gd name="connsiteX18" fmla="*/ 320040 w 1414030"/>
              <a:gd name="connsiteY18" fmla="*/ 623454 h 1018309"/>
              <a:gd name="connsiteX19" fmla="*/ 353291 w 1414030"/>
              <a:gd name="connsiteY19" fmla="*/ 635923 h 1018309"/>
              <a:gd name="connsiteX20" fmla="*/ 378229 w 1414030"/>
              <a:gd name="connsiteY20" fmla="*/ 660861 h 1018309"/>
              <a:gd name="connsiteX21" fmla="*/ 390698 w 1414030"/>
              <a:gd name="connsiteY21" fmla="*/ 669174 h 1018309"/>
              <a:gd name="connsiteX22" fmla="*/ 407324 w 1414030"/>
              <a:gd name="connsiteY22" fmla="*/ 685800 h 1018309"/>
              <a:gd name="connsiteX23" fmla="*/ 415636 w 1414030"/>
              <a:gd name="connsiteY23" fmla="*/ 698269 h 1018309"/>
              <a:gd name="connsiteX24" fmla="*/ 436418 w 1414030"/>
              <a:gd name="connsiteY24" fmla="*/ 706581 h 1018309"/>
              <a:gd name="connsiteX25" fmla="*/ 453044 w 1414030"/>
              <a:gd name="connsiteY25" fmla="*/ 714894 h 1018309"/>
              <a:gd name="connsiteX26" fmla="*/ 477982 w 1414030"/>
              <a:gd name="connsiteY26" fmla="*/ 719051 h 1018309"/>
              <a:gd name="connsiteX27" fmla="*/ 498764 w 1414030"/>
              <a:gd name="connsiteY27" fmla="*/ 723207 h 1018309"/>
              <a:gd name="connsiteX28" fmla="*/ 515389 w 1414030"/>
              <a:gd name="connsiteY28" fmla="*/ 731520 h 1018309"/>
              <a:gd name="connsiteX29" fmla="*/ 527858 w 1414030"/>
              <a:gd name="connsiteY29" fmla="*/ 739832 h 1018309"/>
              <a:gd name="connsiteX30" fmla="*/ 569422 w 1414030"/>
              <a:gd name="connsiteY30" fmla="*/ 756458 h 1018309"/>
              <a:gd name="connsiteX31" fmla="*/ 586047 w 1414030"/>
              <a:gd name="connsiteY31" fmla="*/ 768927 h 1018309"/>
              <a:gd name="connsiteX32" fmla="*/ 627611 w 1414030"/>
              <a:gd name="connsiteY32" fmla="*/ 789709 h 1018309"/>
              <a:gd name="connsiteX33" fmla="*/ 640080 w 1414030"/>
              <a:gd name="connsiteY33" fmla="*/ 798021 h 1018309"/>
              <a:gd name="connsiteX34" fmla="*/ 665018 w 1414030"/>
              <a:gd name="connsiteY34" fmla="*/ 806334 h 1018309"/>
              <a:gd name="connsiteX35" fmla="*/ 681644 w 1414030"/>
              <a:gd name="connsiteY35" fmla="*/ 814647 h 1018309"/>
              <a:gd name="connsiteX36" fmla="*/ 698269 w 1414030"/>
              <a:gd name="connsiteY36" fmla="*/ 802177 h 1018309"/>
              <a:gd name="connsiteX37" fmla="*/ 806334 w 1414030"/>
              <a:gd name="connsiteY37" fmla="*/ 814647 h 1018309"/>
              <a:gd name="connsiteX38" fmla="*/ 872836 w 1414030"/>
              <a:gd name="connsiteY38" fmla="*/ 818804 h 1018309"/>
              <a:gd name="connsiteX39" fmla="*/ 972589 w 1414030"/>
              <a:gd name="connsiteY39" fmla="*/ 822960 h 1018309"/>
              <a:gd name="connsiteX40" fmla="*/ 1084811 w 1414030"/>
              <a:gd name="connsiteY40" fmla="*/ 814647 h 1018309"/>
              <a:gd name="connsiteX41" fmla="*/ 1138844 w 1414030"/>
              <a:gd name="connsiteY41" fmla="*/ 831272 h 1018309"/>
              <a:gd name="connsiteX42" fmla="*/ 1151313 w 1414030"/>
              <a:gd name="connsiteY42" fmla="*/ 810490 h 1018309"/>
              <a:gd name="connsiteX43" fmla="*/ 1271847 w 1414030"/>
              <a:gd name="connsiteY43" fmla="*/ 798021 h 1018309"/>
              <a:gd name="connsiteX44" fmla="*/ 1328261 w 1414030"/>
              <a:gd name="connsiteY44" fmla="*/ 784297 h 1018309"/>
              <a:gd name="connsiteX45" fmla="*/ 1356792 w 1414030"/>
              <a:gd name="connsiteY45" fmla="*/ 768234 h 1018309"/>
              <a:gd name="connsiteX46" fmla="*/ 1372812 w 1414030"/>
              <a:gd name="connsiteY46" fmla="*/ 761697 h 1018309"/>
              <a:gd name="connsiteX47" fmla="*/ 1388225 w 1414030"/>
              <a:gd name="connsiteY47" fmla="*/ 793865 h 1018309"/>
              <a:gd name="connsiteX48" fmla="*/ 1413813 w 1414030"/>
              <a:gd name="connsiteY48" fmla="*/ 751566 h 1018309"/>
              <a:gd name="connsiteX49" fmla="*/ 1397664 w 1414030"/>
              <a:gd name="connsiteY49" fmla="*/ 758232 h 1018309"/>
              <a:gd name="connsiteX50" fmla="*/ 1350298 w 1414030"/>
              <a:gd name="connsiteY50" fmla="*/ 827809 h 1018309"/>
              <a:gd name="connsiteX51" fmla="*/ 1317568 w 1414030"/>
              <a:gd name="connsiteY51" fmla="*/ 860367 h 1018309"/>
              <a:gd name="connsiteX52" fmla="*/ 1284316 w 1414030"/>
              <a:gd name="connsiteY52" fmla="*/ 852054 h 1018309"/>
              <a:gd name="connsiteX53" fmla="*/ 1300422 w 1414030"/>
              <a:gd name="connsiteY53" fmla="*/ 884787 h 1018309"/>
              <a:gd name="connsiteX54" fmla="*/ 1266522 w 1414030"/>
              <a:gd name="connsiteY54" fmla="*/ 874048 h 1018309"/>
              <a:gd name="connsiteX55" fmla="*/ 1249897 w 1414030"/>
              <a:gd name="connsiteY55" fmla="*/ 887730 h 1018309"/>
              <a:gd name="connsiteX56" fmla="*/ 1227339 w 1414030"/>
              <a:gd name="connsiteY56" fmla="*/ 891279 h 1018309"/>
              <a:gd name="connsiteX57" fmla="*/ 1207726 w 1414030"/>
              <a:gd name="connsiteY57" fmla="*/ 908511 h 1018309"/>
              <a:gd name="connsiteX58" fmla="*/ 1167938 w 1414030"/>
              <a:gd name="connsiteY58" fmla="*/ 922756 h 1018309"/>
              <a:gd name="connsiteX59" fmla="*/ 1134687 w 1414030"/>
              <a:gd name="connsiteY59" fmla="*/ 931025 h 1018309"/>
              <a:gd name="connsiteX60" fmla="*/ 1122218 w 1414030"/>
              <a:gd name="connsiteY60" fmla="*/ 935181 h 1018309"/>
              <a:gd name="connsiteX61" fmla="*/ 1101436 w 1414030"/>
              <a:gd name="connsiteY61" fmla="*/ 939338 h 1018309"/>
              <a:gd name="connsiteX62" fmla="*/ 1080654 w 1414030"/>
              <a:gd name="connsiteY62" fmla="*/ 947651 h 1018309"/>
              <a:gd name="connsiteX63" fmla="*/ 1001684 w 1414030"/>
              <a:gd name="connsiteY63" fmla="*/ 955963 h 1018309"/>
              <a:gd name="connsiteX64" fmla="*/ 985058 w 1414030"/>
              <a:gd name="connsiteY64" fmla="*/ 960120 h 1018309"/>
              <a:gd name="connsiteX65" fmla="*/ 955964 w 1414030"/>
              <a:gd name="connsiteY65" fmla="*/ 964276 h 1018309"/>
              <a:gd name="connsiteX66" fmla="*/ 931025 w 1414030"/>
              <a:gd name="connsiteY66" fmla="*/ 968432 h 1018309"/>
              <a:gd name="connsiteX67" fmla="*/ 901931 w 1414030"/>
              <a:gd name="connsiteY67" fmla="*/ 972589 h 1018309"/>
              <a:gd name="connsiteX68" fmla="*/ 852054 w 1414030"/>
              <a:gd name="connsiteY68" fmla="*/ 985058 h 1018309"/>
              <a:gd name="connsiteX69" fmla="*/ 835429 w 1414030"/>
              <a:gd name="connsiteY69" fmla="*/ 989214 h 1018309"/>
              <a:gd name="connsiteX70" fmla="*/ 793865 w 1414030"/>
              <a:gd name="connsiteY70" fmla="*/ 1001683 h 1018309"/>
              <a:gd name="connsiteX71" fmla="*/ 777240 w 1414030"/>
              <a:gd name="connsiteY71" fmla="*/ 1009996 h 1018309"/>
              <a:gd name="connsiteX72" fmla="*/ 748145 w 1414030"/>
              <a:gd name="connsiteY72" fmla="*/ 1014152 h 1018309"/>
              <a:gd name="connsiteX73" fmla="*/ 727364 w 1414030"/>
              <a:gd name="connsiteY73" fmla="*/ 1018309 h 1018309"/>
              <a:gd name="connsiteX74" fmla="*/ 619298 w 1414030"/>
              <a:gd name="connsiteY74" fmla="*/ 1014152 h 1018309"/>
              <a:gd name="connsiteX75" fmla="*/ 594360 w 1414030"/>
              <a:gd name="connsiteY75" fmla="*/ 1005840 h 1018309"/>
              <a:gd name="connsiteX76" fmla="*/ 536171 w 1414030"/>
              <a:gd name="connsiteY76" fmla="*/ 985058 h 1018309"/>
              <a:gd name="connsiteX77" fmla="*/ 519545 w 1414030"/>
              <a:gd name="connsiteY77" fmla="*/ 968432 h 1018309"/>
              <a:gd name="connsiteX78" fmla="*/ 357447 w 1414030"/>
              <a:gd name="connsiteY78" fmla="*/ 893618 h 1018309"/>
              <a:gd name="connsiteX79" fmla="*/ 320040 w 1414030"/>
              <a:gd name="connsiteY79" fmla="*/ 868680 h 1018309"/>
              <a:gd name="connsiteX80" fmla="*/ 261851 w 1414030"/>
              <a:gd name="connsiteY80" fmla="*/ 822960 h 1018309"/>
              <a:gd name="connsiteX81" fmla="*/ 245225 w 1414030"/>
              <a:gd name="connsiteY81" fmla="*/ 810491 h 1018309"/>
              <a:gd name="connsiteX82" fmla="*/ 224444 w 1414030"/>
              <a:gd name="connsiteY82" fmla="*/ 789709 h 1018309"/>
              <a:gd name="connsiteX83" fmla="*/ 207818 w 1414030"/>
              <a:gd name="connsiteY83" fmla="*/ 756458 h 1018309"/>
              <a:gd name="connsiteX84" fmla="*/ 199505 w 1414030"/>
              <a:gd name="connsiteY84" fmla="*/ 743989 h 1018309"/>
              <a:gd name="connsiteX85" fmla="*/ 187036 w 1414030"/>
              <a:gd name="connsiteY85" fmla="*/ 727363 h 1018309"/>
              <a:gd name="connsiteX86" fmla="*/ 153785 w 1414030"/>
              <a:gd name="connsiteY86" fmla="*/ 681643 h 1018309"/>
              <a:gd name="connsiteX87" fmla="*/ 128847 w 1414030"/>
              <a:gd name="connsiteY87" fmla="*/ 656705 h 1018309"/>
              <a:gd name="connsiteX88" fmla="*/ 124691 w 1414030"/>
              <a:gd name="connsiteY88" fmla="*/ 644236 h 1018309"/>
              <a:gd name="connsiteX89" fmla="*/ 99753 w 1414030"/>
              <a:gd name="connsiteY89" fmla="*/ 606829 h 1018309"/>
              <a:gd name="connsiteX90" fmla="*/ 74814 w 1414030"/>
              <a:gd name="connsiteY90" fmla="*/ 569421 h 1018309"/>
              <a:gd name="connsiteX91" fmla="*/ 58189 w 1414030"/>
              <a:gd name="connsiteY91" fmla="*/ 544483 h 1018309"/>
              <a:gd name="connsiteX92" fmla="*/ 45720 w 1414030"/>
              <a:gd name="connsiteY92" fmla="*/ 511232 h 1018309"/>
              <a:gd name="connsiteX93" fmla="*/ 41564 w 1414030"/>
              <a:gd name="connsiteY93" fmla="*/ 473825 h 1018309"/>
              <a:gd name="connsiteX94" fmla="*/ 33251 w 1414030"/>
              <a:gd name="connsiteY94" fmla="*/ 461356 h 1018309"/>
              <a:gd name="connsiteX95" fmla="*/ 24938 w 1414030"/>
              <a:gd name="connsiteY95" fmla="*/ 436418 h 1018309"/>
              <a:gd name="connsiteX96" fmla="*/ 16625 w 1414030"/>
              <a:gd name="connsiteY96" fmla="*/ 419792 h 1018309"/>
              <a:gd name="connsiteX97" fmla="*/ 12469 w 1414030"/>
              <a:gd name="connsiteY97" fmla="*/ 403167 h 1018309"/>
              <a:gd name="connsiteX98" fmla="*/ 4156 w 1414030"/>
              <a:gd name="connsiteY98" fmla="*/ 378229 h 1018309"/>
              <a:gd name="connsiteX99" fmla="*/ 0 w 1414030"/>
              <a:gd name="connsiteY99" fmla="*/ 361603 h 1018309"/>
              <a:gd name="connsiteX100" fmla="*/ 4156 w 1414030"/>
              <a:gd name="connsiteY100" fmla="*/ 266007 h 1018309"/>
              <a:gd name="connsiteX101" fmla="*/ 8313 w 1414030"/>
              <a:gd name="connsiteY101" fmla="*/ 245225 h 1018309"/>
              <a:gd name="connsiteX102" fmla="*/ 12469 w 1414030"/>
              <a:gd name="connsiteY102" fmla="*/ 199505 h 1018309"/>
              <a:gd name="connsiteX103" fmla="*/ 20782 w 1414030"/>
              <a:gd name="connsiteY103" fmla="*/ 178723 h 1018309"/>
              <a:gd name="connsiteX104" fmla="*/ 29094 w 1414030"/>
              <a:gd name="connsiteY104" fmla="*/ 145472 h 1018309"/>
              <a:gd name="connsiteX105" fmla="*/ 37407 w 1414030"/>
              <a:gd name="connsiteY105" fmla="*/ 108065 h 1018309"/>
              <a:gd name="connsiteX106" fmla="*/ 41564 w 1414030"/>
              <a:gd name="connsiteY106" fmla="*/ 87283 h 1018309"/>
              <a:gd name="connsiteX107" fmla="*/ 49876 w 1414030"/>
              <a:gd name="connsiteY107" fmla="*/ 70658 h 1018309"/>
              <a:gd name="connsiteX108" fmla="*/ 54033 w 1414030"/>
              <a:gd name="connsiteY108" fmla="*/ 58189 h 1018309"/>
              <a:gd name="connsiteX109" fmla="*/ 70658 w 1414030"/>
              <a:gd name="connsiteY109" fmla="*/ 49876 h 1018309"/>
              <a:gd name="connsiteX110" fmla="*/ 87284 w 1414030"/>
              <a:gd name="connsiteY110" fmla="*/ 37407 h 1018309"/>
              <a:gd name="connsiteX111" fmla="*/ 95596 w 1414030"/>
              <a:gd name="connsiteY111" fmla="*/ 24938 h 1018309"/>
              <a:gd name="connsiteX112" fmla="*/ 108065 w 1414030"/>
              <a:gd name="connsiteY112" fmla="*/ 20781 h 1018309"/>
              <a:gd name="connsiteX113" fmla="*/ 120534 w 1414030"/>
              <a:gd name="connsiteY113" fmla="*/ 12469 h 1018309"/>
              <a:gd name="connsiteX114" fmla="*/ 145473 w 1414030"/>
              <a:gd name="connsiteY114" fmla="*/ 0 h 1018309"/>
              <a:gd name="connsiteX115" fmla="*/ 153785 w 1414030"/>
              <a:gd name="connsiteY115" fmla="*/ 29094 h 1018309"/>
              <a:gd name="connsiteX0" fmla="*/ 153785 w 1414030"/>
              <a:gd name="connsiteY0" fmla="*/ 29094 h 1018309"/>
              <a:gd name="connsiteX1" fmla="*/ 153785 w 1414030"/>
              <a:gd name="connsiteY1" fmla="*/ 95596 h 1018309"/>
              <a:gd name="connsiteX2" fmla="*/ 145473 w 1414030"/>
              <a:gd name="connsiteY2" fmla="*/ 178723 h 1018309"/>
              <a:gd name="connsiteX3" fmla="*/ 149629 w 1414030"/>
              <a:gd name="connsiteY3" fmla="*/ 211974 h 1018309"/>
              <a:gd name="connsiteX4" fmla="*/ 162098 w 1414030"/>
              <a:gd name="connsiteY4" fmla="*/ 224443 h 1018309"/>
              <a:gd name="connsiteX5" fmla="*/ 166254 w 1414030"/>
              <a:gd name="connsiteY5" fmla="*/ 315883 h 1018309"/>
              <a:gd name="connsiteX6" fmla="*/ 182881 w 1414030"/>
              <a:gd name="connsiteY6" fmla="*/ 328352 h 1018309"/>
              <a:gd name="connsiteX7" fmla="*/ 178724 w 1414030"/>
              <a:gd name="connsiteY7" fmla="*/ 361603 h 1018309"/>
              <a:gd name="connsiteX8" fmla="*/ 182880 w 1414030"/>
              <a:gd name="connsiteY8" fmla="*/ 382385 h 1018309"/>
              <a:gd name="connsiteX9" fmla="*/ 187036 w 1414030"/>
              <a:gd name="connsiteY9" fmla="*/ 399011 h 1018309"/>
              <a:gd name="connsiteX10" fmla="*/ 191193 w 1414030"/>
              <a:gd name="connsiteY10" fmla="*/ 423949 h 1018309"/>
              <a:gd name="connsiteX11" fmla="*/ 199505 w 1414030"/>
              <a:gd name="connsiteY11" fmla="*/ 440574 h 1018309"/>
              <a:gd name="connsiteX12" fmla="*/ 211974 w 1414030"/>
              <a:gd name="connsiteY12" fmla="*/ 477981 h 1018309"/>
              <a:gd name="connsiteX13" fmla="*/ 224444 w 1414030"/>
              <a:gd name="connsiteY13" fmla="*/ 490451 h 1018309"/>
              <a:gd name="connsiteX14" fmla="*/ 241069 w 1414030"/>
              <a:gd name="connsiteY14" fmla="*/ 515389 h 1018309"/>
              <a:gd name="connsiteX15" fmla="*/ 249382 w 1414030"/>
              <a:gd name="connsiteY15" fmla="*/ 527858 h 1018309"/>
              <a:gd name="connsiteX16" fmla="*/ 286789 w 1414030"/>
              <a:gd name="connsiteY16" fmla="*/ 569421 h 1018309"/>
              <a:gd name="connsiteX17" fmla="*/ 307571 w 1414030"/>
              <a:gd name="connsiteY17" fmla="*/ 598516 h 1018309"/>
              <a:gd name="connsiteX18" fmla="*/ 320040 w 1414030"/>
              <a:gd name="connsiteY18" fmla="*/ 623454 h 1018309"/>
              <a:gd name="connsiteX19" fmla="*/ 353291 w 1414030"/>
              <a:gd name="connsiteY19" fmla="*/ 635923 h 1018309"/>
              <a:gd name="connsiteX20" fmla="*/ 378229 w 1414030"/>
              <a:gd name="connsiteY20" fmla="*/ 660861 h 1018309"/>
              <a:gd name="connsiteX21" fmla="*/ 390698 w 1414030"/>
              <a:gd name="connsiteY21" fmla="*/ 669174 h 1018309"/>
              <a:gd name="connsiteX22" fmla="*/ 407324 w 1414030"/>
              <a:gd name="connsiteY22" fmla="*/ 685800 h 1018309"/>
              <a:gd name="connsiteX23" fmla="*/ 415636 w 1414030"/>
              <a:gd name="connsiteY23" fmla="*/ 698269 h 1018309"/>
              <a:gd name="connsiteX24" fmla="*/ 436418 w 1414030"/>
              <a:gd name="connsiteY24" fmla="*/ 706581 h 1018309"/>
              <a:gd name="connsiteX25" fmla="*/ 453044 w 1414030"/>
              <a:gd name="connsiteY25" fmla="*/ 714894 h 1018309"/>
              <a:gd name="connsiteX26" fmla="*/ 477982 w 1414030"/>
              <a:gd name="connsiteY26" fmla="*/ 719051 h 1018309"/>
              <a:gd name="connsiteX27" fmla="*/ 498764 w 1414030"/>
              <a:gd name="connsiteY27" fmla="*/ 723207 h 1018309"/>
              <a:gd name="connsiteX28" fmla="*/ 515389 w 1414030"/>
              <a:gd name="connsiteY28" fmla="*/ 731520 h 1018309"/>
              <a:gd name="connsiteX29" fmla="*/ 527858 w 1414030"/>
              <a:gd name="connsiteY29" fmla="*/ 739832 h 1018309"/>
              <a:gd name="connsiteX30" fmla="*/ 569422 w 1414030"/>
              <a:gd name="connsiteY30" fmla="*/ 756458 h 1018309"/>
              <a:gd name="connsiteX31" fmla="*/ 586047 w 1414030"/>
              <a:gd name="connsiteY31" fmla="*/ 768927 h 1018309"/>
              <a:gd name="connsiteX32" fmla="*/ 627611 w 1414030"/>
              <a:gd name="connsiteY32" fmla="*/ 789709 h 1018309"/>
              <a:gd name="connsiteX33" fmla="*/ 640080 w 1414030"/>
              <a:gd name="connsiteY33" fmla="*/ 798021 h 1018309"/>
              <a:gd name="connsiteX34" fmla="*/ 665018 w 1414030"/>
              <a:gd name="connsiteY34" fmla="*/ 806334 h 1018309"/>
              <a:gd name="connsiteX35" fmla="*/ 681644 w 1414030"/>
              <a:gd name="connsiteY35" fmla="*/ 814647 h 1018309"/>
              <a:gd name="connsiteX36" fmla="*/ 698269 w 1414030"/>
              <a:gd name="connsiteY36" fmla="*/ 802177 h 1018309"/>
              <a:gd name="connsiteX37" fmla="*/ 806334 w 1414030"/>
              <a:gd name="connsiteY37" fmla="*/ 814647 h 1018309"/>
              <a:gd name="connsiteX38" fmla="*/ 872836 w 1414030"/>
              <a:gd name="connsiteY38" fmla="*/ 818804 h 1018309"/>
              <a:gd name="connsiteX39" fmla="*/ 972589 w 1414030"/>
              <a:gd name="connsiteY39" fmla="*/ 822960 h 1018309"/>
              <a:gd name="connsiteX40" fmla="*/ 1084811 w 1414030"/>
              <a:gd name="connsiteY40" fmla="*/ 814647 h 1018309"/>
              <a:gd name="connsiteX41" fmla="*/ 1138844 w 1414030"/>
              <a:gd name="connsiteY41" fmla="*/ 831272 h 1018309"/>
              <a:gd name="connsiteX42" fmla="*/ 1151313 w 1414030"/>
              <a:gd name="connsiteY42" fmla="*/ 810490 h 1018309"/>
              <a:gd name="connsiteX43" fmla="*/ 1271847 w 1414030"/>
              <a:gd name="connsiteY43" fmla="*/ 798021 h 1018309"/>
              <a:gd name="connsiteX44" fmla="*/ 1328261 w 1414030"/>
              <a:gd name="connsiteY44" fmla="*/ 784297 h 1018309"/>
              <a:gd name="connsiteX45" fmla="*/ 1356792 w 1414030"/>
              <a:gd name="connsiteY45" fmla="*/ 768234 h 1018309"/>
              <a:gd name="connsiteX46" fmla="*/ 1387100 w 1414030"/>
              <a:gd name="connsiteY46" fmla="*/ 783128 h 1018309"/>
              <a:gd name="connsiteX47" fmla="*/ 1388225 w 1414030"/>
              <a:gd name="connsiteY47" fmla="*/ 793865 h 1018309"/>
              <a:gd name="connsiteX48" fmla="*/ 1413813 w 1414030"/>
              <a:gd name="connsiteY48" fmla="*/ 751566 h 1018309"/>
              <a:gd name="connsiteX49" fmla="*/ 1397664 w 1414030"/>
              <a:gd name="connsiteY49" fmla="*/ 758232 h 1018309"/>
              <a:gd name="connsiteX50" fmla="*/ 1350298 w 1414030"/>
              <a:gd name="connsiteY50" fmla="*/ 827809 h 1018309"/>
              <a:gd name="connsiteX51" fmla="*/ 1317568 w 1414030"/>
              <a:gd name="connsiteY51" fmla="*/ 860367 h 1018309"/>
              <a:gd name="connsiteX52" fmla="*/ 1284316 w 1414030"/>
              <a:gd name="connsiteY52" fmla="*/ 852054 h 1018309"/>
              <a:gd name="connsiteX53" fmla="*/ 1300422 w 1414030"/>
              <a:gd name="connsiteY53" fmla="*/ 884787 h 1018309"/>
              <a:gd name="connsiteX54" fmla="*/ 1266522 w 1414030"/>
              <a:gd name="connsiteY54" fmla="*/ 874048 h 1018309"/>
              <a:gd name="connsiteX55" fmla="*/ 1249897 w 1414030"/>
              <a:gd name="connsiteY55" fmla="*/ 887730 h 1018309"/>
              <a:gd name="connsiteX56" fmla="*/ 1227339 w 1414030"/>
              <a:gd name="connsiteY56" fmla="*/ 891279 h 1018309"/>
              <a:gd name="connsiteX57" fmla="*/ 1207726 w 1414030"/>
              <a:gd name="connsiteY57" fmla="*/ 908511 h 1018309"/>
              <a:gd name="connsiteX58" fmla="*/ 1167938 w 1414030"/>
              <a:gd name="connsiteY58" fmla="*/ 922756 h 1018309"/>
              <a:gd name="connsiteX59" fmla="*/ 1134687 w 1414030"/>
              <a:gd name="connsiteY59" fmla="*/ 931025 h 1018309"/>
              <a:gd name="connsiteX60" fmla="*/ 1122218 w 1414030"/>
              <a:gd name="connsiteY60" fmla="*/ 935181 h 1018309"/>
              <a:gd name="connsiteX61" fmla="*/ 1101436 w 1414030"/>
              <a:gd name="connsiteY61" fmla="*/ 939338 h 1018309"/>
              <a:gd name="connsiteX62" fmla="*/ 1080654 w 1414030"/>
              <a:gd name="connsiteY62" fmla="*/ 947651 h 1018309"/>
              <a:gd name="connsiteX63" fmla="*/ 1001684 w 1414030"/>
              <a:gd name="connsiteY63" fmla="*/ 955963 h 1018309"/>
              <a:gd name="connsiteX64" fmla="*/ 985058 w 1414030"/>
              <a:gd name="connsiteY64" fmla="*/ 960120 h 1018309"/>
              <a:gd name="connsiteX65" fmla="*/ 955964 w 1414030"/>
              <a:gd name="connsiteY65" fmla="*/ 964276 h 1018309"/>
              <a:gd name="connsiteX66" fmla="*/ 931025 w 1414030"/>
              <a:gd name="connsiteY66" fmla="*/ 968432 h 1018309"/>
              <a:gd name="connsiteX67" fmla="*/ 901931 w 1414030"/>
              <a:gd name="connsiteY67" fmla="*/ 972589 h 1018309"/>
              <a:gd name="connsiteX68" fmla="*/ 852054 w 1414030"/>
              <a:gd name="connsiteY68" fmla="*/ 985058 h 1018309"/>
              <a:gd name="connsiteX69" fmla="*/ 835429 w 1414030"/>
              <a:gd name="connsiteY69" fmla="*/ 989214 h 1018309"/>
              <a:gd name="connsiteX70" fmla="*/ 793865 w 1414030"/>
              <a:gd name="connsiteY70" fmla="*/ 1001683 h 1018309"/>
              <a:gd name="connsiteX71" fmla="*/ 777240 w 1414030"/>
              <a:gd name="connsiteY71" fmla="*/ 1009996 h 1018309"/>
              <a:gd name="connsiteX72" fmla="*/ 748145 w 1414030"/>
              <a:gd name="connsiteY72" fmla="*/ 1014152 h 1018309"/>
              <a:gd name="connsiteX73" fmla="*/ 727364 w 1414030"/>
              <a:gd name="connsiteY73" fmla="*/ 1018309 h 1018309"/>
              <a:gd name="connsiteX74" fmla="*/ 619298 w 1414030"/>
              <a:gd name="connsiteY74" fmla="*/ 1014152 h 1018309"/>
              <a:gd name="connsiteX75" fmla="*/ 594360 w 1414030"/>
              <a:gd name="connsiteY75" fmla="*/ 1005840 h 1018309"/>
              <a:gd name="connsiteX76" fmla="*/ 536171 w 1414030"/>
              <a:gd name="connsiteY76" fmla="*/ 985058 h 1018309"/>
              <a:gd name="connsiteX77" fmla="*/ 519545 w 1414030"/>
              <a:gd name="connsiteY77" fmla="*/ 968432 h 1018309"/>
              <a:gd name="connsiteX78" fmla="*/ 357447 w 1414030"/>
              <a:gd name="connsiteY78" fmla="*/ 893618 h 1018309"/>
              <a:gd name="connsiteX79" fmla="*/ 320040 w 1414030"/>
              <a:gd name="connsiteY79" fmla="*/ 868680 h 1018309"/>
              <a:gd name="connsiteX80" fmla="*/ 261851 w 1414030"/>
              <a:gd name="connsiteY80" fmla="*/ 822960 h 1018309"/>
              <a:gd name="connsiteX81" fmla="*/ 245225 w 1414030"/>
              <a:gd name="connsiteY81" fmla="*/ 810491 h 1018309"/>
              <a:gd name="connsiteX82" fmla="*/ 224444 w 1414030"/>
              <a:gd name="connsiteY82" fmla="*/ 789709 h 1018309"/>
              <a:gd name="connsiteX83" fmla="*/ 207818 w 1414030"/>
              <a:gd name="connsiteY83" fmla="*/ 756458 h 1018309"/>
              <a:gd name="connsiteX84" fmla="*/ 199505 w 1414030"/>
              <a:gd name="connsiteY84" fmla="*/ 743989 h 1018309"/>
              <a:gd name="connsiteX85" fmla="*/ 187036 w 1414030"/>
              <a:gd name="connsiteY85" fmla="*/ 727363 h 1018309"/>
              <a:gd name="connsiteX86" fmla="*/ 153785 w 1414030"/>
              <a:gd name="connsiteY86" fmla="*/ 681643 h 1018309"/>
              <a:gd name="connsiteX87" fmla="*/ 128847 w 1414030"/>
              <a:gd name="connsiteY87" fmla="*/ 656705 h 1018309"/>
              <a:gd name="connsiteX88" fmla="*/ 124691 w 1414030"/>
              <a:gd name="connsiteY88" fmla="*/ 644236 h 1018309"/>
              <a:gd name="connsiteX89" fmla="*/ 99753 w 1414030"/>
              <a:gd name="connsiteY89" fmla="*/ 606829 h 1018309"/>
              <a:gd name="connsiteX90" fmla="*/ 74814 w 1414030"/>
              <a:gd name="connsiteY90" fmla="*/ 569421 h 1018309"/>
              <a:gd name="connsiteX91" fmla="*/ 58189 w 1414030"/>
              <a:gd name="connsiteY91" fmla="*/ 544483 h 1018309"/>
              <a:gd name="connsiteX92" fmla="*/ 45720 w 1414030"/>
              <a:gd name="connsiteY92" fmla="*/ 511232 h 1018309"/>
              <a:gd name="connsiteX93" fmla="*/ 41564 w 1414030"/>
              <a:gd name="connsiteY93" fmla="*/ 473825 h 1018309"/>
              <a:gd name="connsiteX94" fmla="*/ 33251 w 1414030"/>
              <a:gd name="connsiteY94" fmla="*/ 461356 h 1018309"/>
              <a:gd name="connsiteX95" fmla="*/ 24938 w 1414030"/>
              <a:gd name="connsiteY95" fmla="*/ 436418 h 1018309"/>
              <a:gd name="connsiteX96" fmla="*/ 16625 w 1414030"/>
              <a:gd name="connsiteY96" fmla="*/ 419792 h 1018309"/>
              <a:gd name="connsiteX97" fmla="*/ 12469 w 1414030"/>
              <a:gd name="connsiteY97" fmla="*/ 403167 h 1018309"/>
              <a:gd name="connsiteX98" fmla="*/ 4156 w 1414030"/>
              <a:gd name="connsiteY98" fmla="*/ 378229 h 1018309"/>
              <a:gd name="connsiteX99" fmla="*/ 0 w 1414030"/>
              <a:gd name="connsiteY99" fmla="*/ 361603 h 1018309"/>
              <a:gd name="connsiteX100" fmla="*/ 4156 w 1414030"/>
              <a:gd name="connsiteY100" fmla="*/ 266007 h 1018309"/>
              <a:gd name="connsiteX101" fmla="*/ 8313 w 1414030"/>
              <a:gd name="connsiteY101" fmla="*/ 245225 h 1018309"/>
              <a:gd name="connsiteX102" fmla="*/ 12469 w 1414030"/>
              <a:gd name="connsiteY102" fmla="*/ 199505 h 1018309"/>
              <a:gd name="connsiteX103" fmla="*/ 20782 w 1414030"/>
              <a:gd name="connsiteY103" fmla="*/ 178723 h 1018309"/>
              <a:gd name="connsiteX104" fmla="*/ 29094 w 1414030"/>
              <a:gd name="connsiteY104" fmla="*/ 145472 h 1018309"/>
              <a:gd name="connsiteX105" fmla="*/ 37407 w 1414030"/>
              <a:gd name="connsiteY105" fmla="*/ 108065 h 1018309"/>
              <a:gd name="connsiteX106" fmla="*/ 41564 w 1414030"/>
              <a:gd name="connsiteY106" fmla="*/ 87283 h 1018309"/>
              <a:gd name="connsiteX107" fmla="*/ 49876 w 1414030"/>
              <a:gd name="connsiteY107" fmla="*/ 70658 h 1018309"/>
              <a:gd name="connsiteX108" fmla="*/ 54033 w 1414030"/>
              <a:gd name="connsiteY108" fmla="*/ 58189 h 1018309"/>
              <a:gd name="connsiteX109" fmla="*/ 70658 w 1414030"/>
              <a:gd name="connsiteY109" fmla="*/ 49876 h 1018309"/>
              <a:gd name="connsiteX110" fmla="*/ 87284 w 1414030"/>
              <a:gd name="connsiteY110" fmla="*/ 37407 h 1018309"/>
              <a:gd name="connsiteX111" fmla="*/ 95596 w 1414030"/>
              <a:gd name="connsiteY111" fmla="*/ 24938 h 1018309"/>
              <a:gd name="connsiteX112" fmla="*/ 108065 w 1414030"/>
              <a:gd name="connsiteY112" fmla="*/ 20781 h 1018309"/>
              <a:gd name="connsiteX113" fmla="*/ 120534 w 1414030"/>
              <a:gd name="connsiteY113" fmla="*/ 12469 h 1018309"/>
              <a:gd name="connsiteX114" fmla="*/ 145473 w 1414030"/>
              <a:gd name="connsiteY114" fmla="*/ 0 h 1018309"/>
              <a:gd name="connsiteX115" fmla="*/ 153785 w 1414030"/>
              <a:gd name="connsiteY115" fmla="*/ 29094 h 1018309"/>
              <a:gd name="connsiteX0" fmla="*/ 153785 w 1413877"/>
              <a:gd name="connsiteY0" fmla="*/ 29094 h 1018309"/>
              <a:gd name="connsiteX1" fmla="*/ 153785 w 1413877"/>
              <a:gd name="connsiteY1" fmla="*/ 95596 h 1018309"/>
              <a:gd name="connsiteX2" fmla="*/ 145473 w 1413877"/>
              <a:gd name="connsiteY2" fmla="*/ 178723 h 1018309"/>
              <a:gd name="connsiteX3" fmla="*/ 149629 w 1413877"/>
              <a:gd name="connsiteY3" fmla="*/ 211974 h 1018309"/>
              <a:gd name="connsiteX4" fmla="*/ 162098 w 1413877"/>
              <a:gd name="connsiteY4" fmla="*/ 224443 h 1018309"/>
              <a:gd name="connsiteX5" fmla="*/ 166254 w 1413877"/>
              <a:gd name="connsiteY5" fmla="*/ 315883 h 1018309"/>
              <a:gd name="connsiteX6" fmla="*/ 182881 w 1413877"/>
              <a:gd name="connsiteY6" fmla="*/ 328352 h 1018309"/>
              <a:gd name="connsiteX7" fmla="*/ 178724 w 1413877"/>
              <a:gd name="connsiteY7" fmla="*/ 361603 h 1018309"/>
              <a:gd name="connsiteX8" fmla="*/ 182880 w 1413877"/>
              <a:gd name="connsiteY8" fmla="*/ 382385 h 1018309"/>
              <a:gd name="connsiteX9" fmla="*/ 187036 w 1413877"/>
              <a:gd name="connsiteY9" fmla="*/ 399011 h 1018309"/>
              <a:gd name="connsiteX10" fmla="*/ 191193 w 1413877"/>
              <a:gd name="connsiteY10" fmla="*/ 423949 h 1018309"/>
              <a:gd name="connsiteX11" fmla="*/ 199505 w 1413877"/>
              <a:gd name="connsiteY11" fmla="*/ 440574 h 1018309"/>
              <a:gd name="connsiteX12" fmla="*/ 211974 w 1413877"/>
              <a:gd name="connsiteY12" fmla="*/ 477981 h 1018309"/>
              <a:gd name="connsiteX13" fmla="*/ 224444 w 1413877"/>
              <a:gd name="connsiteY13" fmla="*/ 490451 h 1018309"/>
              <a:gd name="connsiteX14" fmla="*/ 241069 w 1413877"/>
              <a:gd name="connsiteY14" fmla="*/ 515389 h 1018309"/>
              <a:gd name="connsiteX15" fmla="*/ 249382 w 1413877"/>
              <a:gd name="connsiteY15" fmla="*/ 527858 h 1018309"/>
              <a:gd name="connsiteX16" fmla="*/ 286789 w 1413877"/>
              <a:gd name="connsiteY16" fmla="*/ 569421 h 1018309"/>
              <a:gd name="connsiteX17" fmla="*/ 307571 w 1413877"/>
              <a:gd name="connsiteY17" fmla="*/ 598516 h 1018309"/>
              <a:gd name="connsiteX18" fmla="*/ 320040 w 1413877"/>
              <a:gd name="connsiteY18" fmla="*/ 623454 h 1018309"/>
              <a:gd name="connsiteX19" fmla="*/ 353291 w 1413877"/>
              <a:gd name="connsiteY19" fmla="*/ 635923 h 1018309"/>
              <a:gd name="connsiteX20" fmla="*/ 378229 w 1413877"/>
              <a:gd name="connsiteY20" fmla="*/ 660861 h 1018309"/>
              <a:gd name="connsiteX21" fmla="*/ 390698 w 1413877"/>
              <a:gd name="connsiteY21" fmla="*/ 669174 h 1018309"/>
              <a:gd name="connsiteX22" fmla="*/ 407324 w 1413877"/>
              <a:gd name="connsiteY22" fmla="*/ 685800 h 1018309"/>
              <a:gd name="connsiteX23" fmla="*/ 415636 w 1413877"/>
              <a:gd name="connsiteY23" fmla="*/ 698269 h 1018309"/>
              <a:gd name="connsiteX24" fmla="*/ 436418 w 1413877"/>
              <a:gd name="connsiteY24" fmla="*/ 706581 h 1018309"/>
              <a:gd name="connsiteX25" fmla="*/ 453044 w 1413877"/>
              <a:gd name="connsiteY25" fmla="*/ 714894 h 1018309"/>
              <a:gd name="connsiteX26" fmla="*/ 477982 w 1413877"/>
              <a:gd name="connsiteY26" fmla="*/ 719051 h 1018309"/>
              <a:gd name="connsiteX27" fmla="*/ 498764 w 1413877"/>
              <a:gd name="connsiteY27" fmla="*/ 723207 h 1018309"/>
              <a:gd name="connsiteX28" fmla="*/ 515389 w 1413877"/>
              <a:gd name="connsiteY28" fmla="*/ 731520 h 1018309"/>
              <a:gd name="connsiteX29" fmla="*/ 527858 w 1413877"/>
              <a:gd name="connsiteY29" fmla="*/ 739832 h 1018309"/>
              <a:gd name="connsiteX30" fmla="*/ 569422 w 1413877"/>
              <a:gd name="connsiteY30" fmla="*/ 756458 h 1018309"/>
              <a:gd name="connsiteX31" fmla="*/ 586047 w 1413877"/>
              <a:gd name="connsiteY31" fmla="*/ 768927 h 1018309"/>
              <a:gd name="connsiteX32" fmla="*/ 627611 w 1413877"/>
              <a:gd name="connsiteY32" fmla="*/ 789709 h 1018309"/>
              <a:gd name="connsiteX33" fmla="*/ 640080 w 1413877"/>
              <a:gd name="connsiteY33" fmla="*/ 798021 h 1018309"/>
              <a:gd name="connsiteX34" fmla="*/ 665018 w 1413877"/>
              <a:gd name="connsiteY34" fmla="*/ 806334 h 1018309"/>
              <a:gd name="connsiteX35" fmla="*/ 681644 w 1413877"/>
              <a:gd name="connsiteY35" fmla="*/ 814647 h 1018309"/>
              <a:gd name="connsiteX36" fmla="*/ 698269 w 1413877"/>
              <a:gd name="connsiteY36" fmla="*/ 802177 h 1018309"/>
              <a:gd name="connsiteX37" fmla="*/ 806334 w 1413877"/>
              <a:gd name="connsiteY37" fmla="*/ 814647 h 1018309"/>
              <a:gd name="connsiteX38" fmla="*/ 872836 w 1413877"/>
              <a:gd name="connsiteY38" fmla="*/ 818804 h 1018309"/>
              <a:gd name="connsiteX39" fmla="*/ 972589 w 1413877"/>
              <a:gd name="connsiteY39" fmla="*/ 822960 h 1018309"/>
              <a:gd name="connsiteX40" fmla="*/ 1084811 w 1413877"/>
              <a:gd name="connsiteY40" fmla="*/ 814647 h 1018309"/>
              <a:gd name="connsiteX41" fmla="*/ 1138844 w 1413877"/>
              <a:gd name="connsiteY41" fmla="*/ 831272 h 1018309"/>
              <a:gd name="connsiteX42" fmla="*/ 1151313 w 1413877"/>
              <a:gd name="connsiteY42" fmla="*/ 810490 h 1018309"/>
              <a:gd name="connsiteX43" fmla="*/ 1271847 w 1413877"/>
              <a:gd name="connsiteY43" fmla="*/ 798021 h 1018309"/>
              <a:gd name="connsiteX44" fmla="*/ 1328261 w 1413877"/>
              <a:gd name="connsiteY44" fmla="*/ 784297 h 1018309"/>
              <a:gd name="connsiteX45" fmla="*/ 1356792 w 1413877"/>
              <a:gd name="connsiteY45" fmla="*/ 768234 h 1018309"/>
              <a:gd name="connsiteX46" fmla="*/ 1387100 w 1413877"/>
              <a:gd name="connsiteY46" fmla="*/ 783128 h 1018309"/>
              <a:gd name="connsiteX47" fmla="*/ 1392987 w 1413877"/>
              <a:gd name="connsiteY47" fmla="*/ 801009 h 1018309"/>
              <a:gd name="connsiteX48" fmla="*/ 1413813 w 1413877"/>
              <a:gd name="connsiteY48" fmla="*/ 751566 h 1018309"/>
              <a:gd name="connsiteX49" fmla="*/ 1397664 w 1413877"/>
              <a:gd name="connsiteY49" fmla="*/ 758232 h 1018309"/>
              <a:gd name="connsiteX50" fmla="*/ 1350298 w 1413877"/>
              <a:gd name="connsiteY50" fmla="*/ 827809 h 1018309"/>
              <a:gd name="connsiteX51" fmla="*/ 1317568 w 1413877"/>
              <a:gd name="connsiteY51" fmla="*/ 860367 h 1018309"/>
              <a:gd name="connsiteX52" fmla="*/ 1284316 w 1413877"/>
              <a:gd name="connsiteY52" fmla="*/ 852054 h 1018309"/>
              <a:gd name="connsiteX53" fmla="*/ 1300422 w 1413877"/>
              <a:gd name="connsiteY53" fmla="*/ 884787 h 1018309"/>
              <a:gd name="connsiteX54" fmla="*/ 1266522 w 1413877"/>
              <a:gd name="connsiteY54" fmla="*/ 874048 h 1018309"/>
              <a:gd name="connsiteX55" fmla="*/ 1249897 w 1413877"/>
              <a:gd name="connsiteY55" fmla="*/ 887730 h 1018309"/>
              <a:gd name="connsiteX56" fmla="*/ 1227339 w 1413877"/>
              <a:gd name="connsiteY56" fmla="*/ 891279 h 1018309"/>
              <a:gd name="connsiteX57" fmla="*/ 1207726 w 1413877"/>
              <a:gd name="connsiteY57" fmla="*/ 908511 h 1018309"/>
              <a:gd name="connsiteX58" fmla="*/ 1167938 w 1413877"/>
              <a:gd name="connsiteY58" fmla="*/ 922756 h 1018309"/>
              <a:gd name="connsiteX59" fmla="*/ 1134687 w 1413877"/>
              <a:gd name="connsiteY59" fmla="*/ 931025 h 1018309"/>
              <a:gd name="connsiteX60" fmla="*/ 1122218 w 1413877"/>
              <a:gd name="connsiteY60" fmla="*/ 935181 h 1018309"/>
              <a:gd name="connsiteX61" fmla="*/ 1101436 w 1413877"/>
              <a:gd name="connsiteY61" fmla="*/ 939338 h 1018309"/>
              <a:gd name="connsiteX62" fmla="*/ 1080654 w 1413877"/>
              <a:gd name="connsiteY62" fmla="*/ 947651 h 1018309"/>
              <a:gd name="connsiteX63" fmla="*/ 1001684 w 1413877"/>
              <a:gd name="connsiteY63" fmla="*/ 955963 h 1018309"/>
              <a:gd name="connsiteX64" fmla="*/ 985058 w 1413877"/>
              <a:gd name="connsiteY64" fmla="*/ 960120 h 1018309"/>
              <a:gd name="connsiteX65" fmla="*/ 955964 w 1413877"/>
              <a:gd name="connsiteY65" fmla="*/ 964276 h 1018309"/>
              <a:gd name="connsiteX66" fmla="*/ 931025 w 1413877"/>
              <a:gd name="connsiteY66" fmla="*/ 968432 h 1018309"/>
              <a:gd name="connsiteX67" fmla="*/ 901931 w 1413877"/>
              <a:gd name="connsiteY67" fmla="*/ 972589 h 1018309"/>
              <a:gd name="connsiteX68" fmla="*/ 852054 w 1413877"/>
              <a:gd name="connsiteY68" fmla="*/ 985058 h 1018309"/>
              <a:gd name="connsiteX69" fmla="*/ 835429 w 1413877"/>
              <a:gd name="connsiteY69" fmla="*/ 989214 h 1018309"/>
              <a:gd name="connsiteX70" fmla="*/ 793865 w 1413877"/>
              <a:gd name="connsiteY70" fmla="*/ 1001683 h 1018309"/>
              <a:gd name="connsiteX71" fmla="*/ 777240 w 1413877"/>
              <a:gd name="connsiteY71" fmla="*/ 1009996 h 1018309"/>
              <a:gd name="connsiteX72" fmla="*/ 748145 w 1413877"/>
              <a:gd name="connsiteY72" fmla="*/ 1014152 h 1018309"/>
              <a:gd name="connsiteX73" fmla="*/ 727364 w 1413877"/>
              <a:gd name="connsiteY73" fmla="*/ 1018309 h 1018309"/>
              <a:gd name="connsiteX74" fmla="*/ 619298 w 1413877"/>
              <a:gd name="connsiteY74" fmla="*/ 1014152 h 1018309"/>
              <a:gd name="connsiteX75" fmla="*/ 594360 w 1413877"/>
              <a:gd name="connsiteY75" fmla="*/ 1005840 h 1018309"/>
              <a:gd name="connsiteX76" fmla="*/ 536171 w 1413877"/>
              <a:gd name="connsiteY76" fmla="*/ 985058 h 1018309"/>
              <a:gd name="connsiteX77" fmla="*/ 519545 w 1413877"/>
              <a:gd name="connsiteY77" fmla="*/ 968432 h 1018309"/>
              <a:gd name="connsiteX78" fmla="*/ 357447 w 1413877"/>
              <a:gd name="connsiteY78" fmla="*/ 893618 h 1018309"/>
              <a:gd name="connsiteX79" fmla="*/ 320040 w 1413877"/>
              <a:gd name="connsiteY79" fmla="*/ 868680 h 1018309"/>
              <a:gd name="connsiteX80" fmla="*/ 261851 w 1413877"/>
              <a:gd name="connsiteY80" fmla="*/ 822960 h 1018309"/>
              <a:gd name="connsiteX81" fmla="*/ 245225 w 1413877"/>
              <a:gd name="connsiteY81" fmla="*/ 810491 h 1018309"/>
              <a:gd name="connsiteX82" fmla="*/ 224444 w 1413877"/>
              <a:gd name="connsiteY82" fmla="*/ 789709 h 1018309"/>
              <a:gd name="connsiteX83" fmla="*/ 207818 w 1413877"/>
              <a:gd name="connsiteY83" fmla="*/ 756458 h 1018309"/>
              <a:gd name="connsiteX84" fmla="*/ 199505 w 1413877"/>
              <a:gd name="connsiteY84" fmla="*/ 743989 h 1018309"/>
              <a:gd name="connsiteX85" fmla="*/ 187036 w 1413877"/>
              <a:gd name="connsiteY85" fmla="*/ 727363 h 1018309"/>
              <a:gd name="connsiteX86" fmla="*/ 153785 w 1413877"/>
              <a:gd name="connsiteY86" fmla="*/ 681643 h 1018309"/>
              <a:gd name="connsiteX87" fmla="*/ 128847 w 1413877"/>
              <a:gd name="connsiteY87" fmla="*/ 656705 h 1018309"/>
              <a:gd name="connsiteX88" fmla="*/ 124691 w 1413877"/>
              <a:gd name="connsiteY88" fmla="*/ 644236 h 1018309"/>
              <a:gd name="connsiteX89" fmla="*/ 99753 w 1413877"/>
              <a:gd name="connsiteY89" fmla="*/ 606829 h 1018309"/>
              <a:gd name="connsiteX90" fmla="*/ 74814 w 1413877"/>
              <a:gd name="connsiteY90" fmla="*/ 569421 h 1018309"/>
              <a:gd name="connsiteX91" fmla="*/ 58189 w 1413877"/>
              <a:gd name="connsiteY91" fmla="*/ 544483 h 1018309"/>
              <a:gd name="connsiteX92" fmla="*/ 45720 w 1413877"/>
              <a:gd name="connsiteY92" fmla="*/ 511232 h 1018309"/>
              <a:gd name="connsiteX93" fmla="*/ 41564 w 1413877"/>
              <a:gd name="connsiteY93" fmla="*/ 473825 h 1018309"/>
              <a:gd name="connsiteX94" fmla="*/ 33251 w 1413877"/>
              <a:gd name="connsiteY94" fmla="*/ 461356 h 1018309"/>
              <a:gd name="connsiteX95" fmla="*/ 24938 w 1413877"/>
              <a:gd name="connsiteY95" fmla="*/ 436418 h 1018309"/>
              <a:gd name="connsiteX96" fmla="*/ 16625 w 1413877"/>
              <a:gd name="connsiteY96" fmla="*/ 419792 h 1018309"/>
              <a:gd name="connsiteX97" fmla="*/ 12469 w 1413877"/>
              <a:gd name="connsiteY97" fmla="*/ 403167 h 1018309"/>
              <a:gd name="connsiteX98" fmla="*/ 4156 w 1413877"/>
              <a:gd name="connsiteY98" fmla="*/ 378229 h 1018309"/>
              <a:gd name="connsiteX99" fmla="*/ 0 w 1413877"/>
              <a:gd name="connsiteY99" fmla="*/ 361603 h 1018309"/>
              <a:gd name="connsiteX100" fmla="*/ 4156 w 1413877"/>
              <a:gd name="connsiteY100" fmla="*/ 266007 h 1018309"/>
              <a:gd name="connsiteX101" fmla="*/ 8313 w 1413877"/>
              <a:gd name="connsiteY101" fmla="*/ 245225 h 1018309"/>
              <a:gd name="connsiteX102" fmla="*/ 12469 w 1413877"/>
              <a:gd name="connsiteY102" fmla="*/ 199505 h 1018309"/>
              <a:gd name="connsiteX103" fmla="*/ 20782 w 1413877"/>
              <a:gd name="connsiteY103" fmla="*/ 178723 h 1018309"/>
              <a:gd name="connsiteX104" fmla="*/ 29094 w 1413877"/>
              <a:gd name="connsiteY104" fmla="*/ 145472 h 1018309"/>
              <a:gd name="connsiteX105" fmla="*/ 37407 w 1413877"/>
              <a:gd name="connsiteY105" fmla="*/ 108065 h 1018309"/>
              <a:gd name="connsiteX106" fmla="*/ 41564 w 1413877"/>
              <a:gd name="connsiteY106" fmla="*/ 87283 h 1018309"/>
              <a:gd name="connsiteX107" fmla="*/ 49876 w 1413877"/>
              <a:gd name="connsiteY107" fmla="*/ 70658 h 1018309"/>
              <a:gd name="connsiteX108" fmla="*/ 54033 w 1413877"/>
              <a:gd name="connsiteY108" fmla="*/ 58189 h 1018309"/>
              <a:gd name="connsiteX109" fmla="*/ 70658 w 1413877"/>
              <a:gd name="connsiteY109" fmla="*/ 49876 h 1018309"/>
              <a:gd name="connsiteX110" fmla="*/ 87284 w 1413877"/>
              <a:gd name="connsiteY110" fmla="*/ 37407 h 1018309"/>
              <a:gd name="connsiteX111" fmla="*/ 95596 w 1413877"/>
              <a:gd name="connsiteY111" fmla="*/ 24938 h 1018309"/>
              <a:gd name="connsiteX112" fmla="*/ 108065 w 1413877"/>
              <a:gd name="connsiteY112" fmla="*/ 20781 h 1018309"/>
              <a:gd name="connsiteX113" fmla="*/ 120534 w 1413877"/>
              <a:gd name="connsiteY113" fmla="*/ 12469 h 1018309"/>
              <a:gd name="connsiteX114" fmla="*/ 145473 w 1413877"/>
              <a:gd name="connsiteY114" fmla="*/ 0 h 1018309"/>
              <a:gd name="connsiteX115" fmla="*/ 153785 w 1413877"/>
              <a:gd name="connsiteY115" fmla="*/ 29094 h 1018309"/>
              <a:gd name="connsiteX0" fmla="*/ 153785 w 1413877"/>
              <a:gd name="connsiteY0" fmla="*/ 29094 h 1018309"/>
              <a:gd name="connsiteX1" fmla="*/ 153785 w 1413877"/>
              <a:gd name="connsiteY1" fmla="*/ 95596 h 1018309"/>
              <a:gd name="connsiteX2" fmla="*/ 145473 w 1413877"/>
              <a:gd name="connsiteY2" fmla="*/ 178723 h 1018309"/>
              <a:gd name="connsiteX3" fmla="*/ 149629 w 1413877"/>
              <a:gd name="connsiteY3" fmla="*/ 211974 h 1018309"/>
              <a:gd name="connsiteX4" fmla="*/ 162098 w 1413877"/>
              <a:gd name="connsiteY4" fmla="*/ 224443 h 1018309"/>
              <a:gd name="connsiteX5" fmla="*/ 166254 w 1413877"/>
              <a:gd name="connsiteY5" fmla="*/ 315883 h 1018309"/>
              <a:gd name="connsiteX6" fmla="*/ 182881 w 1413877"/>
              <a:gd name="connsiteY6" fmla="*/ 328352 h 1018309"/>
              <a:gd name="connsiteX7" fmla="*/ 178724 w 1413877"/>
              <a:gd name="connsiteY7" fmla="*/ 361603 h 1018309"/>
              <a:gd name="connsiteX8" fmla="*/ 182880 w 1413877"/>
              <a:gd name="connsiteY8" fmla="*/ 382385 h 1018309"/>
              <a:gd name="connsiteX9" fmla="*/ 187036 w 1413877"/>
              <a:gd name="connsiteY9" fmla="*/ 399011 h 1018309"/>
              <a:gd name="connsiteX10" fmla="*/ 191193 w 1413877"/>
              <a:gd name="connsiteY10" fmla="*/ 423949 h 1018309"/>
              <a:gd name="connsiteX11" fmla="*/ 199505 w 1413877"/>
              <a:gd name="connsiteY11" fmla="*/ 440574 h 1018309"/>
              <a:gd name="connsiteX12" fmla="*/ 211974 w 1413877"/>
              <a:gd name="connsiteY12" fmla="*/ 477981 h 1018309"/>
              <a:gd name="connsiteX13" fmla="*/ 224444 w 1413877"/>
              <a:gd name="connsiteY13" fmla="*/ 490451 h 1018309"/>
              <a:gd name="connsiteX14" fmla="*/ 241069 w 1413877"/>
              <a:gd name="connsiteY14" fmla="*/ 515389 h 1018309"/>
              <a:gd name="connsiteX15" fmla="*/ 249382 w 1413877"/>
              <a:gd name="connsiteY15" fmla="*/ 527858 h 1018309"/>
              <a:gd name="connsiteX16" fmla="*/ 286789 w 1413877"/>
              <a:gd name="connsiteY16" fmla="*/ 569421 h 1018309"/>
              <a:gd name="connsiteX17" fmla="*/ 307571 w 1413877"/>
              <a:gd name="connsiteY17" fmla="*/ 598516 h 1018309"/>
              <a:gd name="connsiteX18" fmla="*/ 320040 w 1413877"/>
              <a:gd name="connsiteY18" fmla="*/ 623454 h 1018309"/>
              <a:gd name="connsiteX19" fmla="*/ 353291 w 1413877"/>
              <a:gd name="connsiteY19" fmla="*/ 635923 h 1018309"/>
              <a:gd name="connsiteX20" fmla="*/ 378229 w 1413877"/>
              <a:gd name="connsiteY20" fmla="*/ 660861 h 1018309"/>
              <a:gd name="connsiteX21" fmla="*/ 390698 w 1413877"/>
              <a:gd name="connsiteY21" fmla="*/ 669174 h 1018309"/>
              <a:gd name="connsiteX22" fmla="*/ 407324 w 1413877"/>
              <a:gd name="connsiteY22" fmla="*/ 685800 h 1018309"/>
              <a:gd name="connsiteX23" fmla="*/ 415636 w 1413877"/>
              <a:gd name="connsiteY23" fmla="*/ 698269 h 1018309"/>
              <a:gd name="connsiteX24" fmla="*/ 436418 w 1413877"/>
              <a:gd name="connsiteY24" fmla="*/ 706581 h 1018309"/>
              <a:gd name="connsiteX25" fmla="*/ 453044 w 1413877"/>
              <a:gd name="connsiteY25" fmla="*/ 714894 h 1018309"/>
              <a:gd name="connsiteX26" fmla="*/ 477982 w 1413877"/>
              <a:gd name="connsiteY26" fmla="*/ 719051 h 1018309"/>
              <a:gd name="connsiteX27" fmla="*/ 498764 w 1413877"/>
              <a:gd name="connsiteY27" fmla="*/ 723207 h 1018309"/>
              <a:gd name="connsiteX28" fmla="*/ 515389 w 1413877"/>
              <a:gd name="connsiteY28" fmla="*/ 731520 h 1018309"/>
              <a:gd name="connsiteX29" fmla="*/ 527858 w 1413877"/>
              <a:gd name="connsiteY29" fmla="*/ 739832 h 1018309"/>
              <a:gd name="connsiteX30" fmla="*/ 569422 w 1413877"/>
              <a:gd name="connsiteY30" fmla="*/ 756458 h 1018309"/>
              <a:gd name="connsiteX31" fmla="*/ 586047 w 1413877"/>
              <a:gd name="connsiteY31" fmla="*/ 768927 h 1018309"/>
              <a:gd name="connsiteX32" fmla="*/ 627611 w 1413877"/>
              <a:gd name="connsiteY32" fmla="*/ 789709 h 1018309"/>
              <a:gd name="connsiteX33" fmla="*/ 640080 w 1413877"/>
              <a:gd name="connsiteY33" fmla="*/ 798021 h 1018309"/>
              <a:gd name="connsiteX34" fmla="*/ 665018 w 1413877"/>
              <a:gd name="connsiteY34" fmla="*/ 806334 h 1018309"/>
              <a:gd name="connsiteX35" fmla="*/ 681644 w 1413877"/>
              <a:gd name="connsiteY35" fmla="*/ 814647 h 1018309"/>
              <a:gd name="connsiteX36" fmla="*/ 698269 w 1413877"/>
              <a:gd name="connsiteY36" fmla="*/ 802177 h 1018309"/>
              <a:gd name="connsiteX37" fmla="*/ 806334 w 1413877"/>
              <a:gd name="connsiteY37" fmla="*/ 814647 h 1018309"/>
              <a:gd name="connsiteX38" fmla="*/ 872836 w 1413877"/>
              <a:gd name="connsiteY38" fmla="*/ 818804 h 1018309"/>
              <a:gd name="connsiteX39" fmla="*/ 972589 w 1413877"/>
              <a:gd name="connsiteY39" fmla="*/ 822960 h 1018309"/>
              <a:gd name="connsiteX40" fmla="*/ 1084811 w 1413877"/>
              <a:gd name="connsiteY40" fmla="*/ 814647 h 1018309"/>
              <a:gd name="connsiteX41" fmla="*/ 1138844 w 1413877"/>
              <a:gd name="connsiteY41" fmla="*/ 831272 h 1018309"/>
              <a:gd name="connsiteX42" fmla="*/ 1151313 w 1413877"/>
              <a:gd name="connsiteY42" fmla="*/ 810490 h 1018309"/>
              <a:gd name="connsiteX43" fmla="*/ 1271847 w 1413877"/>
              <a:gd name="connsiteY43" fmla="*/ 798021 h 1018309"/>
              <a:gd name="connsiteX44" fmla="*/ 1328261 w 1413877"/>
              <a:gd name="connsiteY44" fmla="*/ 784297 h 1018309"/>
              <a:gd name="connsiteX45" fmla="*/ 1356792 w 1413877"/>
              <a:gd name="connsiteY45" fmla="*/ 768234 h 1018309"/>
              <a:gd name="connsiteX46" fmla="*/ 1391863 w 1413877"/>
              <a:gd name="connsiteY46" fmla="*/ 756935 h 1018309"/>
              <a:gd name="connsiteX47" fmla="*/ 1392987 w 1413877"/>
              <a:gd name="connsiteY47" fmla="*/ 801009 h 1018309"/>
              <a:gd name="connsiteX48" fmla="*/ 1413813 w 1413877"/>
              <a:gd name="connsiteY48" fmla="*/ 751566 h 1018309"/>
              <a:gd name="connsiteX49" fmla="*/ 1397664 w 1413877"/>
              <a:gd name="connsiteY49" fmla="*/ 758232 h 1018309"/>
              <a:gd name="connsiteX50" fmla="*/ 1350298 w 1413877"/>
              <a:gd name="connsiteY50" fmla="*/ 827809 h 1018309"/>
              <a:gd name="connsiteX51" fmla="*/ 1317568 w 1413877"/>
              <a:gd name="connsiteY51" fmla="*/ 860367 h 1018309"/>
              <a:gd name="connsiteX52" fmla="*/ 1284316 w 1413877"/>
              <a:gd name="connsiteY52" fmla="*/ 852054 h 1018309"/>
              <a:gd name="connsiteX53" fmla="*/ 1300422 w 1413877"/>
              <a:gd name="connsiteY53" fmla="*/ 884787 h 1018309"/>
              <a:gd name="connsiteX54" fmla="*/ 1266522 w 1413877"/>
              <a:gd name="connsiteY54" fmla="*/ 874048 h 1018309"/>
              <a:gd name="connsiteX55" fmla="*/ 1249897 w 1413877"/>
              <a:gd name="connsiteY55" fmla="*/ 887730 h 1018309"/>
              <a:gd name="connsiteX56" fmla="*/ 1227339 w 1413877"/>
              <a:gd name="connsiteY56" fmla="*/ 891279 h 1018309"/>
              <a:gd name="connsiteX57" fmla="*/ 1207726 w 1413877"/>
              <a:gd name="connsiteY57" fmla="*/ 908511 h 1018309"/>
              <a:gd name="connsiteX58" fmla="*/ 1167938 w 1413877"/>
              <a:gd name="connsiteY58" fmla="*/ 922756 h 1018309"/>
              <a:gd name="connsiteX59" fmla="*/ 1134687 w 1413877"/>
              <a:gd name="connsiteY59" fmla="*/ 931025 h 1018309"/>
              <a:gd name="connsiteX60" fmla="*/ 1122218 w 1413877"/>
              <a:gd name="connsiteY60" fmla="*/ 935181 h 1018309"/>
              <a:gd name="connsiteX61" fmla="*/ 1101436 w 1413877"/>
              <a:gd name="connsiteY61" fmla="*/ 939338 h 1018309"/>
              <a:gd name="connsiteX62" fmla="*/ 1080654 w 1413877"/>
              <a:gd name="connsiteY62" fmla="*/ 947651 h 1018309"/>
              <a:gd name="connsiteX63" fmla="*/ 1001684 w 1413877"/>
              <a:gd name="connsiteY63" fmla="*/ 955963 h 1018309"/>
              <a:gd name="connsiteX64" fmla="*/ 985058 w 1413877"/>
              <a:gd name="connsiteY64" fmla="*/ 960120 h 1018309"/>
              <a:gd name="connsiteX65" fmla="*/ 955964 w 1413877"/>
              <a:gd name="connsiteY65" fmla="*/ 964276 h 1018309"/>
              <a:gd name="connsiteX66" fmla="*/ 931025 w 1413877"/>
              <a:gd name="connsiteY66" fmla="*/ 968432 h 1018309"/>
              <a:gd name="connsiteX67" fmla="*/ 901931 w 1413877"/>
              <a:gd name="connsiteY67" fmla="*/ 972589 h 1018309"/>
              <a:gd name="connsiteX68" fmla="*/ 852054 w 1413877"/>
              <a:gd name="connsiteY68" fmla="*/ 985058 h 1018309"/>
              <a:gd name="connsiteX69" fmla="*/ 835429 w 1413877"/>
              <a:gd name="connsiteY69" fmla="*/ 989214 h 1018309"/>
              <a:gd name="connsiteX70" fmla="*/ 793865 w 1413877"/>
              <a:gd name="connsiteY70" fmla="*/ 1001683 h 1018309"/>
              <a:gd name="connsiteX71" fmla="*/ 777240 w 1413877"/>
              <a:gd name="connsiteY71" fmla="*/ 1009996 h 1018309"/>
              <a:gd name="connsiteX72" fmla="*/ 748145 w 1413877"/>
              <a:gd name="connsiteY72" fmla="*/ 1014152 h 1018309"/>
              <a:gd name="connsiteX73" fmla="*/ 727364 w 1413877"/>
              <a:gd name="connsiteY73" fmla="*/ 1018309 h 1018309"/>
              <a:gd name="connsiteX74" fmla="*/ 619298 w 1413877"/>
              <a:gd name="connsiteY74" fmla="*/ 1014152 h 1018309"/>
              <a:gd name="connsiteX75" fmla="*/ 594360 w 1413877"/>
              <a:gd name="connsiteY75" fmla="*/ 1005840 h 1018309"/>
              <a:gd name="connsiteX76" fmla="*/ 536171 w 1413877"/>
              <a:gd name="connsiteY76" fmla="*/ 985058 h 1018309"/>
              <a:gd name="connsiteX77" fmla="*/ 519545 w 1413877"/>
              <a:gd name="connsiteY77" fmla="*/ 968432 h 1018309"/>
              <a:gd name="connsiteX78" fmla="*/ 357447 w 1413877"/>
              <a:gd name="connsiteY78" fmla="*/ 893618 h 1018309"/>
              <a:gd name="connsiteX79" fmla="*/ 320040 w 1413877"/>
              <a:gd name="connsiteY79" fmla="*/ 868680 h 1018309"/>
              <a:gd name="connsiteX80" fmla="*/ 261851 w 1413877"/>
              <a:gd name="connsiteY80" fmla="*/ 822960 h 1018309"/>
              <a:gd name="connsiteX81" fmla="*/ 245225 w 1413877"/>
              <a:gd name="connsiteY81" fmla="*/ 810491 h 1018309"/>
              <a:gd name="connsiteX82" fmla="*/ 224444 w 1413877"/>
              <a:gd name="connsiteY82" fmla="*/ 789709 h 1018309"/>
              <a:gd name="connsiteX83" fmla="*/ 207818 w 1413877"/>
              <a:gd name="connsiteY83" fmla="*/ 756458 h 1018309"/>
              <a:gd name="connsiteX84" fmla="*/ 199505 w 1413877"/>
              <a:gd name="connsiteY84" fmla="*/ 743989 h 1018309"/>
              <a:gd name="connsiteX85" fmla="*/ 187036 w 1413877"/>
              <a:gd name="connsiteY85" fmla="*/ 727363 h 1018309"/>
              <a:gd name="connsiteX86" fmla="*/ 153785 w 1413877"/>
              <a:gd name="connsiteY86" fmla="*/ 681643 h 1018309"/>
              <a:gd name="connsiteX87" fmla="*/ 128847 w 1413877"/>
              <a:gd name="connsiteY87" fmla="*/ 656705 h 1018309"/>
              <a:gd name="connsiteX88" fmla="*/ 124691 w 1413877"/>
              <a:gd name="connsiteY88" fmla="*/ 644236 h 1018309"/>
              <a:gd name="connsiteX89" fmla="*/ 99753 w 1413877"/>
              <a:gd name="connsiteY89" fmla="*/ 606829 h 1018309"/>
              <a:gd name="connsiteX90" fmla="*/ 74814 w 1413877"/>
              <a:gd name="connsiteY90" fmla="*/ 569421 h 1018309"/>
              <a:gd name="connsiteX91" fmla="*/ 58189 w 1413877"/>
              <a:gd name="connsiteY91" fmla="*/ 544483 h 1018309"/>
              <a:gd name="connsiteX92" fmla="*/ 45720 w 1413877"/>
              <a:gd name="connsiteY92" fmla="*/ 511232 h 1018309"/>
              <a:gd name="connsiteX93" fmla="*/ 41564 w 1413877"/>
              <a:gd name="connsiteY93" fmla="*/ 473825 h 1018309"/>
              <a:gd name="connsiteX94" fmla="*/ 33251 w 1413877"/>
              <a:gd name="connsiteY94" fmla="*/ 461356 h 1018309"/>
              <a:gd name="connsiteX95" fmla="*/ 24938 w 1413877"/>
              <a:gd name="connsiteY95" fmla="*/ 436418 h 1018309"/>
              <a:gd name="connsiteX96" fmla="*/ 16625 w 1413877"/>
              <a:gd name="connsiteY96" fmla="*/ 419792 h 1018309"/>
              <a:gd name="connsiteX97" fmla="*/ 12469 w 1413877"/>
              <a:gd name="connsiteY97" fmla="*/ 403167 h 1018309"/>
              <a:gd name="connsiteX98" fmla="*/ 4156 w 1413877"/>
              <a:gd name="connsiteY98" fmla="*/ 378229 h 1018309"/>
              <a:gd name="connsiteX99" fmla="*/ 0 w 1413877"/>
              <a:gd name="connsiteY99" fmla="*/ 361603 h 1018309"/>
              <a:gd name="connsiteX100" fmla="*/ 4156 w 1413877"/>
              <a:gd name="connsiteY100" fmla="*/ 266007 h 1018309"/>
              <a:gd name="connsiteX101" fmla="*/ 8313 w 1413877"/>
              <a:gd name="connsiteY101" fmla="*/ 245225 h 1018309"/>
              <a:gd name="connsiteX102" fmla="*/ 12469 w 1413877"/>
              <a:gd name="connsiteY102" fmla="*/ 199505 h 1018309"/>
              <a:gd name="connsiteX103" fmla="*/ 20782 w 1413877"/>
              <a:gd name="connsiteY103" fmla="*/ 178723 h 1018309"/>
              <a:gd name="connsiteX104" fmla="*/ 29094 w 1413877"/>
              <a:gd name="connsiteY104" fmla="*/ 145472 h 1018309"/>
              <a:gd name="connsiteX105" fmla="*/ 37407 w 1413877"/>
              <a:gd name="connsiteY105" fmla="*/ 108065 h 1018309"/>
              <a:gd name="connsiteX106" fmla="*/ 41564 w 1413877"/>
              <a:gd name="connsiteY106" fmla="*/ 87283 h 1018309"/>
              <a:gd name="connsiteX107" fmla="*/ 49876 w 1413877"/>
              <a:gd name="connsiteY107" fmla="*/ 70658 h 1018309"/>
              <a:gd name="connsiteX108" fmla="*/ 54033 w 1413877"/>
              <a:gd name="connsiteY108" fmla="*/ 58189 h 1018309"/>
              <a:gd name="connsiteX109" fmla="*/ 70658 w 1413877"/>
              <a:gd name="connsiteY109" fmla="*/ 49876 h 1018309"/>
              <a:gd name="connsiteX110" fmla="*/ 87284 w 1413877"/>
              <a:gd name="connsiteY110" fmla="*/ 37407 h 1018309"/>
              <a:gd name="connsiteX111" fmla="*/ 95596 w 1413877"/>
              <a:gd name="connsiteY111" fmla="*/ 24938 h 1018309"/>
              <a:gd name="connsiteX112" fmla="*/ 108065 w 1413877"/>
              <a:gd name="connsiteY112" fmla="*/ 20781 h 1018309"/>
              <a:gd name="connsiteX113" fmla="*/ 120534 w 1413877"/>
              <a:gd name="connsiteY113" fmla="*/ 12469 h 1018309"/>
              <a:gd name="connsiteX114" fmla="*/ 145473 w 1413877"/>
              <a:gd name="connsiteY114" fmla="*/ 0 h 1018309"/>
              <a:gd name="connsiteX115" fmla="*/ 153785 w 1413877"/>
              <a:gd name="connsiteY115" fmla="*/ 29094 h 1018309"/>
              <a:gd name="connsiteX0" fmla="*/ 153785 w 1435262"/>
              <a:gd name="connsiteY0" fmla="*/ 29094 h 1018309"/>
              <a:gd name="connsiteX1" fmla="*/ 153785 w 1435262"/>
              <a:gd name="connsiteY1" fmla="*/ 95596 h 1018309"/>
              <a:gd name="connsiteX2" fmla="*/ 145473 w 1435262"/>
              <a:gd name="connsiteY2" fmla="*/ 178723 h 1018309"/>
              <a:gd name="connsiteX3" fmla="*/ 149629 w 1435262"/>
              <a:gd name="connsiteY3" fmla="*/ 211974 h 1018309"/>
              <a:gd name="connsiteX4" fmla="*/ 162098 w 1435262"/>
              <a:gd name="connsiteY4" fmla="*/ 224443 h 1018309"/>
              <a:gd name="connsiteX5" fmla="*/ 166254 w 1435262"/>
              <a:gd name="connsiteY5" fmla="*/ 315883 h 1018309"/>
              <a:gd name="connsiteX6" fmla="*/ 182881 w 1435262"/>
              <a:gd name="connsiteY6" fmla="*/ 328352 h 1018309"/>
              <a:gd name="connsiteX7" fmla="*/ 178724 w 1435262"/>
              <a:gd name="connsiteY7" fmla="*/ 361603 h 1018309"/>
              <a:gd name="connsiteX8" fmla="*/ 182880 w 1435262"/>
              <a:gd name="connsiteY8" fmla="*/ 382385 h 1018309"/>
              <a:gd name="connsiteX9" fmla="*/ 187036 w 1435262"/>
              <a:gd name="connsiteY9" fmla="*/ 399011 h 1018309"/>
              <a:gd name="connsiteX10" fmla="*/ 191193 w 1435262"/>
              <a:gd name="connsiteY10" fmla="*/ 423949 h 1018309"/>
              <a:gd name="connsiteX11" fmla="*/ 199505 w 1435262"/>
              <a:gd name="connsiteY11" fmla="*/ 440574 h 1018309"/>
              <a:gd name="connsiteX12" fmla="*/ 211974 w 1435262"/>
              <a:gd name="connsiteY12" fmla="*/ 477981 h 1018309"/>
              <a:gd name="connsiteX13" fmla="*/ 224444 w 1435262"/>
              <a:gd name="connsiteY13" fmla="*/ 490451 h 1018309"/>
              <a:gd name="connsiteX14" fmla="*/ 241069 w 1435262"/>
              <a:gd name="connsiteY14" fmla="*/ 515389 h 1018309"/>
              <a:gd name="connsiteX15" fmla="*/ 249382 w 1435262"/>
              <a:gd name="connsiteY15" fmla="*/ 527858 h 1018309"/>
              <a:gd name="connsiteX16" fmla="*/ 286789 w 1435262"/>
              <a:gd name="connsiteY16" fmla="*/ 569421 h 1018309"/>
              <a:gd name="connsiteX17" fmla="*/ 307571 w 1435262"/>
              <a:gd name="connsiteY17" fmla="*/ 598516 h 1018309"/>
              <a:gd name="connsiteX18" fmla="*/ 320040 w 1435262"/>
              <a:gd name="connsiteY18" fmla="*/ 623454 h 1018309"/>
              <a:gd name="connsiteX19" fmla="*/ 353291 w 1435262"/>
              <a:gd name="connsiteY19" fmla="*/ 635923 h 1018309"/>
              <a:gd name="connsiteX20" fmla="*/ 378229 w 1435262"/>
              <a:gd name="connsiteY20" fmla="*/ 660861 h 1018309"/>
              <a:gd name="connsiteX21" fmla="*/ 390698 w 1435262"/>
              <a:gd name="connsiteY21" fmla="*/ 669174 h 1018309"/>
              <a:gd name="connsiteX22" fmla="*/ 407324 w 1435262"/>
              <a:gd name="connsiteY22" fmla="*/ 685800 h 1018309"/>
              <a:gd name="connsiteX23" fmla="*/ 415636 w 1435262"/>
              <a:gd name="connsiteY23" fmla="*/ 698269 h 1018309"/>
              <a:gd name="connsiteX24" fmla="*/ 436418 w 1435262"/>
              <a:gd name="connsiteY24" fmla="*/ 706581 h 1018309"/>
              <a:gd name="connsiteX25" fmla="*/ 453044 w 1435262"/>
              <a:gd name="connsiteY25" fmla="*/ 714894 h 1018309"/>
              <a:gd name="connsiteX26" fmla="*/ 477982 w 1435262"/>
              <a:gd name="connsiteY26" fmla="*/ 719051 h 1018309"/>
              <a:gd name="connsiteX27" fmla="*/ 498764 w 1435262"/>
              <a:gd name="connsiteY27" fmla="*/ 723207 h 1018309"/>
              <a:gd name="connsiteX28" fmla="*/ 515389 w 1435262"/>
              <a:gd name="connsiteY28" fmla="*/ 731520 h 1018309"/>
              <a:gd name="connsiteX29" fmla="*/ 527858 w 1435262"/>
              <a:gd name="connsiteY29" fmla="*/ 739832 h 1018309"/>
              <a:gd name="connsiteX30" fmla="*/ 569422 w 1435262"/>
              <a:gd name="connsiteY30" fmla="*/ 756458 h 1018309"/>
              <a:gd name="connsiteX31" fmla="*/ 586047 w 1435262"/>
              <a:gd name="connsiteY31" fmla="*/ 768927 h 1018309"/>
              <a:gd name="connsiteX32" fmla="*/ 627611 w 1435262"/>
              <a:gd name="connsiteY32" fmla="*/ 789709 h 1018309"/>
              <a:gd name="connsiteX33" fmla="*/ 640080 w 1435262"/>
              <a:gd name="connsiteY33" fmla="*/ 798021 h 1018309"/>
              <a:gd name="connsiteX34" fmla="*/ 665018 w 1435262"/>
              <a:gd name="connsiteY34" fmla="*/ 806334 h 1018309"/>
              <a:gd name="connsiteX35" fmla="*/ 681644 w 1435262"/>
              <a:gd name="connsiteY35" fmla="*/ 814647 h 1018309"/>
              <a:gd name="connsiteX36" fmla="*/ 698269 w 1435262"/>
              <a:gd name="connsiteY36" fmla="*/ 802177 h 1018309"/>
              <a:gd name="connsiteX37" fmla="*/ 806334 w 1435262"/>
              <a:gd name="connsiteY37" fmla="*/ 814647 h 1018309"/>
              <a:gd name="connsiteX38" fmla="*/ 872836 w 1435262"/>
              <a:gd name="connsiteY38" fmla="*/ 818804 h 1018309"/>
              <a:gd name="connsiteX39" fmla="*/ 972589 w 1435262"/>
              <a:gd name="connsiteY39" fmla="*/ 822960 h 1018309"/>
              <a:gd name="connsiteX40" fmla="*/ 1084811 w 1435262"/>
              <a:gd name="connsiteY40" fmla="*/ 814647 h 1018309"/>
              <a:gd name="connsiteX41" fmla="*/ 1138844 w 1435262"/>
              <a:gd name="connsiteY41" fmla="*/ 831272 h 1018309"/>
              <a:gd name="connsiteX42" fmla="*/ 1151313 w 1435262"/>
              <a:gd name="connsiteY42" fmla="*/ 810490 h 1018309"/>
              <a:gd name="connsiteX43" fmla="*/ 1271847 w 1435262"/>
              <a:gd name="connsiteY43" fmla="*/ 798021 h 1018309"/>
              <a:gd name="connsiteX44" fmla="*/ 1328261 w 1435262"/>
              <a:gd name="connsiteY44" fmla="*/ 784297 h 1018309"/>
              <a:gd name="connsiteX45" fmla="*/ 1356792 w 1435262"/>
              <a:gd name="connsiteY45" fmla="*/ 768234 h 1018309"/>
              <a:gd name="connsiteX46" fmla="*/ 1391863 w 1435262"/>
              <a:gd name="connsiteY46" fmla="*/ 756935 h 1018309"/>
              <a:gd name="connsiteX47" fmla="*/ 1392987 w 1435262"/>
              <a:gd name="connsiteY47" fmla="*/ 801009 h 1018309"/>
              <a:gd name="connsiteX48" fmla="*/ 1435244 w 1435262"/>
              <a:gd name="connsiteY48" fmla="*/ 744422 h 1018309"/>
              <a:gd name="connsiteX49" fmla="*/ 1397664 w 1435262"/>
              <a:gd name="connsiteY49" fmla="*/ 758232 h 1018309"/>
              <a:gd name="connsiteX50" fmla="*/ 1350298 w 1435262"/>
              <a:gd name="connsiteY50" fmla="*/ 827809 h 1018309"/>
              <a:gd name="connsiteX51" fmla="*/ 1317568 w 1435262"/>
              <a:gd name="connsiteY51" fmla="*/ 860367 h 1018309"/>
              <a:gd name="connsiteX52" fmla="*/ 1284316 w 1435262"/>
              <a:gd name="connsiteY52" fmla="*/ 852054 h 1018309"/>
              <a:gd name="connsiteX53" fmla="*/ 1300422 w 1435262"/>
              <a:gd name="connsiteY53" fmla="*/ 884787 h 1018309"/>
              <a:gd name="connsiteX54" fmla="*/ 1266522 w 1435262"/>
              <a:gd name="connsiteY54" fmla="*/ 874048 h 1018309"/>
              <a:gd name="connsiteX55" fmla="*/ 1249897 w 1435262"/>
              <a:gd name="connsiteY55" fmla="*/ 887730 h 1018309"/>
              <a:gd name="connsiteX56" fmla="*/ 1227339 w 1435262"/>
              <a:gd name="connsiteY56" fmla="*/ 891279 h 1018309"/>
              <a:gd name="connsiteX57" fmla="*/ 1207726 w 1435262"/>
              <a:gd name="connsiteY57" fmla="*/ 908511 h 1018309"/>
              <a:gd name="connsiteX58" fmla="*/ 1167938 w 1435262"/>
              <a:gd name="connsiteY58" fmla="*/ 922756 h 1018309"/>
              <a:gd name="connsiteX59" fmla="*/ 1134687 w 1435262"/>
              <a:gd name="connsiteY59" fmla="*/ 931025 h 1018309"/>
              <a:gd name="connsiteX60" fmla="*/ 1122218 w 1435262"/>
              <a:gd name="connsiteY60" fmla="*/ 935181 h 1018309"/>
              <a:gd name="connsiteX61" fmla="*/ 1101436 w 1435262"/>
              <a:gd name="connsiteY61" fmla="*/ 939338 h 1018309"/>
              <a:gd name="connsiteX62" fmla="*/ 1080654 w 1435262"/>
              <a:gd name="connsiteY62" fmla="*/ 947651 h 1018309"/>
              <a:gd name="connsiteX63" fmla="*/ 1001684 w 1435262"/>
              <a:gd name="connsiteY63" fmla="*/ 955963 h 1018309"/>
              <a:gd name="connsiteX64" fmla="*/ 985058 w 1435262"/>
              <a:gd name="connsiteY64" fmla="*/ 960120 h 1018309"/>
              <a:gd name="connsiteX65" fmla="*/ 955964 w 1435262"/>
              <a:gd name="connsiteY65" fmla="*/ 964276 h 1018309"/>
              <a:gd name="connsiteX66" fmla="*/ 931025 w 1435262"/>
              <a:gd name="connsiteY66" fmla="*/ 968432 h 1018309"/>
              <a:gd name="connsiteX67" fmla="*/ 901931 w 1435262"/>
              <a:gd name="connsiteY67" fmla="*/ 972589 h 1018309"/>
              <a:gd name="connsiteX68" fmla="*/ 852054 w 1435262"/>
              <a:gd name="connsiteY68" fmla="*/ 985058 h 1018309"/>
              <a:gd name="connsiteX69" fmla="*/ 835429 w 1435262"/>
              <a:gd name="connsiteY69" fmla="*/ 989214 h 1018309"/>
              <a:gd name="connsiteX70" fmla="*/ 793865 w 1435262"/>
              <a:gd name="connsiteY70" fmla="*/ 1001683 h 1018309"/>
              <a:gd name="connsiteX71" fmla="*/ 777240 w 1435262"/>
              <a:gd name="connsiteY71" fmla="*/ 1009996 h 1018309"/>
              <a:gd name="connsiteX72" fmla="*/ 748145 w 1435262"/>
              <a:gd name="connsiteY72" fmla="*/ 1014152 h 1018309"/>
              <a:gd name="connsiteX73" fmla="*/ 727364 w 1435262"/>
              <a:gd name="connsiteY73" fmla="*/ 1018309 h 1018309"/>
              <a:gd name="connsiteX74" fmla="*/ 619298 w 1435262"/>
              <a:gd name="connsiteY74" fmla="*/ 1014152 h 1018309"/>
              <a:gd name="connsiteX75" fmla="*/ 594360 w 1435262"/>
              <a:gd name="connsiteY75" fmla="*/ 1005840 h 1018309"/>
              <a:gd name="connsiteX76" fmla="*/ 536171 w 1435262"/>
              <a:gd name="connsiteY76" fmla="*/ 985058 h 1018309"/>
              <a:gd name="connsiteX77" fmla="*/ 519545 w 1435262"/>
              <a:gd name="connsiteY77" fmla="*/ 968432 h 1018309"/>
              <a:gd name="connsiteX78" fmla="*/ 357447 w 1435262"/>
              <a:gd name="connsiteY78" fmla="*/ 893618 h 1018309"/>
              <a:gd name="connsiteX79" fmla="*/ 320040 w 1435262"/>
              <a:gd name="connsiteY79" fmla="*/ 868680 h 1018309"/>
              <a:gd name="connsiteX80" fmla="*/ 261851 w 1435262"/>
              <a:gd name="connsiteY80" fmla="*/ 822960 h 1018309"/>
              <a:gd name="connsiteX81" fmla="*/ 245225 w 1435262"/>
              <a:gd name="connsiteY81" fmla="*/ 810491 h 1018309"/>
              <a:gd name="connsiteX82" fmla="*/ 224444 w 1435262"/>
              <a:gd name="connsiteY82" fmla="*/ 789709 h 1018309"/>
              <a:gd name="connsiteX83" fmla="*/ 207818 w 1435262"/>
              <a:gd name="connsiteY83" fmla="*/ 756458 h 1018309"/>
              <a:gd name="connsiteX84" fmla="*/ 199505 w 1435262"/>
              <a:gd name="connsiteY84" fmla="*/ 743989 h 1018309"/>
              <a:gd name="connsiteX85" fmla="*/ 187036 w 1435262"/>
              <a:gd name="connsiteY85" fmla="*/ 727363 h 1018309"/>
              <a:gd name="connsiteX86" fmla="*/ 153785 w 1435262"/>
              <a:gd name="connsiteY86" fmla="*/ 681643 h 1018309"/>
              <a:gd name="connsiteX87" fmla="*/ 128847 w 1435262"/>
              <a:gd name="connsiteY87" fmla="*/ 656705 h 1018309"/>
              <a:gd name="connsiteX88" fmla="*/ 124691 w 1435262"/>
              <a:gd name="connsiteY88" fmla="*/ 644236 h 1018309"/>
              <a:gd name="connsiteX89" fmla="*/ 99753 w 1435262"/>
              <a:gd name="connsiteY89" fmla="*/ 606829 h 1018309"/>
              <a:gd name="connsiteX90" fmla="*/ 74814 w 1435262"/>
              <a:gd name="connsiteY90" fmla="*/ 569421 h 1018309"/>
              <a:gd name="connsiteX91" fmla="*/ 58189 w 1435262"/>
              <a:gd name="connsiteY91" fmla="*/ 544483 h 1018309"/>
              <a:gd name="connsiteX92" fmla="*/ 45720 w 1435262"/>
              <a:gd name="connsiteY92" fmla="*/ 511232 h 1018309"/>
              <a:gd name="connsiteX93" fmla="*/ 41564 w 1435262"/>
              <a:gd name="connsiteY93" fmla="*/ 473825 h 1018309"/>
              <a:gd name="connsiteX94" fmla="*/ 33251 w 1435262"/>
              <a:gd name="connsiteY94" fmla="*/ 461356 h 1018309"/>
              <a:gd name="connsiteX95" fmla="*/ 24938 w 1435262"/>
              <a:gd name="connsiteY95" fmla="*/ 436418 h 1018309"/>
              <a:gd name="connsiteX96" fmla="*/ 16625 w 1435262"/>
              <a:gd name="connsiteY96" fmla="*/ 419792 h 1018309"/>
              <a:gd name="connsiteX97" fmla="*/ 12469 w 1435262"/>
              <a:gd name="connsiteY97" fmla="*/ 403167 h 1018309"/>
              <a:gd name="connsiteX98" fmla="*/ 4156 w 1435262"/>
              <a:gd name="connsiteY98" fmla="*/ 378229 h 1018309"/>
              <a:gd name="connsiteX99" fmla="*/ 0 w 1435262"/>
              <a:gd name="connsiteY99" fmla="*/ 361603 h 1018309"/>
              <a:gd name="connsiteX100" fmla="*/ 4156 w 1435262"/>
              <a:gd name="connsiteY100" fmla="*/ 266007 h 1018309"/>
              <a:gd name="connsiteX101" fmla="*/ 8313 w 1435262"/>
              <a:gd name="connsiteY101" fmla="*/ 245225 h 1018309"/>
              <a:gd name="connsiteX102" fmla="*/ 12469 w 1435262"/>
              <a:gd name="connsiteY102" fmla="*/ 199505 h 1018309"/>
              <a:gd name="connsiteX103" fmla="*/ 20782 w 1435262"/>
              <a:gd name="connsiteY103" fmla="*/ 178723 h 1018309"/>
              <a:gd name="connsiteX104" fmla="*/ 29094 w 1435262"/>
              <a:gd name="connsiteY104" fmla="*/ 145472 h 1018309"/>
              <a:gd name="connsiteX105" fmla="*/ 37407 w 1435262"/>
              <a:gd name="connsiteY105" fmla="*/ 108065 h 1018309"/>
              <a:gd name="connsiteX106" fmla="*/ 41564 w 1435262"/>
              <a:gd name="connsiteY106" fmla="*/ 87283 h 1018309"/>
              <a:gd name="connsiteX107" fmla="*/ 49876 w 1435262"/>
              <a:gd name="connsiteY107" fmla="*/ 70658 h 1018309"/>
              <a:gd name="connsiteX108" fmla="*/ 54033 w 1435262"/>
              <a:gd name="connsiteY108" fmla="*/ 58189 h 1018309"/>
              <a:gd name="connsiteX109" fmla="*/ 70658 w 1435262"/>
              <a:gd name="connsiteY109" fmla="*/ 49876 h 1018309"/>
              <a:gd name="connsiteX110" fmla="*/ 87284 w 1435262"/>
              <a:gd name="connsiteY110" fmla="*/ 37407 h 1018309"/>
              <a:gd name="connsiteX111" fmla="*/ 95596 w 1435262"/>
              <a:gd name="connsiteY111" fmla="*/ 24938 h 1018309"/>
              <a:gd name="connsiteX112" fmla="*/ 108065 w 1435262"/>
              <a:gd name="connsiteY112" fmla="*/ 20781 h 1018309"/>
              <a:gd name="connsiteX113" fmla="*/ 120534 w 1435262"/>
              <a:gd name="connsiteY113" fmla="*/ 12469 h 1018309"/>
              <a:gd name="connsiteX114" fmla="*/ 145473 w 1435262"/>
              <a:gd name="connsiteY114" fmla="*/ 0 h 1018309"/>
              <a:gd name="connsiteX115" fmla="*/ 153785 w 1435262"/>
              <a:gd name="connsiteY115" fmla="*/ 29094 h 1018309"/>
              <a:gd name="connsiteX0" fmla="*/ 153785 w 1435273"/>
              <a:gd name="connsiteY0" fmla="*/ 29094 h 1018309"/>
              <a:gd name="connsiteX1" fmla="*/ 153785 w 1435273"/>
              <a:gd name="connsiteY1" fmla="*/ 95596 h 1018309"/>
              <a:gd name="connsiteX2" fmla="*/ 145473 w 1435273"/>
              <a:gd name="connsiteY2" fmla="*/ 178723 h 1018309"/>
              <a:gd name="connsiteX3" fmla="*/ 149629 w 1435273"/>
              <a:gd name="connsiteY3" fmla="*/ 211974 h 1018309"/>
              <a:gd name="connsiteX4" fmla="*/ 162098 w 1435273"/>
              <a:gd name="connsiteY4" fmla="*/ 224443 h 1018309"/>
              <a:gd name="connsiteX5" fmla="*/ 166254 w 1435273"/>
              <a:gd name="connsiteY5" fmla="*/ 315883 h 1018309"/>
              <a:gd name="connsiteX6" fmla="*/ 182881 w 1435273"/>
              <a:gd name="connsiteY6" fmla="*/ 328352 h 1018309"/>
              <a:gd name="connsiteX7" fmla="*/ 178724 w 1435273"/>
              <a:gd name="connsiteY7" fmla="*/ 361603 h 1018309"/>
              <a:gd name="connsiteX8" fmla="*/ 182880 w 1435273"/>
              <a:gd name="connsiteY8" fmla="*/ 382385 h 1018309"/>
              <a:gd name="connsiteX9" fmla="*/ 187036 w 1435273"/>
              <a:gd name="connsiteY9" fmla="*/ 399011 h 1018309"/>
              <a:gd name="connsiteX10" fmla="*/ 191193 w 1435273"/>
              <a:gd name="connsiteY10" fmla="*/ 423949 h 1018309"/>
              <a:gd name="connsiteX11" fmla="*/ 199505 w 1435273"/>
              <a:gd name="connsiteY11" fmla="*/ 440574 h 1018309"/>
              <a:gd name="connsiteX12" fmla="*/ 211974 w 1435273"/>
              <a:gd name="connsiteY12" fmla="*/ 477981 h 1018309"/>
              <a:gd name="connsiteX13" fmla="*/ 224444 w 1435273"/>
              <a:gd name="connsiteY13" fmla="*/ 490451 h 1018309"/>
              <a:gd name="connsiteX14" fmla="*/ 241069 w 1435273"/>
              <a:gd name="connsiteY14" fmla="*/ 515389 h 1018309"/>
              <a:gd name="connsiteX15" fmla="*/ 249382 w 1435273"/>
              <a:gd name="connsiteY15" fmla="*/ 527858 h 1018309"/>
              <a:gd name="connsiteX16" fmla="*/ 286789 w 1435273"/>
              <a:gd name="connsiteY16" fmla="*/ 569421 h 1018309"/>
              <a:gd name="connsiteX17" fmla="*/ 307571 w 1435273"/>
              <a:gd name="connsiteY17" fmla="*/ 598516 h 1018309"/>
              <a:gd name="connsiteX18" fmla="*/ 320040 w 1435273"/>
              <a:gd name="connsiteY18" fmla="*/ 623454 h 1018309"/>
              <a:gd name="connsiteX19" fmla="*/ 353291 w 1435273"/>
              <a:gd name="connsiteY19" fmla="*/ 635923 h 1018309"/>
              <a:gd name="connsiteX20" fmla="*/ 378229 w 1435273"/>
              <a:gd name="connsiteY20" fmla="*/ 660861 h 1018309"/>
              <a:gd name="connsiteX21" fmla="*/ 390698 w 1435273"/>
              <a:gd name="connsiteY21" fmla="*/ 669174 h 1018309"/>
              <a:gd name="connsiteX22" fmla="*/ 407324 w 1435273"/>
              <a:gd name="connsiteY22" fmla="*/ 685800 h 1018309"/>
              <a:gd name="connsiteX23" fmla="*/ 415636 w 1435273"/>
              <a:gd name="connsiteY23" fmla="*/ 698269 h 1018309"/>
              <a:gd name="connsiteX24" fmla="*/ 436418 w 1435273"/>
              <a:gd name="connsiteY24" fmla="*/ 706581 h 1018309"/>
              <a:gd name="connsiteX25" fmla="*/ 453044 w 1435273"/>
              <a:gd name="connsiteY25" fmla="*/ 714894 h 1018309"/>
              <a:gd name="connsiteX26" fmla="*/ 477982 w 1435273"/>
              <a:gd name="connsiteY26" fmla="*/ 719051 h 1018309"/>
              <a:gd name="connsiteX27" fmla="*/ 498764 w 1435273"/>
              <a:gd name="connsiteY27" fmla="*/ 723207 h 1018309"/>
              <a:gd name="connsiteX28" fmla="*/ 515389 w 1435273"/>
              <a:gd name="connsiteY28" fmla="*/ 731520 h 1018309"/>
              <a:gd name="connsiteX29" fmla="*/ 527858 w 1435273"/>
              <a:gd name="connsiteY29" fmla="*/ 739832 h 1018309"/>
              <a:gd name="connsiteX30" fmla="*/ 569422 w 1435273"/>
              <a:gd name="connsiteY30" fmla="*/ 756458 h 1018309"/>
              <a:gd name="connsiteX31" fmla="*/ 586047 w 1435273"/>
              <a:gd name="connsiteY31" fmla="*/ 768927 h 1018309"/>
              <a:gd name="connsiteX32" fmla="*/ 627611 w 1435273"/>
              <a:gd name="connsiteY32" fmla="*/ 789709 h 1018309"/>
              <a:gd name="connsiteX33" fmla="*/ 640080 w 1435273"/>
              <a:gd name="connsiteY33" fmla="*/ 798021 h 1018309"/>
              <a:gd name="connsiteX34" fmla="*/ 665018 w 1435273"/>
              <a:gd name="connsiteY34" fmla="*/ 806334 h 1018309"/>
              <a:gd name="connsiteX35" fmla="*/ 681644 w 1435273"/>
              <a:gd name="connsiteY35" fmla="*/ 814647 h 1018309"/>
              <a:gd name="connsiteX36" fmla="*/ 698269 w 1435273"/>
              <a:gd name="connsiteY36" fmla="*/ 802177 h 1018309"/>
              <a:gd name="connsiteX37" fmla="*/ 806334 w 1435273"/>
              <a:gd name="connsiteY37" fmla="*/ 814647 h 1018309"/>
              <a:gd name="connsiteX38" fmla="*/ 872836 w 1435273"/>
              <a:gd name="connsiteY38" fmla="*/ 818804 h 1018309"/>
              <a:gd name="connsiteX39" fmla="*/ 972589 w 1435273"/>
              <a:gd name="connsiteY39" fmla="*/ 822960 h 1018309"/>
              <a:gd name="connsiteX40" fmla="*/ 1084811 w 1435273"/>
              <a:gd name="connsiteY40" fmla="*/ 814647 h 1018309"/>
              <a:gd name="connsiteX41" fmla="*/ 1138844 w 1435273"/>
              <a:gd name="connsiteY41" fmla="*/ 831272 h 1018309"/>
              <a:gd name="connsiteX42" fmla="*/ 1151313 w 1435273"/>
              <a:gd name="connsiteY42" fmla="*/ 810490 h 1018309"/>
              <a:gd name="connsiteX43" fmla="*/ 1271847 w 1435273"/>
              <a:gd name="connsiteY43" fmla="*/ 798021 h 1018309"/>
              <a:gd name="connsiteX44" fmla="*/ 1328261 w 1435273"/>
              <a:gd name="connsiteY44" fmla="*/ 784297 h 1018309"/>
              <a:gd name="connsiteX45" fmla="*/ 1356792 w 1435273"/>
              <a:gd name="connsiteY45" fmla="*/ 768234 h 1018309"/>
              <a:gd name="connsiteX46" fmla="*/ 1391863 w 1435273"/>
              <a:gd name="connsiteY46" fmla="*/ 756935 h 1018309"/>
              <a:gd name="connsiteX47" fmla="*/ 1392987 w 1435273"/>
              <a:gd name="connsiteY47" fmla="*/ 801009 h 1018309"/>
              <a:gd name="connsiteX48" fmla="*/ 1435244 w 1435273"/>
              <a:gd name="connsiteY48" fmla="*/ 744422 h 1018309"/>
              <a:gd name="connsiteX49" fmla="*/ 1385758 w 1435273"/>
              <a:gd name="connsiteY49" fmla="*/ 796332 h 1018309"/>
              <a:gd name="connsiteX50" fmla="*/ 1350298 w 1435273"/>
              <a:gd name="connsiteY50" fmla="*/ 827809 h 1018309"/>
              <a:gd name="connsiteX51" fmla="*/ 1317568 w 1435273"/>
              <a:gd name="connsiteY51" fmla="*/ 860367 h 1018309"/>
              <a:gd name="connsiteX52" fmla="*/ 1284316 w 1435273"/>
              <a:gd name="connsiteY52" fmla="*/ 852054 h 1018309"/>
              <a:gd name="connsiteX53" fmla="*/ 1300422 w 1435273"/>
              <a:gd name="connsiteY53" fmla="*/ 884787 h 1018309"/>
              <a:gd name="connsiteX54" fmla="*/ 1266522 w 1435273"/>
              <a:gd name="connsiteY54" fmla="*/ 874048 h 1018309"/>
              <a:gd name="connsiteX55" fmla="*/ 1249897 w 1435273"/>
              <a:gd name="connsiteY55" fmla="*/ 887730 h 1018309"/>
              <a:gd name="connsiteX56" fmla="*/ 1227339 w 1435273"/>
              <a:gd name="connsiteY56" fmla="*/ 891279 h 1018309"/>
              <a:gd name="connsiteX57" fmla="*/ 1207726 w 1435273"/>
              <a:gd name="connsiteY57" fmla="*/ 908511 h 1018309"/>
              <a:gd name="connsiteX58" fmla="*/ 1167938 w 1435273"/>
              <a:gd name="connsiteY58" fmla="*/ 922756 h 1018309"/>
              <a:gd name="connsiteX59" fmla="*/ 1134687 w 1435273"/>
              <a:gd name="connsiteY59" fmla="*/ 931025 h 1018309"/>
              <a:gd name="connsiteX60" fmla="*/ 1122218 w 1435273"/>
              <a:gd name="connsiteY60" fmla="*/ 935181 h 1018309"/>
              <a:gd name="connsiteX61" fmla="*/ 1101436 w 1435273"/>
              <a:gd name="connsiteY61" fmla="*/ 939338 h 1018309"/>
              <a:gd name="connsiteX62" fmla="*/ 1080654 w 1435273"/>
              <a:gd name="connsiteY62" fmla="*/ 947651 h 1018309"/>
              <a:gd name="connsiteX63" fmla="*/ 1001684 w 1435273"/>
              <a:gd name="connsiteY63" fmla="*/ 955963 h 1018309"/>
              <a:gd name="connsiteX64" fmla="*/ 985058 w 1435273"/>
              <a:gd name="connsiteY64" fmla="*/ 960120 h 1018309"/>
              <a:gd name="connsiteX65" fmla="*/ 955964 w 1435273"/>
              <a:gd name="connsiteY65" fmla="*/ 964276 h 1018309"/>
              <a:gd name="connsiteX66" fmla="*/ 931025 w 1435273"/>
              <a:gd name="connsiteY66" fmla="*/ 968432 h 1018309"/>
              <a:gd name="connsiteX67" fmla="*/ 901931 w 1435273"/>
              <a:gd name="connsiteY67" fmla="*/ 972589 h 1018309"/>
              <a:gd name="connsiteX68" fmla="*/ 852054 w 1435273"/>
              <a:gd name="connsiteY68" fmla="*/ 985058 h 1018309"/>
              <a:gd name="connsiteX69" fmla="*/ 835429 w 1435273"/>
              <a:gd name="connsiteY69" fmla="*/ 989214 h 1018309"/>
              <a:gd name="connsiteX70" fmla="*/ 793865 w 1435273"/>
              <a:gd name="connsiteY70" fmla="*/ 1001683 h 1018309"/>
              <a:gd name="connsiteX71" fmla="*/ 777240 w 1435273"/>
              <a:gd name="connsiteY71" fmla="*/ 1009996 h 1018309"/>
              <a:gd name="connsiteX72" fmla="*/ 748145 w 1435273"/>
              <a:gd name="connsiteY72" fmla="*/ 1014152 h 1018309"/>
              <a:gd name="connsiteX73" fmla="*/ 727364 w 1435273"/>
              <a:gd name="connsiteY73" fmla="*/ 1018309 h 1018309"/>
              <a:gd name="connsiteX74" fmla="*/ 619298 w 1435273"/>
              <a:gd name="connsiteY74" fmla="*/ 1014152 h 1018309"/>
              <a:gd name="connsiteX75" fmla="*/ 594360 w 1435273"/>
              <a:gd name="connsiteY75" fmla="*/ 1005840 h 1018309"/>
              <a:gd name="connsiteX76" fmla="*/ 536171 w 1435273"/>
              <a:gd name="connsiteY76" fmla="*/ 985058 h 1018309"/>
              <a:gd name="connsiteX77" fmla="*/ 519545 w 1435273"/>
              <a:gd name="connsiteY77" fmla="*/ 968432 h 1018309"/>
              <a:gd name="connsiteX78" fmla="*/ 357447 w 1435273"/>
              <a:gd name="connsiteY78" fmla="*/ 893618 h 1018309"/>
              <a:gd name="connsiteX79" fmla="*/ 320040 w 1435273"/>
              <a:gd name="connsiteY79" fmla="*/ 868680 h 1018309"/>
              <a:gd name="connsiteX80" fmla="*/ 261851 w 1435273"/>
              <a:gd name="connsiteY80" fmla="*/ 822960 h 1018309"/>
              <a:gd name="connsiteX81" fmla="*/ 245225 w 1435273"/>
              <a:gd name="connsiteY81" fmla="*/ 810491 h 1018309"/>
              <a:gd name="connsiteX82" fmla="*/ 224444 w 1435273"/>
              <a:gd name="connsiteY82" fmla="*/ 789709 h 1018309"/>
              <a:gd name="connsiteX83" fmla="*/ 207818 w 1435273"/>
              <a:gd name="connsiteY83" fmla="*/ 756458 h 1018309"/>
              <a:gd name="connsiteX84" fmla="*/ 199505 w 1435273"/>
              <a:gd name="connsiteY84" fmla="*/ 743989 h 1018309"/>
              <a:gd name="connsiteX85" fmla="*/ 187036 w 1435273"/>
              <a:gd name="connsiteY85" fmla="*/ 727363 h 1018309"/>
              <a:gd name="connsiteX86" fmla="*/ 153785 w 1435273"/>
              <a:gd name="connsiteY86" fmla="*/ 681643 h 1018309"/>
              <a:gd name="connsiteX87" fmla="*/ 128847 w 1435273"/>
              <a:gd name="connsiteY87" fmla="*/ 656705 h 1018309"/>
              <a:gd name="connsiteX88" fmla="*/ 124691 w 1435273"/>
              <a:gd name="connsiteY88" fmla="*/ 644236 h 1018309"/>
              <a:gd name="connsiteX89" fmla="*/ 99753 w 1435273"/>
              <a:gd name="connsiteY89" fmla="*/ 606829 h 1018309"/>
              <a:gd name="connsiteX90" fmla="*/ 74814 w 1435273"/>
              <a:gd name="connsiteY90" fmla="*/ 569421 h 1018309"/>
              <a:gd name="connsiteX91" fmla="*/ 58189 w 1435273"/>
              <a:gd name="connsiteY91" fmla="*/ 544483 h 1018309"/>
              <a:gd name="connsiteX92" fmla="*/ 45720 w 1435273"/>
              <a:gd name="connsiteY92" fmla="*/ 511232 h 1018309"/>
              <a:gd name="connsiteX93" fmla="*/ 41564 w 1435273"/>
              <a:gd name="connsiteY93" fmla="*/ 473825 h 1018309"/>
              <a:gd name="connsiteX94" fmla="*/ 33251 w 1435273"/>
              <a:gd name="connsiteY94" fmla="*/ 461356 h 1018309"/>
              <a:gd name="connsiteX95" fmla="*/ 24938 w 1435273"/>
              <a:gd name="connsiteY95" fmla="*/ 436418 h 1018309"/>
              <a:gd name="connsiteX96" fmla="*/ 16625 w 1435273"/>
              <a:gd name="connsiteY96" fmla="*/ 419792 h 1018309"/>
              <a:gd name="connsiteX97" fmla="*/ 12469 w 1435273"/>
              <a:gd name="connsiteY97" fmla="*/ 403167 h 1018309"/>
              <a:gd name="connsiteX98" fmla="*/ 4156 w 1435273"/>
              <a:gd name="connsiteY98" fmla="*/ 378229 h 1018309"/>
              <a:gd name="connsiteX99" fmla="*/ 0 w 1435273"/>
              <a:gd name="connsiteY99" fmla="*/ 361603 h 1018309"/>
              <a:gd name="connsiteX100" fmla="*/ 4156 w 1435273"/>
              <a:gd name="connsiteY100" fmla="*/ 266007 h 1018309"/>
              <a:gd name="connsiteX101" fmla="*/ 8313 w 1435273"/>
              <a:gd name="connsiteY101" fmla="*/ 245225 h 1018309"/>
              <a:gd name="connsiteX102" fmla="*/ 12469 w 1435273"/>
              <a:gd name="connsiteY102" fmla="*/ 199505 h 1018309"/>
              <a:gd name="connsiteX103" fmla="*/ 20782 w 1435273"/>
              <a:gd name="connsiteY103" fmla="*/ 178723 h 1018309"/>
              <a:gd name="connsiteX104" fmla="*/ 29094 w 1435273"/>
              <a:gd name="connsiteY104" fmla="*/ 145472 h 1018309"/>
              <a:gd name="connsiteX105" fmla="*/ 37407 w 1435273"/>
              <a:gd name="connsiteY105" fmla="*/ 108065 h 1018309"/>
              <a:gd name="connsiteX106" fmla="*/ 41564 w 1435273"/>
              <a:gd name="connsiteY106" fmla="*/ 87283 h 1018309"/>
              <a:gd name="connsiteX107" fmla="*/ 49876 w 1435273"/>
              <a:gd name="connsiteY107" fmla="*/ 70658 h 1018309"/>
              <a:gd name="connsiteX108" fmla="*/ 54033 w 1435273"/>
              <a:gd name="connsiteY108" fmla="*/ 58189 h 1018309"/>
              <a:gd name="connsiteX109" fmla="*/ 70658 w 1435273"/>
              <a:gd name="connsiteY109" fmla="*/ 49876 h 1018309"/>
              <a:gd name="connsiteX110" fmla="*/ 87284 w 1435273"/>
              <a:gd name="connsiteY110" fmla="*/ 37407 h 1018309"/>
              <a:gd name="connsiteX111" fmla="*/ 95596 w 1435273"/>
              <a:gd name="connsiteY111" fmla="*/ 24938 h 1018309"/>
              <a:gd name="connsiteX112" fmla="*/ 108065 w 1435273"/>
              <a:gd name="connsiteY112" fmla="*/ 20781 h 1018309"/>
              <a:gd name="connsiteX113" fmla="*/ 120534 w 1435273"/>
              <a:gd name="connsiteY113" fmla="*/ 12469 h 1018309"/>
              <a:gd name="connsiteX114" fmla="*/ 145473 w 1435273"/>
              <a:gd name="connsiteY114" fmla="*/ 0 h 1018309"/>
              <a:gd name="connsiteX115" fmla="*/ 153785 w 1435273"/>
              <a:gd name="connsiteY115" fmla="*/ 29094 h 1018309"/>
              <a:gd name="connsiteX0" fmla="*/ 153785 w 1435744"/>
              <a:gd name="connsiteY0" fmla="*/ 29094 h 1018309"/>
              <a:gd name="connsiteX1" fmla="*/ 153785 w 1435744"/>
              <a:gd name="connsiteY1" fmla="*/ 95596 h 1018309"/>
              <a:gd name="connsiteX2" fmla="*/ 145473 w 1435744"/>
              <a:gd name="connsiteY2" fmla="*/ 178723 h 1018309"/>
              <a:gd name="connsiteX3" fmla="*/ 149629 w 1435744"/>
              <a:gd name="connsiteY3" fmla="*/ 211974 h 1018309"/>
              <a:gd name="connsiteX4" fmla="*/ 162098 w 1435744"/>
              <a:gd name="connsiteY4" fmla="*/ 224443 h 1018309"/>
              <a:gd name="connsiteX5" fmla="*/ 166254 w 1435744"/>
              <a:gd name="connsiteY5" fmla="*/ 315883 h 1018309"/>
              <a:gd name="connsiteX6" fmla="*/ 182881 w 1435744"/>
              <a:gd name="connsiteY6" fmla="*/ 328352 h 1018309"/>
              <a:gd name="connsiteX7" fmla="*/ 178724 w 1435744"/>
              <a:gd name="connsiteY7" fmla="*/ 361603 h 1018309"/>
              <a:gd name="connsiteX8" fmla="*/ 182880 w 1435744"/>
              <a:gd name="connsiteY8" fmla="*/ 382385 h 1018309"/>
              <a:gd name="connsiteX9" fmla="*/ 187036 w 1435744"/>
              <a:gd name="connsiteY9" fmla="*/ 399011 h 1018309"/>
              <a:gd name="connsiteX10" fmla="*/ 191193 w 1435744"/>
              <a:gd name="connsiteY10" fmla="*/ 423949 h 1018309"/>
              <a:gd name="connsiteX11" fmla="*/ 199505 w 1435744"/>
              <a:gd name="connsiteY11" fmla="*/ 440574 h 1018309"/>
              <a:gd name="connsiteX12" fmla="*/ 211974 w 1435744"/>
              <a:gd name="connsiteY12" fmla="*/ 477981 h 1018309"/>
              <a:gd name="connsiteX13" fmla="*/ 224444 w 1435744"/>
              <a:gd name="connsiteY13" fmla="*/ 490451 h 1018309"/>
              <a:gd name="connsiteX14" fmla="*/ 241069 w 1435744"/>
              <a:gd name="connsiteY14" fmla="*/ 515389 h 1018309"/>
              <a:gd name="connsiteX15" fmla="*/ 249382 w 1435744"/>
              <a:gd name="connsiteY15" fmla="*/ 527858 h 1018309"/>
              <a:gd name="connsiteX16" fmla="*/ 286789 w 1435744"/>
              <a:gd name="connsiteY16" fmla="*/ 569421 h 1018309"/>
              <a:gd name="connsiteX17" fmla="*/ 307571 w 1435744"/>
              <a:gd name="connsiteY17" fmla="*/ 598516 h 1018309"/>
              <a:gd name="connsiteX18" fmla="*/ 320040 w 1435744"/>
              <a:gd name="connsiteY18" fmla="*/ 623454 h 1018309"/>
              <a:gd name="connsiteX19" fmla="*/ 353291 w 1435744"/>
              <a:gd name="connsiteY19" fmla="*/ 635923 h 1018309"/>
              <a:gd name="connsiteX20" fmla="*/ 378229 w 1435744"/>
              <a:gd name="connsiteY20" fmla="*/ 660861 h 1018309"/>
              <a:gd name="connsiteX21" fmla="*/ 390698 w 1435744"/>
              <a:gd name="connsiteY21" fmla="*/ 669174 h 1018309"/>
              <a:gd name="connsiteX22" fmla="*/ 407324 w 1435744"/>
              <a:gd name="connsiteY22" fmla="*/ 685800 h 1018309"/>
              <a:gd name="connsiteX23" fmla="*/ 415636 w 1435744"/>
              <a:gd name="connsiteY23" fmla="*/ 698269 h 1018309"/>
              <a:gd name="connsiteX24" fmla="*/ 436418 w 1435744"/>
              <a:gd name="connsiteY24" fmla="*/ 706581 h 1018309"/>
              <a:gd name="connsiteX25" fmla="*/ 453044 w 1435744"/>
              <a:gd name="connsiteY25" fmla="*/ 714894 h 1018309"/>
              <a:gd name="connsiteX26" fmla="*/ 477982 w 1435744"/>
              <a:gd name="connsiteY26" fmla="*/ 719051 h 1018309"/>
              <a:gd name="connsiteX27" fmla="*/ 498764 w 1435744"/>
              <a:gd name="connsiteY27" fmla="*/ 723207 h 1018309"/>
              <a:gd name="connsiteX28" fmla="*/ 515389 w 1435744"/>
              <a:gd name="connsiteY28" fmla="*/ 731520 h 1018309"/>
              <a:gd name="connsiteX29" fmla="*/ 527858 w 1435744"/>
              <a:gd name="connsiteY29" fmla="*/ 739832 h 1018309"/>
              <a:gd name="connsiteX30" fmla="*/ 569422 w 1435744"/>
              <a:gd name="connsiteY30" fmla="*/ 756458 h 1018309"/>
              <a:gd name="connsiteX31" fmla="*/ 586047 w 1435744"/>
              <a:gd name="connsiteY31" fmla="*/ 768927 h 1018309"/>
              <a:gd name="connsiteX32" fmla="*/ 627611 w 1435744"/>
              <a:gd name="connsiteY32" fmla="*/ 789709 h 1018309"/>
              <a:gd name="connsiteX33" fmla="*/ 640080 w 1435744"/>
              <a:gd name="connsiteY33" fmla="*/ 798021 h 1018309"/>
              <a:gd name="connsiteX34" fmla="*/ 665018 w 1435744"/>
              <a:gd name="connsiteY34" fmla="*/ 806334 h 1018309"/>
              <a:gd name="connsiteX35" fmla="*/ 681644 w 1435744"/>
              <a:gd name="connsiteY35" fmla="*/ 814647 h 1018309"/>
              <a:gd name="connsiteX36" fmla="*/ 698269 w 1435744"/>
              <a:gd name="connsiteY36" fmla="*/ 802177 h 1018309"/>
              <a:gd name="connsiteX37" fmla="*/ 806334 w 1435744"/>
              <a:gd name="connsiteY37" fmla="*/ 814647 h 1018309"/>
              <a:gd name="connsiteX38" fmla="*/ 872836 w 1435744"/>
              <a:gd name="connsiteY38" fmla="*/ 818804 h 1018309"/>
              <a:gd name="connsiteX39" fmla="*/ 972589 w 1435744"/>
              <a:gd name="connsiteY39" fmla="*/ 822960 h 1018309"/>
              <a:gd name="connsiteX40" fmla="*/ 1084811 w 1435744"/>
              <a:gd name="connsiteY40" fmla="*/ 814647 h 1018309"/>
              <a:gd name="connsiteX41" fmla="*/ 1138844 w 1435744"/>
              <a:gd name="connsiteY41" fmla="*/ 831272 h 1018309"/>
              <a:gd name="connsiteX42" fmla="*/ 1151313 w 1435744"/>
              <a:gd name="connsiteY42" fmla="*/ 810490 h 1018309"/>
              <a:gd name="connsiteX43" fmla="*/ 1271847 w 1435744"/>
              <a:gd name="connsiteY43" fmla="*/ 798021 h 1018309"/>
              <a:gd name="connsiteX44" fmla="*/ 1328261 w 1435744"/>
              <a:gd name="connsiteY44" fmla="*/ 784297 h 1018309"/>
              <a:gd name="connsiteX45" fmla="*/ 1356792 w 1435744"/>
              <a:gd name="connsiteY45" fmla="*/ 768234 h 1018309"/>
              <a:gd name="connsiteX46" fmla="*/ 1391863 w 1435744"/>
              <a:gd name="connsiteY46" fmla="*/ 756935 h 1018309"/>
              <a:gd name="connsiteX47" fmla="*/ 1392987 w 1435744"/>
              <a:gd name="connsiteY47" fmla="*/ 801009 h 1018309"/>
              <a:gd name="connsiteX48" fmla="*/ 1435244 w 1435744"/>
              <a:gd name="connsiteY48" fmla="*/ 744422 h 1018309"/>
              <a:gd name="connsiteX49" fmla="*/ 1411951 w 1435744"/>
              <a:gd name="connsiteY49" fmla="*/ 760614 h 1018309"/>
              <a:gd name="connsiteX50" fmla="*/ 1350298 w 1435744"/>
              <a:gd name="connsiteY50" fmla="*/ 827809 h 1018309"/>
              <a:gd name="connsiteX51" fmla="*/ 1317568 w 1435744"/>
              <a:gd name="connsiteY51" fmla="*/ 860367 h 1018309"/>
              <a:gd name="connsiteX52" fmla="*/ 1284316 w 1435744"/>
              <a:gd name="connsiteY52" fmla="*/ 852054 h 1018309"/>
              <a:gd name="connsiteX53" fmla="*/ 1300422 w 1435744"/>
              <a:gd name="connsiteY53" fmla="*/ 884787 h 1018309"/>
              <a:gd name="connsiteX54" fmla="*/ 1266522 w 1435744"/>
              <a:gd name="connsiteY54" fmla="*/ 874048 h 1018309"/>
              <a:gd name="connsiteX55" fmla="*/ 1249897 w 1435744"/>
              <a:gd name="connsiteY55" fmla="*/ 887730 h 1018309"/>
              <a:gd name="connsiteX56" fmla="*/ 1227339 w 1435744"/>
              <a:gd name="connsiteY56" fmla="*/ 891279 h 1018309"/>
              <a:gd name="connsiteX57" fmla="*/ 1207726 w 1435744"/>
              <a:gd name="connsiteY57" fmla="*/ 908511 h 1018309"/>
              <a:gd name="connsiteX58" fmla="*/ 1167938 w 1435744"/>
              <a:gd name="connsiteY58" fmla="*/ 922756 h 1018309"/>
              <a:gd name="connsiteX59" fmla="*/ 1134687 w 1435744"/>
              <a:gd name="connsiteY59" fmla="*/ 931025 h 1018309"/>
              <a:gd name="connsiteX60" fmla="*/ 1122218 w 1435744"/>
              <a:gd name="connsiteY60" fmla="*/ 935181 h 1018309"/>
              <a:gd name="connsiteX61" fmla="*/ 1101436 w 1435744"/>
              <a:gd name="connsiteY61" fmla="*/ 939338 h 1018309"/>
              <a:gd name="connsiteX62" fmla="*/ 1080654 w 1435744"/>
              <a:gd name="connsiteY62" fmla="*/ 947651 h 1018309"/>
              <a:gd name="connsiteX63" fmla="*/ 1001684 w 1435744"/>
              <a:gd name="connsiteY63" fmla="*/ 955963 h 1018309"/>
              <a:gd name="connsiteX64" fmla="*/ 985058 w 1435744"/>
              <a:gd name="connsiteY64" fmla="*/ 960120 h 1018309"/>
              <a:gd name="connsiteX65" fmla="*/ 955964 w 1435744"/>
              <a:gd name="connsiteY65" fmla="*/ 964276 h 1018309"/>
              <a:gd name="connsiteX66" fmla="*/ 931025 w 1435744"/>
              <a:gd name="connsiteY66" fmla="*/ 968432 h 1018309"/>
              <a:gd name="connsiteX67" fmla="*/ 901931 w 1435744"/>
              <a:gd name="connsiteY67" fmla="*/ 972589 h 1018309"/>
              <a:gd name="connsiteX68" fmla="*/ 852054 w 1435744"/>
              <a:gd name="connsiteY68" fmla="*/ 985058 h 1018309"/>
              <a:gd name="connsiteX69" fmla="*/ 835429 w 1435744"/>
              <a:gd name="connsiteY69" fmla="*/ 989214 h 1018309"/>
              <a:gd name="connsiteX70" fmla="*/ 793865 w 1435744"/>
              <a:gd name="connsiteY70" fmla="*/ 1001683 h 1018309"/>
              <a:gd name="connsiteX71" fmla="*/ 777240 w 1435744"/>
              <a:gd name="connsiteY71" fmla="*/ 1009996 h 1018309"/>
              <a:gd name="connsiteX72" fmla="*/ 748145 w 1435744"/>
              <a:gd name="connsiteY72" fmla="*/ 1014152 h 1018309"/>
              <a:gd name="connsiteX73" fmla="*/ 727364 w 1435744"/>
              <a:gd name="connsiteY73" fmla="*/ 1018309 h 1018309"/>
              <a:gd name="connsiteX74" fmla="*/ 619298 w 1435744"/>
              <a:gd name="connsiteY74" fmla="*/ 1014152 h 1018309"/>
              <a:gd name="connsiteX75" fmla="*/ 594360 w 1435744"/>
              <a:gd name="connsiteY75" fmla="*/ 1005840 h 1018309"/>
              <a:gd name="connsiteX76" fmla="*/ 536171 w 1435744"/>
              <a:gd name="connsiteY76" fmla="*/ 985058 h 1018309"/>
              <a:gd name="connsiteX77" fmla="*/ 519545 w 1435744"/>
              <a:gd name="connsiteY77" fmla="*/ 968432 h 1018309"/>
              <a:gd name="connsiteX78" fmla="*/ 357447 w 1435744"/>
              <a:gd name="connsiteY78" fmla="*/ 893618 h 1018309"/>
              <a:gd name="connsiteX79" fmla="*/ 320040 w 1435744"/>
              <a:gd name="connsiteY79" fmla="*/ 868680 h 1018309"/>
              <a:gd name="connsiteX80" fmla="*/ 261851 w 1435744"/>
              <a:gd name="connsiteY80" fmla="*/ 822960 h 1018309"/>
              <a:gd name="connsiteX81" fmla="*/ 245225 w 1435744"/>
              <a:gd name="connsiteY81" fmla="*/ 810491 h 1018309"/>
              <a:gd name="connsiteX82" fmla="*/ 224444 w 1435744"/>
              <a:gd name="connsiteY82" fmla="*/ 789709 h 1018309"/>
              <a:gd name="connsiteX83" fmla="*/ 207818 w 1435744"/>
              <a:gd name="connsiteY83" fmla="*/ 756458 h 1018309"/>
              <a:gd name="connsiteX84" fmla="*/ 199505 w 1435744"/>
              <a:gd name="connsiteY84" fmla="*/ 743989 h 1018309"/>
              <a:gd name="connsiteX85" fmla="*/ 187036 w 1435744"/>
              <a:gd name="connsiteY85" fmla="*/ 727363 h 1018309"/>
              <a:gd name="connsiteX86" fmla="*/ 153785 w 1435744"/>
              <a:gd name="connsiteY86" fmla="*/ 681643 h 1018309"/>
              <a:gd name="connsiteX87" fmla="*/ 128847 w 1435744"/>
              <a:gd name="connsiteY87" fmla="*/ 656705 h 1018309"/>
              <a:gd name="connsiteX88" fmla="*/ 124691 w 1435744"/>
              <a:gd name="connsiteY88" fmla="*/ 644236 h 1018309"/>
              <a:gd name="connsiteX89" fmla="*/ 99753 w 1435744"/>
              <a:gd name="connsiteY89" fmla="*/ 606829 h 1018309"/>
              <a:gd name="connsiteX90" fmla="*/ 74814 w 1435744"/>
              <a:gd name="connsiteY90" fmla="*/ 569421 h 1018309"/>
              <a:gd name="connsiteX91" fmla="*/ 58189 w 1435744"/>
              <a:gd name="connsiteY91" fmla="*/ 544483 h 1018309"/>
              <a:gd name="connsiteX92" fmla="*/ 45720 w 1435744"/>
              <a:gd name="connsiteY92" fmla="*/ 511232 h 1018309"/>
              <a:gd name="connsiteX93" fmla="*/ 41564 w 1435744"/>
              <a:gd name="connsiteY93" fmla="*/ 473825 h 1018309"/>
              <a:gd name="connsiteX94" fmla="*/ 33251 w 1435744"/>
              <a:gd name="connsiteY94" fmla="*/ 461356 h 1018309"/>
              <a:gd name="connsiteX95" fmla="*/ 24938 w 1435744"/>
              <a:gd name="connsiteY95" fmla="*/ 436418 h 1018309"/>
              <a:gd name="connsiteX96" fmla="*/ 16625 w 1435744"/>
              <a:gd name="connsiteY96" fmla="*/ 419792 h 1018309"/>
              <a:gd name="connsiteX97" fmla="*/ 12469 w 1435744"/>
              <a:gd name="connsiteY97" fmla="*/ 403167 h 1018309"/>
              <a:gd name="connsiteX98" fmla="*/ 4156 w 1435744"/>
              <a:gd name="connsiteY98" fmla="*/ 378229 h 1018309"/>
              <a:gd name="connsiteX99" fmla="*/ 0 w 1435744"/>
              <a:gd name="connsiteY99" fmla="*/ 361603 h 1018309"/>
              <a:gd name="connsiteX100" fmla="*/ 4156 w 1435744"/>
              <a:gd name="connsiteY100" fmla="*/ 266007 h 1018309"/>
              <a:gd name="connsiteX101" fmla="*/ 8313 w 1435744"/>
              <a:gd name="connsiteY101" fmla="*/ 245225 h 1018309"/>
              <a:gd name="connsiteX102" fmla="*/ 12469 w 1435744"/>
              <a:gd name="connsiteY102" fmla="*/ 199505 h 1018309"/>
              <a:gd name="connsiteX103" fmla="*/ 20782 w 1435744"/>
              <a:gd name="connsiteY103" fmla="*/ 178723 h 1018309"/>
              <a:gd name="connsiteX104" fmla="*/ 29094 w 1435744"/>
              <a:gd name="connsiteY104" fmla="*/ 145472 h 1018309"/>
              <a:gd name="connsiteX105" fmla="*/ 37407 w 1435744"/>
              <a:gd name="connsiteY105" fmla="*/ 108065 h 1018309"/>
              <a:gd name="connsiteX106" fmla="*/ 41564 w 1435744"/>
              <a:gd name="connsiteY106" fmla="*/ 87283 h 1018309"/>
              <a:gd name="connsiteX107" fmla="*/ 49876 w 1435744"/>
              <a:gd name="connsiteY107" fmla="*/ 70658 h 1018309"/>
              <a:gd name="connsiteX108" fmla="*/ 54033 w 1435744"/>
              <a:gd name="connsiteY108" fmla="*/ 58189 h 1018309"/>
              <a:gd name="connsiteX109" fmla="*/ 70658 w 1435744"/>
              <a:gd name="connsiteY109" fmla="*/ 49876 h 1018309"/>
              <a:gd name="connsiteX110" fmla="*/ 87284 w 1435744"/>
              <a:gd name="connsiteY110" fmla="*/ 37407 h 1018309"/>
              <a:gd name="connsiteX111" fmla="*/ 95596 w 1435744"/>
              <a:gd name="connsiteY111" fmla="*/ 24938 h 1018309"/>
              <a:gd name="connsiteX112" fmla="*/ 108065 w 1435744"/>
              <a:gd name="connsiteY112" fmla="*/ 20781 h 1018309"/>
              <a:gd name="connsiteX113" fmla="*/ 120534 w 1435744"/>
              <a:gd name="connsiteY113" fmla="*/ 12469 h 1018309"/>
              <a:gd name="connsiteX114" fmla="*/ 145473 w 1435744"/>
              <a:gd name="connsiteY114" fmla="*/ 0 h 1018309"/>
              <a:gd name="connsiteX115" fmla="*/ 153785 w 1435744"/>
              <a:gd name="connsiteY115" fmla="*/ 29094 h 1018309"/>
              <a:gd name="connsiteX0" fmla="*/ 153785 w 1435247"/>
              <a:gd name="connsiteY0" fmla="*/ 29094 h 1018309"/>
              <a:gd name="connsiteX1" fmla="*/ 153785 w 1435247"/>
              <a:gd name="connsiteY1" fmla="*/ 95596 h 1018309"/>
              <a:gd name="connsiteX2" fmla="*/ 145473 w 1435247"/>
              <a:gd name="connsiteY2" fmla="*/ 178723 h 1018309"/>
              <a:gd name="connsiteX3" fmla="*/ 149629 w 1435247"/>
              <a:gd name="connsiteY3" fmla="*/ 211974 h 1018309"/>
              <a:gd name="connsiteX4" fmla="*/ 162098 w 1435247"/>
              <a:gd name="connsiteY4" fmla="*/ 224443 h 1018309"/>
              <a:gd name="connsiteX5" fmla="*/ 166254 w 1435247"/>
              <a:gd name="connsiteY5" fmla="*/ 315883 h 1018309"/>
              <a:gd name="connsiteX6" fmla="*/ 182881 w 1435247"/>
              <a:gd name="connsiteY6" fmla="*/ 328352 h 1018309"/>
              <a:gd name="connsiteX7" fmla="*/ 178724 w 1435247"/>
              <a:gd name="connsiteY7" fmla="*/ 361603 h 1018309"/>
              <a:gd name="connsiteX8" fmla="*/ 182880 w 1435247"/>
              <a:gd name="connsiteY8" fmla="*/ 382385 h 1018309"/>
              <a:gd name="connsiteX9" fmla="*/ 187036 w 1435247"/>
              <a:gd name="connsiteY9" fmla="*/ 399011 h 1018309"/>
              <a:gd name="connsiteX10" fmla="*/ 191193 w 1435247"/>
              <a:gd name="connsiteY10" fmla="*/ 423949 h 1018309"/>
              <a:gd name="connsiteX11" fmla="*/ 199505 w 1435247"/>
              <a:gd name="connsiteY11" fmla="*/ 440574 h 1018309"/>
              <a:gd name="connsiteX12" fmla="*/ 211974 w 1435247"/>
              <a:gd name="connsiteY12" fmla="*/ 477981 h 1018309"/>
              <a:gd name="connsiteX13" fmla="*/ 224444 w 1435247"/>
              <a:gd name="connsiteY13" fmla="*/ 490451 h 1018309"/>
              <a:gd name="connsiteX14" fmla="*/ 241069 w 1435247"/>
              <a:gd name="connsiteY14" fmla="*/ 515389 h 1018309"/>
              <a:gd name="connsiteX15" fmla="*/ 249382 w 1435247"/>
              <a:gd name="connsiteY15" fmla="*/ 527858 h 1018309"/>
              <a:gd name="connsiteX16" fmla="*/ 286789 w 1435247"/>
              <a:gd name="connsiteY16" fmla="*/ 569421 h 1018309"/>
              <a:gd name="connsiteX17" fmla="*/ 307571 w 1435247"/>
              <a:gd name="connsiteY17" fmla="*/ 598516 h 1018309"/>
              <a:gd name="connsiteX18" fmla="*/ 320040 w 1435247"/>
              <a:gd name="connsiteY18" fmla="*/ 623454 h 1018309"/>
              <a:gd name="connsiteX19" fmla="*/ 353291 w 1435247"/>
              <a:gd name="connsiteY19" fmla="*/ 635923 h 1018309"/>
              <a:gd name="connsiteX20" fmla="*/ 378229 w 1435247"/>
              <a:gd name="connsiteY20" fmla="*/ 660861 h 1018309"/>
              <a:gd name="connsiteX21" fmla="*/ 390698 w 1435247"/>
              <a:gd name="connsiteY21" fmla="*/ 669174 h 1018309"/>
              <a:gd name="connsiteX22" fmla="*/ 407324 w 1435247"/>
              <a:gd name="connsiteY22" fmla="*/ 685800 h 1018309"/>
              <a:gd name="connsiteX23" fmla="*/ 415636 w 1435247"/>
              <a:gd name="connsiteY23" fmla="*/ 698269 h 1018309"/>
              <a:gd name="connsiteX24" fmla="*/ 436418 w 1435247"/>
              <a:gd name="connsiteY24" fmla="*/ 706581 h 1018309"/>
              <a:gd name="connsiteX25" fmla="*/ 453044 w 1435247"/>
              <a:gd name="connsiteY25" fmla="*/ 714894 h 1018309"/>
              <a:gd name="connsiteX26" fmla="*/ 477982 w 1435247"/>
              <a:gd name="connsiteY26" fmla="*/ 719051 h 1018309"/>
              <a:gd name="connsiteX27" fmla="*/ 498764 w 1435247"/>
              <a:gd name="connsiteY27" fmla="*/ 723207 h 1018309"/>
              <a:gd name="connsiteX28" fmla="*/ 515389 w 1435247"/>
              <a:gd name="connsiteY28" fmla="*/ 731520 h 1018309"/>
              <a:gd name="connsiteX29" fmla="*/ 527858 w 1435247"/>
              <a:gd name="connsiteY29" fmla="*/ 739832 h 1018309"/>
              <a:gd name="connsiteX30" fmla="*/ 569422 w 1435247"/>
              <a:gd name="connsiteY30" fmla="*/ 756458 h 1018309"/>
              <a:gd name="connsiteX31" fmla="*/ 586047 w 1435247"/>
              <a:gd name="connsiteY31" fmla="*/ 768927 h 1018309"/>
              <a:gd name="connsiteX32" fmla="*/ 627611 w 1435247"/>
              <a:gd name="connsiteY32" fmla="*/ 789709 h 1018309"/>
              <a:gd name="connsiteX33" fmla="*/ 640080 w 1435247"/>
              <a:gd name="connsiteY33" fmla="*/ 798021 h 1018309"/>
              <a:gd name="connsiteX34" fmla="*/ 665018 w 1435247"/>
              <a:gd name="connsiteY34" fmla="*/ 806334 h 1018309"/>
              <a:gd name="connsiteX35" fmla="*/ 681644 w 1435247"/>
              <a:gd name="connsiteY35" fmla="*/ 814647 h 1018309"/>
              <a:gd name="connsiteX36" fmla="*/ 698269 w 1435247"/>
              <a:gd name="connsiteY36" fmla="*/ 802177 h 1018309"/>
              <a:gd name="connsiteX37" fmla="*/ 806334 w 1435247"/>
              <a:gd name="connsiteY37" fmla="*/ 814647 h 1018309"/>
              <a:gd name="connsiteX38" fmla="*/ 872836 w 1435247"/>
              <a:gd name="connsiteY38" fmla="*/ 818804 h 1018309"/>
              <a:gd name="connsiteX39" fmla="*/ 972589 w 1435247"/>
              <a:gd name="connsiteY39" fmla="*/ 822960 h 1018309"/>
              <a:gd name="connsiteX40" fmla="*/ 1084811 w 1435247"/>
              <a:gd name="connsiteY40" fmla="*/ 814647 h 1018309"/>
              <a:gd name="connsiteX41" fmla="*/ 1138844 w 1435247"/>
              <a:gd name="connsiteY41" fmla="*/ 831272 h 1018309"/>
              <a:gd name="connsiteX42" fmla="*/ 1151313 w 1435247"/>
              <a:gd name="connsiteY42" fmla="*/ 810490 h 1018309"/>
              <a:gd name="connsiteX43" fmla="*/ 1271847 w 1435247"/>
              <a:gd name="connsiteY43" fmla="*/ 798021 h 1018309"/>
              <a:gd name="connsiteX44" fmla="*/ 1328261 w 1435247"/>
              <a:gd name="connsiteY44" fmla="*/ 784297 h 1018309"/>
              <a:gd name="connsiteX45" fmla="*/ 1356792 w 1435247"/>
              <a:gd name="connsiteY45" fmla="*/ 768234 h 1018309"/>
              <a:gd name="connsiteX46" fmla="*/ 1391863 w 1435247"/>
              <a:gd name="connsiteY46" fmla="*/ 756935 h 1018309"/>
              <a:gd name="connsiteX47" fmla="*/ 1392987 w 1435247"/>
              <a:gd name="connsiteY47" fmla="*/ 801009 h 1018309"/>
              <a:gd name="connsiteX48" fmla="*/ 1435244 w 1435247"/>
              <a:gd name="connsiteY48" fmla="*/ 744422 h 1018309"/>
              <a:gd name="connsiteX49" fmla="*/ 1390520 w 1435247"/>
              <a:gd name="connsiteY49" fmla="*/ 834433 h 1018309"/>
              <a:gd name="connsiteX50" fmla="*/ 1350298 w 1435247"/>
              <a:gd name="connsiteY50" fmla="*/ 827809 h 1018309"/>
              <a:gd name="connsiteX51" fmla="*/ 1317568 w 1435247"/>
              <a:gd name="connsiteY51" fmla="*/ 860367 h 1018309"/>
              <a:gd name="connsiteX52" fmla="*/ 1284316 w 1435247"/>
              <a:gd name="connsiteY52" fmla="*/ 852054 h 1018309"/>
              <a:gd name="connsiteX53" fmla="*/ 1300422 w 1435247"/>
              <a:gd name="connsiteY53" fmla="*/ 884787 h 1018309"/>
              <a:gd name="connsiteX54" fmla="*/ 1266522 w 1435247"/>
              <a:gd name="connsiteY54" fmla="*/ 874048 h 1018309"/>
              <a:gd name="connsiteX55" fmla="*/ 1249897 w 1435247"/>
              <a:gd name="connsiteY55" fmla="*/ 887730 h 1018309"/>
              <a:gd name="connsiteX56" fmla="*/ 1227339 w 1435247"/>
              <a:gd name="connsiteY56" fmla="*/ 891279 h 1018309"/>
              <a:gd name="connsiteX57" fmla="*/ 1207726 w 1435247"/>
              <a:gd name="connsiteY57" fmla="*/ 908511 h 1018309"/>
              <a:gd name="connsiteX58" fmla="*/ 1167938 w 1435247"/>
              <a:gd name="connsiteY58" fmla="*/ 922756 h 1018309"/>
              <a:gd name="connsiteX59" fmla="*/ 1134687 w 1435247"/>
              <a:gd name="connsiteY59" fmla="*/ 931025 h 1018309"/>
              <a:gd name="connsiteX60" fmla="*/ 1122218 w 1435247"/>
              <a:gd name="connsiteY60" fmla="*/ 935181 h 1018309"/>
              <a:gd name="connsiteX61" fmla="*/ 1101436 w 1435247"/>
              <a:gd name="connsiteY61" fmla="*/ 939338 h 1018309"/>
              <a:gd name="connsiteX62" fmla="*/ 1080654 w 1435247"/>
              <a:gd name="connsiteY62" fmla="*/ 947651 h 1018309"/>
              <a:gd name="connsiteX63" fmla="*/ 1001684 w 1435247"/>
              <a:gd name="connsiteY63" fmla="*/ 955963 h 1018309"/>
              <a:gd name="connsiteX64" fmla="*/ 985058 w 1435247"/>
              <a:gd name="connsiteY64" fmla="*/ 960120 h 1018309"/>
              <a:gd name="connsiteX65" fmla="*/ 955964 w 1435247"/>
              <a:gd name="connsiteY65" fmla="*/ 964276 h 1018309"/>
              <a:gd name="connsiteX66" fmla="*/ 931025 w 1435247"/>
              <a:gd name="connsiteY66" fmla="*/ 968432 h 1018309"/>
              <a:gd name="connsiteX67" fmla="*/ 901931 w 1435247"/>
              <a:gd name="connsiteY67" fmla="*/ 972589 h 1018309"/>
              <a:gd name="connsiteX68" fmla="*/ 852054 w 1435247"/>
              <a:gd name="connsiteY68" fmla="*/ 985058 h 1018309"/>
              <a:gd name="connsiteX69" fmla="*/ 835429 w 1435247"/>
              <a:gd name="connsiteY69" fmla="*/ 989214 h 1018309"/>
              <a:gd name="connsiteX70" fmla="*/ 793865 w 1435247"/>
              <a:gd name="connsiteY70" fmla="*/ 1001683 h 1018309"/>
              <a:gd name="connsiteX71" fmla="*/ 777240 w 1435247"/>
              <a:gd name="connsiteY71" fmla="*/ 1009996 h 1018309"/>
              <a:gd name="connsiteX72" fmla="*/ 748145 w 1435247"/>
              <a:gd name="connsiteY72" fmla="*/ 1014152 h 1018309"/>
              <a:gd name="connsiteX73" fmla="*/ 727364 w 1435247"/>
              <a:gd name="connsiteY73" fmla="*/ 1018309 h 1018309"/>
              <a:gd name="connsiteX74" fmla="*/ 619298 w 1435247"/>
              <a:gd name="connsiteY74" fmla="*/ 1014152 h 1018309"/>
              <a:gd name="connsiteX75" fmla="*/ 594360 w 1435247"/>
              <a:gd name="connsiteY75" fmla="*/ 1005840 h 1018309"/>
              <a:gd name="connsiteX76" fmla="*/ 536171 w 1435247"/>
              <a:gd name="connsiteY76" fmla="*/ 985058 h 1018309"/>
              <a:gd name="connsiteX77" fmla="*/ 519545 w 1435247"/>
              <a:gd name="connsiteY77" fmla="*/ 968432 h 1018309"/>
              <a:gd name="connsiteX78" fmla="*/ 357447 w 1435247"/>
              <a:gd name="connsiteY78" fmla="*/ 893618 h 1018309"/>
              <a:gd name="connsiteX79" fmla="*/ 320040 w 1435247"/>
              <a:gd name="connsiteY79" fmla="*/ 868680 h 1018309"/>
              <a:gd name="connsiteX80" fmla="*/ 261851 w 1435247"/>
              <a:gd name="connsiteY80" fmla="*/ 822960 h 1018309"/>
              <a:gd name="connsiteX81" fmla="*/ 245225 w 1435247"/>
              <a:gd name="connsiteY81" fmla="*/ 810491 h 1018309"/>
              <a:gd name="connsiteX82" fmla="*/ 224444 w 1435247"/>
              <a:gd name="connsiteY82" fmla="*/ 789709 h 1018309"/>
              <a:gd name="connsiteX83" fmla="*/ 207818 w 1435247"/>
              <a:gd name="connsiteY83" fmla="*/ 756458 h 1018309"/>
              <a:gd name="connsiteX84" fmla="*/ 199505 w 1435247"/>
              <a:gd name="connsiteY84" fmla="*/ 743989 h 1018309"/>
              <a:gd name="connsiteX85" fmla="*/ 187036 w 1435247"/>
              <a:gd name="connsiteY85" fmla="*/ 727363 h 1018309"/>
              <a:gd name="connsiteX86" fmla="*/ 153785 w 1435247"/>
              <a:gd name="connsiteY86" fmla="*/ 681643 h 1018309"/>
              <a:gd name="connsiteX87" fmla="*/ 128847 w 1435247"/>
              <a:gd name="connsiteY87" fmla="*/ 656705 h 1018309"/>
              <a:gd name="connsiteX88" fmla="*/ 124691 w 1435247"/>
              <a:gd name="connsiteY88" fmla="*/ 644236 h 1018309"/>
              <a:gd name="connsiteX89" fmla="*/ 99753 w 1435247"/>
              <a:gd name="connsiteY89" fmla="*/ 606829 h 1018309"/>
              <a:gd name="connsiteX90" fmla="*/ 74814 w 1435247"/>
              <a:gd name="connsiteY90" fmla="*/ 569421 h 1018309"/>
              <a:gd name="connsiteX91" fmla="*/ 58189 w 1435247"/>
              <a:gd name="connsiteY91" fmla="*/ 544483 h 1018309"/>
              <a:gd name="connsiteX92" fmla="*/ 45720 w 1435247"/>
              <a:gd name="connsiteY92" fmla="*/ 511232 h 1018309"/>
              <a:gd name="connsiteX93" fmla="*/ 41564 w 1435247"/>
              <a:gd name="connsiteY93" fmla="*/ 473825 h 1018309"/>
              <a:gd name="connsiteX94" fmla="*/ 33251 w 1435247"/>
              <a:gd name="connsiteY94" fmla="*/ 461356 h 1018309"/>
              <a:gd name="connsiteX95" fmla="*/ 24938 w 1435247"/>
              <a:gd name="connsiteY95" fmla="*/ 436418 h 1018309"/>
              <a:gd name="connsiteX96" fmla="*/ 16625 w 1435247"/>
              <a:gd name="connsiteY96" fmla="*/ 419792 h 1018309"/>
              <a:gd name="connsiteX97" fmla="*/ 12469 w 1435247"/>
              <a:gd name="connsiteY97" fmla="*/ 403167 h 1018309"/>
              <a:gd name="connsiteX98" fmla="*/ 4156 w 1435247"/>
              <a:gd name="connsiteY98" fmla="*/ 378229 h 1018309"/>
              <a:gd name="connsiteX99" fmla="*/ 0 w 1435247"/>
              <a:gd name="connsiteY99" fmla="*/ 361603 h 1018309"/>
              <a:gd name="connsiteX100" fmla="*/ 4156 w 1435247"/>
              <a:gd name="connsiteY100" fmla="*/ 266007 h 1018309"/>
              <a:gd name="connsiteX101" fmla="*/ 8313 w 1435247"/>
              <a:gd name="connsiteY101" fmla="*/ 245225 h 1018309"/>
              <a:gd name="connsiteX102" fmla="*/ 12469 w 1435247"/>
              <a:gd name="connsiteY102" fmla="*/ 199505 h 1018309"/>
              <a:gd name="connsiteX103" fmla="*/ 20782 w 1435247"/>
              <a:gd name="connsiteY103" fmla="*/ 178723 h 1018309"/>
              <a:gd name="connsiteX104" fmla="*/ 29094 w 1435247"/>
              <a:gd name="connsiteY104" fmla="*/ 145472 h 1018309"/>
              <a:gd name="connsiteX105" fmla="*/ 37407 w 1435247"/>
              <a:gd name="connsiteY105" fmla="*/ 108065 h 1018309"/>
              <a:gd name="connsiteX106" fmla="*/ 41564 w 1435247"/>
              <a:gd name="connsiteY106" fmla="*/ 87283 h 1018309"/>
              <a:gd name="connsiteX107" fmla="*/ 49876 w 1435247"/>
              <a:gd name="connsiteY107" fmla="*/ 70658 h 1018309"/>
              <a:gd name="connsiteX108" fmla="*/ 54033 w 1435247"/>
              <a:gd name="connsiteY108" fmla="*/ 58189 h 1018309"/>
              <a:gd name="connsiteX109" fmla="*/ 70658 w 1435247"/>
              <a:gd name="connsiteY109" fmla="*/ 49876 h 1018309"/>
              <a:gd name="connsiteX110" fmla="*/ 87284 w 1435247"/>
              <a:gd name="connsiteY110" fmla="*/ 37407 h 1018309"/>
              <a:gd name="connsiteX111" fmla="*/ 95596 w 1435247"/>
              <a:gd name="connsiteY111" fmla="*/ 24938 h 1018309"/>
              <a:gd name="connsiteX112" fmla="*/ 108065 w 1435247"/>
              <a:gd name="connsiteY112" fmla="*/ 20781 h 1018309"/>
              <a:gd name="connsiteX113" fmla="*/ 120534 w 1435247"/>
              <a:gd name="connsiteY113" fmla="*/ 12469 h 1018309"/>
              <a:gd name="connsiteX114" fmla="*/ 145473 w 1435247"/>
              <a:gd name="connsiteY114" fmla="*/ 0 h 1018309"/>
              <a:gd name="connsiteX115" fmla="*/ 153785 w 1435247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82881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87036 w 1435563"/>
              <a:gd name="connsiteY9" fmla="*/ 399011 h 1018309"/>
              <a:gd name="connsiteX10" fmla="*/ 191193 w 1435563"/>
              <a:gd name="connsiteY10" fmla="*/ 423949 h 1018309"/>
              <a:gd name="connsiteX11" fmla="*/ 199505 w 1435563"/>
              <a:gd name="connsiteY11" fmla="*/ 440574 h 1018309"/>
              <a:gd name="connsiteX12" fmla="*/ 211974 w 1435563"/>
              <a:gd name="connsiteY12" fmla="*/ 477981 h 1018309"/>
              <a:gd name="connsiteX13" fmla="*/ 224444 w 1435563"/>
              <a:gd name="connsiteY13" fmla="*/ 490451 h 1018309"/>
              <a:gd name="connsiteX14" fmla="*/ 241069 w 1435563"/>
              <a:gd name="connsiteY14" fmla="*/ 515389 h 1018309"/>
              <a:gd name="connsiteX15" fmla="*/ 249382 w 1435563"/>
              <a:gd name="connsiteY15" fmla="*/ 527858 h 1018309"/>
              <a:gd name="connsiteX16" fmla="*/ 286789 w 1435563"/>
              <a:gd name="connsiteY16" fmla="*/ 569421 h 1018309"/>
              <a:gd name="connsiteX17" fmla="*/ 307571 w 1435563"/>
              <a:gd name="connsiteY17" fmla="*/ 598516 h 1018309"/>
              <a:gd name="connsiteX18" fmla="*/ 320040 w 1435563"/>
              <a:gd name="connsiteY18" fmla="*/ 623454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98269 h 1018309"/>
              <a:gd name="connsiteX24" fmla="*/ 436418 w 1435563"/>
              <a:gd name="connsiteY24" fmla="*/ 706581 h 1018309"/>
              <a:gd name="connsiteX25" fmla="*/ 453044 w 1435563"/>
              <a:gd name="connsiteY25" fmla="*/ 714894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27611 w 1435563"/>
              <a:gd name="connsiteY32" fmla="*/ 789709 h 1018309"/>
              <a:gd name="connsiteX33" fmla="*/ 640080 w 1435563"/>
              <a:gd name="connsiteY33" fmla="*/ 798021 h 1018309"/>
              <a:gd name="connsiteX34" fmla="*/ 665018 w 1435563"/>
              <a:gd name="connsiteY34" fmla="*/ 806334 h 1018309"/>
              <a:gd name="connsiteX35" fmla="*/ 681644 w 1435563"/>
              <a:gd name="connsiteY35" fmla="*/ 814647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8844 w 1435563"/>
              <a:gd name="connsiteY41" fmla="*/ 831272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50298 w 1435563"/>
              <a:gd name="connsiteY50" fmla="*/ 827809 h 1018309"/>
              <a:gd name="connsiteX51" fmla="*/ 1317568 w 1435563"/>
              <a:gd name="connsiteY51" fmla="*/ 860367 h 1018309"/>
              <a:gd name="connsiteX52" fmla="*/ 1284316 w 1435563"/>
              <a:gd name="connsiteY52" fmla="*/ 852054 h 1018309"/>
              <a:gd name="connsiteX53" fmla="*/ 1300422 w 1435563"/>
              <a:gd name="connsiteY53" fmla="*/ 884787 h 1018309"/>
              <a:gd name="connsiteX54" fmla="*/ 1266522 w 1435563"/>
              <a:gd name="connsiteY54" fmla="*/ 874048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82881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87036 w 1435563"/>
              <a:gd name="connsiteY9" fmla="*/ 399011 h 1018309"/>
              <a:gd name="connsiteX10" fmla="*/ 191193 w 1435563"/>
              <a:gd name="connsiteY10" fmla="*/ 423949 h 1018309"/>
              <a:gd name="connsiteX11" fmla="*/ 199505 w 1435563"/>
              <a:gd name="connsiteY11" fmla="*/ 440574 h 1018309"/>
              <a:gd name="connsiteX12" fmla="*/ 211974 w 1435563"/>
              <a:gd name="connsiteY12" fmla="*/ 477981 h 1018309"/>
              <a:gd name="connsiteX13" fmla="*/ 224444 w 1435563"/>
              <a:gd name="connsiteY13" fmla="*/ 490451 h 1018309"/>
              <a:gd name="connsiteX14" fmla="*/ 241069 w 1435563"/>
              <a:gd name="connsiteY14" fmla="*/ 515389 h 1018309"/>
              <a:gd name="connsiteX15" fmla="*/ 249382 w 1435563"/>
              <a:gd name="connsiteY15" fmla="*/ 527858 h 1018309"/>
              <a:gd name="connsiteX16" fmla="*/ 286789 w 1435563"/>
              <a:gd name="connsiteY16" fmla="*/ 569421 h 1018309"/>
              <a:gd name="connsiteX17" fmla="*/ 307571 w 1435563"/>
              <a:gd name="connsiteY17" fmla="*/ 598516 h 1018309"/>
              <a:gd name="connsiteX18" fmla="*/ 320040 w 1435563"/>
              <a:gd name="connsiteY18" fmla="*/ 623454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98269 h 1018309"/>
              <a:gd name="connsiteX24" fmla="*/ 436418 w 1435563"/>
              <a:gd name="connsiteY24" fmla="*/ 706581 h 1018309"/>
              <a:gd name="connsiteX25" fmla="*/ 453044 w 1435563"/>
              <a:gd name="connsiteY25" fmla="*/ 714894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27611 w 1435563"/>
              <a:gd name="connsiteY32" fmla="*/ 789709 h 1018309"/>
              <a:gd name="connsiteX33" fmla="*/ 640080 w 1435563"/>
              <a:gd name="connsiteY33" fmla="*/ 798021 h 1018309"/>
              <a:gd name="connsiteX34" fmla="*/ 665018 w 1435563"/>
              <a:gd name="connsiteY34" fmla="*/ 806334 h 1018309"/>
              <a:gd name="connsiteX35" fmla="*/ 681644 w 1435563"/>
              <a:gd name="connsiteY35" fmla="*/ 814647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8844 w 1435563"/>
              <a:gd name="connsiteY41" fmla="*/ 831272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52679 w 1435563"/>
              <a:gd name="connsiteY50" fmla="*/ 839715 h 1018309"/>
              <a:gd name="connsiteX51" fmla="*/ 1317568 w 1435563"/>
              <a:gd name="connsiteY51" fmla="*/ 860367 h 1018309"/>
              <a:gd name="connsiteX52" fmla="*/ 1284316 w 1435563"/>
              <a:gd name="connsiteY52" fmla="*/ 852054 h 1018309"/>
              <a:gd name="connsiteX53" fmla="*/ 1300422 w 1435563"/>
              <a:gd name="connsiteY53" fmla="*/ 884787 h 1018309"/>
              <a:gd name="connsiteX54" fmla="*/ 1266522 w 1435563"/>
              <a:gd name="connsiteY54" fmla="*/ 874048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82881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87036 w 1435563"/>
              <a:gd name="connsiteY9" fmla="*/ 399011 h 1018309"/>
              <a:gd name="connsiteX10" fmla="*/ 191193 w 1435563"/>
              <a:gd name="connsiteY10" fmla="*/ 423949 h 1018309"/>
              <a:gd name="connsiteX11" fmla="*/ 199505 w 1435563"/>
              <a:gd name="connsiteY11" fmla="*/ 440574 h 1018309"/>
              <a:gd name="connsiteX12" fmla="*/ 211974 w 1435563"/>
              <a:gd name="connsiteY12" fmla="*/ 477981 h 1018309"/>
              <a:gd name="connsiteX13" fmla="*/ 224444 w 1435563"/>
              <a:gd name="connsiteY13" fmla="*/ 490451 h 1018309"/>
              <a:gd name="connsiteX14" fmla="*/ 241069 w 1435563"/>
              <a:gd name="connsiteY14" fmla="*/ 515389 h 1018309"/>
              <a:gd name="connsiteX15" fmla="*/ 249382 w 1435563"/>
              <a:gd name="connsiteY15" fmla="*/ 527858 h 1018309"/>
              <a:gd name="connsiteX16" fmla="*/ 286789 w 1435563"/>
              <a:gd name="connsiteY16" fmla="*/ 569421 h 1018309"/>
              <a:gd name="connsiteX17" fmla="*/ 307571 w 1435563"/>
              <a:gd name="connsiteY17" fmla="*/ 598516 h 1018309"/>
              <a:gd name="connsiteX18" fmla="*/ 320040 w 1435563"/>
              <a:gd name="connsiteY18" fmla="*/ 623454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98269 h 1018309"/>
              <a:gd name="connsiteX24" fmla="*/ 436418 w 1435563"/>
              <a:gd name="connsiteY24" fmla="*/ 706581 h 1018309"/>
              <a:gd name="connsiteX25" fmla="*/ 453044 w 1435563"/>
              <a:gd name="connsiteY25" fmla="*/ 714894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27611 w 1435563"/>
              <a:gd name="connsiteY32" fmla="*/ 789709 h 1018309"/>
              <a:gd name="connsiteX33" fmla="*/ 640080 w 1435563"/>
              <a:gd name="connsiteY33" fmla="*/ 798021 h 1018309"/>
              <a:gd name="connsiteX34" fmla="*/ 665018 w 1435563"/>
              <a:gd name="connsiteY34" fmla="*/ 806334 h 1018309"/>
              <a:gd name="connsiteX35" fmla="*/ 681644 w 1435563"/>
              <a:gd name="connsiteY35" fmla="*/ 814647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8844 w 1435563"/>
              <a:gd name="connsiteY41" fmla="*/ 831272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52679 w 1435563"/>
              <a:gd name="connsiteY50" fmla="*/ 839715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66522 w 1435563"/>
              <a:gd name="connsiteY54" fmla="*/ 874048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82881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87036 w 1435563"/>
              <a:gd name="connsiteY9" fmla="*/ 399011 h 1018309"/>
              <a:gd name="connsiteX10" fmla="*/ 191193 w 1435563"/>
              <a:gd name="connsiteY10" fmla="*/ 423949 h 1018309"/>
              <a:gd name="connsiteX11" fmla="*/ 199505 w 1435563"/>
              <a:gd name="connsiteY11" fmla="*/ 440574 h 1018309"/>
              <a:gd name="connsiteX12" fmla="*/ 211974 w 1435563"/>
              <a:gd name="connsiteY12" fmla="*/ 477981 h 1018309"/>
              <a:gd name="connsiteX13" fmla="*/ 224444 w 1435563"/>
              <a:gd name="connsiteY13" fmla="*/ 490451 h 1018309"/>
              <a:gd name="connsiteX14" fmla="*/ 241069 w 1435563"/>
              <a:gd name="connsiteY14" fmla="*/ 515389 h 1018309"/>
              <a:gd name="connsiteX15" fmla="*/ 249382 w 1435563"/>
              <a:gd name="connsiteY15" fmla="*/ 527858 h 1018309"/>
              <a:gd name="connsiteX16" fmla="*/ 286789 w 1435563"/>
              <a:gd name="connsiteY16" fmla="*/ 569421 h 1018309"/>
              <a:gd name="connsiteX17" fmla="*/ 307571 w 1435563"/>
              <a:gd name="connsiteY17" fmla="*/ 598516 h 1018309"/>
              <a:gd name="connsiteX18" fmla="*/ 320040 w 1435563"/>
              <a:gd name="connsiteY18" fmla="*/ 623454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98269 h 1018309"/>
              <a:gd name="connsiteX24" fmla="*/ 436418 w 1435563"/>
              <a:gd name="connsiteY24" fmla="*/ 706581 h 1018309"/>
              <a:gd name="connsiteX25" fmla="*/ 453044 w 1435563"/>
              <a:gd name="connsiteY25" fmla="*/ 714894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27611 w 1435563"/>
              <a:gd name="connsiteY32" fmla="*/ 789709 h 1018309"/>
              <a:gd name="connsiteX33" fmla="*/ 640080 w 1435563"/>
              <a:gd name="connsiteY33" fmla="*/ 798021 h 1018309"/>
              <a:gd name="connsiteX34" fmla="*/ 665018 w 1435563"/>
              <a:gd name="connsiteY34" fmla="*/ 806334 h 1018309"/>
              <a:gd name="connsiteX35" fmla="*/ 681644 w 1435563"/>
              <a:gd name="connsiteY35" fmla="*/ 814647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8844 w 1435563"/>
              <a:gd name="connsiteY41" fmla="*/ 831272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52679 w 1435563"/>
              <a:gd name="connsiteY50" fmla="*/ 839715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82881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87036 w 1435563"/>
              <a:gd name="connsiteY9" fmla="*/ 399011 h 1018309"/>
              <a:gd name="connsiteX10" fmla="*/ 191193 w 1435563"/>
              <a:gd name="connsiteY10" fmla="*/ 423949 h 1018309"/>
              <a:gd name="connsiteX11" fmla="*/ 199505 w 1435563"/>
              <a:gd name="connsiteY11" fmla="*/ 440574 h 1018309"/>
              <a:gd name="connsiteX12" fmla="*/ 211974 w 1435563"/>
              <a:gd name="connsiteY12" fmla="*/ 477981 h 1018309"/>
              <a:gd name="connsiteX13" fmla="*/ 224444 w 1435563"/>
              <a:gd name="connsiteY13" fmla="*/ 490451 h 1018309"/>
              <a:gd name="connsiteX14" fmla="*/ 241069 w 1435563"/>
              <a:gd name="connsiteY14" fmla="*/ 515389 h 1018309"/>
              <a:gd name="connsiteX15" fmla="*/ 249382 w 1435563"/>
              <a:gd name="connsiteY15" fmla="*/ 527858 h 1018309"/>
              <a:gd name="connsiteX16" fmla="*/ 286789 w 1435563"/>
              <a:gd name="connsiteY16" fmla="*/ 569421 h 1018309"/>
              <a:gd name="connsiteX17" fmla="*/ 307571 w 1435563"/>
              <a:gd name="connsiteY17" fmla="*/ 598516 h 1018309"/>
              <a:gd name="connsiteX18" fmla="*/ 320040 w 1435563"/>
              <a:gd name="connsiteY18" fmla="*/ 623454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98269 h 1018309"/>
              <a:gd name="connsiteX24" fmla="*/ 436418 w 1435563"/>
              <a:gd name="connsiteY24" fmla="*/ 706581 h 1018309"/>
              <a:gd name="connsiteX25" fmla="*/ 453044 w 1435563"/>
              <a:gd name="connsiteY25" fmla="*/ 714894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27611 w 1435563"/>
              <a:gd name="connsiteY32" fmla="*/ 789709 h 1018309"/>
              <a:gd name="connsiteX33" fmla="*/ 640080 w 1435563"/>
              <a:gd name="connsiteY33" fmla="*/ 798021 h 1018309"/>
              <a:gd name="connsiteX34" fmla="*/ 665018 w 1435563"/>
              <a:gd name="connsiteY34" fmla="*/ 806334 h 1018309"/>
              <a:gd name="connsiteX35" fmla="*/ 681644 w 1435563"/>
              <a:gd name="connsiteY35" fmla="*/ 814647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8844 w 1435563"/>
              <a:gd name="connsiteY41" fmla="*/ 831272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64585 w 1435563"/>
              <a:gd name="connsiteY50" fmla="*/ 846858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82881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87036 w 1435563"/>
              <a:gd name="connsiteY9" fmla="*/ 399011 h 1018309"/>
              <a:gd name="connsiteX10" fmla="*/ 191193 w 1435563"/>
              <a:gd name="connsiteY10" fmla="*/ 423949 h 1018309"/>
              <a:gd name="connsiteX11" fmla="*/ 199505 w 1435563"/>
              <a:gd name="connsiteY11" fmla="*/ 440574 h 1018309"/>
              <a:gd name="connsiteX12" fmla="*/ 211974 w 1435563"/>
              <a:gd name="connsiteY12" fmla="*/ 477981 h 1018309"/>
              <a:gd name="connsiteX13" fmla="*/ 224444 w 1435563"/>
              <a:gd name="connsiteY13" fmla="*/ 490451 h 1018309"/>
              <a:gd name="connsiteX14" fmla="*/ 241069 w 1435563"/>
              <a:gd name="connsiteY14" fmla="*/ 515389 h 1018309"/>
              <a:gd name="connsiteX15" fmla="*/ 249382 w 1435563"/>
              <a:gd name="connsiteY15" fmla="*/ 527858 h 1018309"/>
              <a:gd name="connsiteX16" fmla="*/ 286789 w 1435563"/>
              <a:gd name="connsiteY16" fmla="*/ 569421 h 1018309"/>
              <a:gd name="connsiteX17" fmla="*/ 307571 w 1435563"/>
              <a:gd name="connsiteY17" fmla="*/ 598516 h 1018309"/>
              <a:gd name="connsiteX18" fmla="*/ 320040 w 1435563"/>
              <a:gd name="connsiteY18" fmla="*/ 623454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98269 h 1018309"/>
              <a:gd name="connsiteX24" fmla="*/ 436418 w 1435563"/>
              <a:gd name="connsiteY24" fmla="*/ 706581 h 1018309"/>
              <a:gd name="connsiteX25" fmla="*/ 453044 w 1435563"/>
              <a:gd name="connsiteY25" fmla="*/ 714894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27611 w 1435563"/>
              <a:gd name="connsiteY32" fmla="*/ 789709 h 1018309"/>
              <a:gd name="connsiteX33" fmla="*/ 640080 w 1435563"/>
              <a:gd name="connsiteY33" fmla="*/ 798021 h 1018309"/>
              <a:gd name="connsiteX34" fmla="*/ 665018 w 1435563"/>
              <a:gd name="connsiteY34" fmla="*/ 806334 h 1018309"/>
              <a:gd name="connsiteX35" fmla="*/ 681644 w 1435563"/>
              <a:gd name="connsiteY35" fmla="*/ 814647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1700 w 1435563"/>
              <a:gd name="connsiteY41" fmla="*/ 807459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64585 w 1435563"/>
              <a:gd name="connsiteY50" fmla="*/ 846858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82881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87036 w 1435563"/>
              <a:gd name="connsiteY9" fmla="*/ 399011 h 1018309"/>
              <a:gd name="connsiteX10" fmla="*/ 191193 w 1435563"/>
              <a:gd name="connsiteY10" fmla="*/ 423949 h 1018309"/>
              <a:gd name="connsiteX11" fmla="*/ 199505 w 1435563"/>
              <a:gd name="connsiteY11" fmla="*/ 440574 h 1018309"/>
              <a:gd name="connsiteX12" fmla="*/ 211974 w 1435563"/>
              <a:gd name="connsiteY12" fmla="*/ 477981 h 1018309"/>
              <a:gd name="connsiteX13" fmla="*/ 224444 w 1435563"/>
              <a:gd name="connsiteY13" fmla="*/ 490451 h 1018309"/>
              <a:gd name="connsiteX14" fmla="*/ 241069 w 1435563"/>
              <a:gd name="connsiteY14" fmla="*/ 515389 h 1018309"/>
              <a:gd name="connsiteX15" fmla="*/ 249382 w 1435563"/>
              <a:gd name="connsiteY15" fmla="*/ 527858 h 1018309"/>
              <a:gd name="connsiteX16" fmla="*/ 286789 w 1435563"/>
              <a:gd name="connsiteY16" fmla="*/ 569421 h 1018309"/>
              <a:gd name="connsiteX17" fmla="*/ 307571 w 1435563"/>
              <a:gd name="connsiteY17" fmla="*/ 598516 h 1018309"/>
              <a:gd name="connsiteX18" fmla="*/ 320040 w 1435563"/>
              <a:gd name="connsiteY18" fmla="*/ 623454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98269 h 1018309"/>
              <a:gd name="connsiteX24" fmla="*/ 436418 w 1435563"/>
              <a:gd name="connsiteY24" fmla="*/ 706581 h 1018309"/>
              <a:gd name="connsiteX25" fmla="*/ 453044 w 1435563"/>
              <a:gd name="connsiteY25" fmla="*/ 714894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27611 w 1435563"/>
              <a:gd name="connsiteY32" fmla="*/ 789709 h 1018309"/>
              <a:gd name="connsiteX33" fmla="*/ 640080 w 1435563"/>
              <a:gd name="connsiteY33" fmla="*/ 798021 h 1018309"/>
              <a:gd name="connsiteX34" fmla="*/ 665018 w 1435563"/>
              <a:gd name="connsiteY34" fmla="*/ 806334 h 1018309"/>
              <a:gd name="connsiteX35" fmla="*/ 664975 w 1435563"/>
              <a:gd name="connsiteY35" fmla="*/ 788453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1700 w 1435563"/>
              <a:gd name="connsiteY41" fmla="*/ 807459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64585 w 1435563"/>
              <a:gd name="connsiteY50" fmla="*/ 846858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82881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87036 w 1435563"/>
              <a:gd name="connsiteY9" fmla="*/ 399011 h 1018309"/>
              <a:gd name="connsiteX10" fmla="*/ 191193 w 1435563"/>
              <a:gd name="connsiteY10" fmla="*/ 423949 h 1018309"/>
              <a:gd name="connsiteX11" fmla="*/ 199505 w 1435563"/>
              <a:gd name="connsiteY11" fmla="*/ 440574 h 1018309"/>
              <a:gd name="connsiteX12" fmla="*/ 211974 w 1435563"/>
              <a:gd name="connsiteY12" fmla="*/ 477981 h 1018309"/>
              <a:gd name="connsiteX13" fmla="*/ 224444 w 1435563"/>
              <a:gd name="connsiteY13" fmla="*/ 490451 h 1018309"/>
              <a:gd name="connsiteX14" fmla="*/ 241069 w 1435563"/>
              <a:gd name="connsiteY14" fmla="*/ 515389 h 1018309"/>
              <a:gd name="connsiteX15" fmla="*/ 249382 w 1435563"/>
              <a:gd name="connsiteY15" fmla="*/ 527858 h 1018309"/>
              <a:gd name="connsiteX16" fmla="*/ 286789 w 1435563"/>
              <a:gd name="connsiteY16" fmla="*/ 569421 h 1018309"/>
              <a:gd name="connsiteX17" fmla="*/ 307571 w 1435563"/>
              <a:gd name="connsiteY17" fmla="*/ 598516 h 1018309"/>
              <a:gd name="connsiteX18" fmla="*/ 320040 w 1435563"/>
              <a:gd name="connsiteY18" fmla="*/ 623454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98269 h 1018309"/>
              <a:gd name="connsiteX24" fmla="*/ 436418 w 1435563"/>
              <a:gd name="connsiteY24" fmla="*/ 706581 h 1018309"/>
              <a:gd name="connsiteX25" fmla="*/ 453044 w 1435563"/>
              <a:gd name="connsiteY25" fmla="*/ 714894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27611 w 1435563"/>
              <a:gd name="connsiteY32" fmla="*/ 789709 h 1018309"/>
              <a:gd name="connsiteX33" fmla="*/ 632936 w 1435563"/>
              <a:gd name="connsiteY33" fmla="*/ 774208 h 1018309"/>
              <a:gd name="connsiteX34" fmla="*/ 665018 w 1435563"/>
              <a:gd name="connsiteY34" fmla="*/ 806334 h 1018309"/>
              <a:gd name="connsiteX35" fmla="*/ 664975 w 1435563"/>
              <a:gd name="connsiteY35" fmla="*/ 788453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1700 w 1435563"/>
              <a:gd name="connsiteY41" fmla="*/ 807459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64585 w 1435563"/>
              <a:gd name="connsiteY50" fmla="*/ 846858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82881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87036 w 1435563"/>
              <a:gd name="connsiteY9" fmla="*/ 399011 h 1018309"/>
              <a:gd name="connsiteX10" fmla="*/ 191193 w 1435563"/>
              <a:gd name="connsiteY10" fmla="*/ 423949 h 1018309"/>
              <a:gd name="connsiteX11" fmla="*/ 199505 w 1435563"/>
              <a:gd name="connsiteY11" fmla="*/ 440574 h 1018309"/>
              <a:gd name="connsiteX12" fmla="*/ 211974 w 1435563"/>
              <a:gd name="connsiteY12" fmla="*/ 477981 h 1018309"/>
              <a:gd name="connsiteX13" fmla="*/ 224444 w 1435563"/>
              <a:gd name="connsiteY13" fmla="*/ 490451 h 1018309"/>
              <a:gd name="connsiteX14" fmla="*/ 241069 w 1435563"/>
              <a:gd name="connsiteY14" fmla="*/ 515389 h 1018309"/>
              <a:gd name="connsiteX15" fmla="*/ 249382 w 1435563"/>
              <a:gd name="connsiteY15" fmla="*/ 527858 h 1018309"/>
              <a:gd name="connsiteX16" fmla="*/ 286789 w 1435563"/>
              <a:gd name="connsiteY16" fmla="*/ 569421 h 1018309"/>
              <a:gd name="connsiteX17" fmla="*/ 307571 w 1435563"/>
              <a:gd name="connsiteY17" fmla="*/ 598516 h 1018309"/>
              <a:gd name="connsiteX18" fmla="*/ 320040 w 1435563"/>
              <a:gd name="connsiteY18" fmla="*/ 623454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98269 h 1018309"/>
              <a:gd name="connsiteX24" fmla="*/ 436418 w 1435563"/>
              <a:gd name="connsiteY24" fmla="*/ 706581 h 1018309"/>
              <a:gd name="connsiteX25" fmla="*/ 453044 w 1435563"/>
              <a:gd name="connsiteY25" fmla="*/ 714894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27611 w 1435563"/>
              <a:gd name="connsiteY32" fmla="*/ 789709 h 1018309"/>
              <a:gd name="connsiteX33" fmla="*/ 632936 w 1435563"/>
              <a:gd name="connsiteY33" fmla="*/ 774208 h 1018309"/>
              <a:gd name="connsiteX34" fmla="*/ 645968 w 1435563"/>
              <a:gd name="connsiteY34" fmla="*/ 782521 h 1018309"/>
              <a:gd name="connsiteX35" fmla="*/ 664975 w 1435563"/>
              <a:gd name="connsiteY35" fmla="*/ 788453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1700 w 1435563"/>
              <a:gd name="connsiteY41" fmla="*/ 807459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64585 w 1435563"/>
              <a:gd name="connsiteY50" fmla="*/ 846858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82881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87036 w 1435563"/>
              <a:gd name="connsiteY9" fmla="*/ 399011 h 1018309"/>
              <a:gd name="connsiteX10" fmla="*/ 191193 w 1435563"/>
              <a:gd name="connsiteY10" fmla="*/ 423949 h 1018309"/>
              <a:gd name="connsiteX11" fmla="*/ 199505 w 1435563"/>
              <a:gd name="connsiteY11" fmla="*/ 440574 h 1018309"/>
              <a:gd name="connsiteX12" fmla="*/ 211974 w 1435563"/>
              <a:gd name="connsiteY12" fmla="*/ 477981 h 1018309"/>
              <a:gd name="connsiteX13" fmla="*/ 224444 w 1435563"/>
              <a:gd name="connsiteY13" fmla="*/ 490451 h 1018309"/>
              <a:gd name="connsiteX14" fmla="*/ 241069 w 1435563"/>
              <a:gd name="connsiteY14" fmla="*/ 515389 h 1018309"/>
              <a:gd name="connsiteX15" fmla="*/ 249382 w 1435563"/>
              <a:gd name="connsiteY15" fmla="*/ 527858 h 1018309"/>
              <a:gd name="connsiteX16" fmla="*/ 286789 w 1435563"/>
              <a:gd name="connsiteY16" fmla="*/ 569421 h 1018309"/>
              <a:gd name="connsiteX17" fmla="*/ 307571 w 1435563"/>
              <a:gd name="connsiteY17" fmla="*/ 598516 h 1018309"/>
              <a:gd name="connsiteX18" fmla="*/ 320040 w 1435563"/>
              <a:gd name="connsiteY18" fmla="*/ 623454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98269 h 1018309"/>
              <a:gd name="connsiteX24" fmla="*/ 436418 w 1435563"/>
              <a:gd name="connsiteY24" fmla="*/ 706581 h 1018309"/>
              <a:gd name="connsiteX25" fmla="*/ 453044 w 1435563"/>
              <a:gd name="connsiteY25" fmla="*/ 714894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06180 w 1435563"/>
              <a:gd name="connsiteY32" fmla="*/ 765897 h 1018309"/>
              <a:gd name="connsiteX33" fmla="*/ 632936 w 1435563"/>
              <a:gd name="connsiteY33" fmla="*/ 774208 h 1018309"/>
              <a:gd name="connsiteX34" fmla="*/ 645968 w 1435563"/>
              <a:gd name="connsiteY34" fmla="*/ 782521 h 1018309"/>
              <a:gd name="connsiteX35" fmla="*/ 664975 w 1435563"/>
              <a:gd name="connsiteY35" fmla="*/ 788453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1700 w 1435563"/>
              <a:gd name="connsiteY41" fmla="*/ 807459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64585 w 1435563"/>
              <a:gd name="connsiteY50" fmla="*/ 846858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82881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87036 w 1435563"/>
              <a:gd name="connsiteY9" fmla="*/ 399011 h 1018309"/>
              <a:gd name="connsiteX10" fmla="*/ 191193 w 1435563"/>
              <a:gd name="connsiteY10" fmla="*/ 423949 h 1018309"/>
              <a:gd name="connsiteX11" fmla="*/ 199505 w 1435563"/>
              <a:gd name="connsiteY11" fmla="*/ 440574 h 1018309"/>
              <a:gd name="connsiteX12" fmla="*/ 211974 w 1435563"/>
              <a:gd name="connsiteY12" fmla="*/ 477981 h 1018309"/>
              <a:gd name="connsiteX13" fmla="*/ 224444 w 1435563"/>
              <a:gd name="connsiteY13" fmla="*/ 490451 h 1018309"/>
              <a:gd name="connsiteX14" fmla="*/ 241069 w 1435563"/>
              <a:gd name="connsiteY14" fmla="*/ 515389 h 1018309"/>
              <a:gd name="connsiteX15" fmla="*/ 249382 w 1435563"/>
              <a:gd name="connsiteY15" fmla="*/ 527858 h 1018309"/>
              <a:gd name="connsiteX16" fmla="*/ 286789 w 1435563"/>
              <a:gd name="connsiteY16" fmla="*/ 569421 h 1018309"/>
              <a:gd name="connsiteX17" fmla="*/ 307571 w 1435563"/>
              <a:gd name="connsiteY17" fmla="*/ 598516 h 1018309"/>
              <a:gd name="connsiteX18" fmla="*/ 320040 w 1435563"/>
              <a:gd name="connsiteY18" fmla="*/ 623454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98269 h 1018309"/>
              <a:gd name="connsiteX24" fmla="*/ 436418 w 1435563"/>
              <a:gd name="connsiteY24" fmla="*/ 706581 h 1018309"/>
              <a:gd name="connsiteX25" fmla="*/ 450662 w 1435563"/>
              <a:gd name="connsiteY25" fmla="*/ 702988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06180 w 1435563"/>
              <a:gd name="connsiteY32" fmla="*/ 765897 h 1018309"/>
              <a:gd name="connsiteX33" fmla="*/ 632936 w 1435563"/>
              <a:gd name="connsiteY33" fmla="*/ 774208 h 1018309"/>
              <a:gd name="connsiteX34" fmla="*/ 645968 w 1435563"/>
              <a:gd name="connsiteY34" fmla="*/ 782521 h 1018309"/>
              <a:gd name="connsiteX35" fmla="*/ 664975 w 1435563"/>
              <a:gd name="connsiteY35" fmla="*/ 788453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1700 w 1435563"/>
              <a:gd name="connsiteY41" fmla="*/ 807459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64585 w 1435563"/>
              <a:gd name="connsiteY50" fmla="*/ 846858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82881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87036 w 1435563"/>
              <a:gd name="connsiteY9" fmla="*/ 399011 h 1018309"/>
              <a:gd name="connsiteX10" fmla="*/ 191193 w 1435563"/>
              <a:gd name="connsiteY10" fmla="*/ 423949 h 1018309"/>
              <a:gd name="connsiteX11" fmla="*/ 199505 w 1435563"/>
              <a:gd name="connsiteY11" fmla="*/ 440574 h 1018309"/>
              <a:gd name="connsiteX12" fmla="*/ 211974 w 1435563"/>
              <a:gd name="connsiteY12" fmla="*/ 477981 h 1018309"/>
              <a:gd name="connsiteX13" fmla="*/ 224444 w 1435563"/>
              <a:gd name="connsiteY13" fmla="*/ 490451 h 1018309"/>
              <a:gd name="connsiteX14" fmla="*/ 241069 w 1435563"/>
              <a:gd name="connsiteY14" fmla="*/ 515389 h 1018309"/>
              <a:gd name="connsiteX15" fmla="*/ 249382 w 1435563"/>
              <a:gd name="connsiteY15" fmla="*/ 527858 h 1018309"/>
              <a:gd name="connsiteX16" fmla="*/ 286789 w 1435563"/>
              <a:gd name="connsiteY16" fmla="*/ 569421 h 1018309"/>
              <a:gd name="connsiteX17" fmla="*/ 307571 w 1435563"/>
              <a:gd name="connsiteY17" fmla="*/ 598516 h 1018309"/>
              <a:gd name="connsiteX18" fmla="*/ 320040 w 1435563"/>
              <a:gd name="connsiteY18" fmla="*/ 623454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98269 h 1018309"/>
              <a:gd name="connsiteX24" fmla="*/ 436418 w 1435563"/>
              <a:gd name="connsiteY24" fmla="*/ 692294 h 1018309"/>
              <a:gd name="connsiteX25" fmla="*/ 450662 w 1435563"/>
              <a:gd name="connsiteY25" fmla="*/ 702988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06180 w 1435563"/>
              <a:gd name="connsiteY32" fmla="*/ 765897 h 1018309"/>
              <a:gd name="connsiteX33" fmla="*/ 632936 w 1435563"/>
              <a:gd name="connsiteY33" fmla="*/ 774208 h 1018309"/>
              <a:gd name="connsiteX34" fmla="*/ 645968 w 1435563"/>
              <a:gd name="connsiteY34" fmla="*/ 782521 h 1018309"/>
              <a:gd name="connsiteX35" fmla="*/ 664975 w 1435563"/>
              <a:gd name="connsiteY35" fmla="*/ 788453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1700 w 1435563"/>
              <a:gd name="connsiteY41" fmla="*/ 807459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64585 w 1435563"/>
              <a:gd name="connsiteY50" fmla="*/ 846858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82881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87036 w 1435563"/>
              <a:gd name="connsiteY9" fmla="*/ 399011 h 1018309"/>
              <a:gd name="connsiteX10" fmla="*/ 191193 w 1435563"/>
              <a:gd name="connsiteY10" fmla="*/ 423949 h 1018309"/>
              <a:gd name="connsiteX11" fmla="*/ 199505 w 1435563"/>
              <a:gd name="connsiteY11" fmla="*/ 440574 h 1018309"/>
              <a:gd name="connsiteX12" fmla="*/ 211974 w 1435563"/>
              <a:gd name="connsiteY12" fmla="*/ 477981 h 1018309"/>
              <a:gd name="connsiteX13" fmla="*/ 224444 w 1435563"/>
              <a:gd name="connsiteY13" fmla="*/ 490451 h 1018309"/>
              <a:gd name="connsiteX14" fmla="*/ 241069 w 1435563"/>
              <a:gd name="connsiteY14" fmla="*/ 515389 h 1018309"/>
              <a:gd name="connsiteX15" fmla="*/ 249382 w 1435563"/>
              <a:gd name="connsiteY15" fmla="*/ 527858 h 1018309"/>
              <a:gd name="connsiteX16" fmla="*/ 286789 w 1435563"/>
              <a:gd name="connsiteY16" fmla="*/ 569421 h 1018309"/>
              <a:gd name="connsiteX17" fmla="*/ 307571 w 1435563"/>
              <a:gd name="connsiteY17" fmla="*/ 598516 h 1018309"/>
              <a:gd name="connsiteX18" fmla="*/ 320040 w 1435563"/>
              <a:gd name="connsiteY18" fmla="*/ 623454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79219 h 1018309"/>
              <a:gd name="connsiteX24" fmla="*/ 436418 w 1435563"/>
              <a:gd name="connsiteY24" fmla="*/ 692294 h 1018309"/>
              <a:gd name="connsiteX25" fmla="*/ 450662 w 1435563"/>
              <a:gd name="connsiteY25" fmla="*/ 702988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06180 w 1435563"/>
              <a:gd name="connsiteY32" fmla="*/ 765897 h 1018309"/>
              <a:gd name="connsiteX33" fmla="*/ 632936 w 1435563"/>
              <a:gd name="connsiteY33" fmla="*/ 774208 h 1018309"/>
              <a:gd name="connsiteX34" fmla="*/ 645968 w 1435563"/>
              <a:gd name="connsiteY34" fmla="*/ 782521 h 1018309"/>
              <a:gd name="connsiteX35" fmla="*/ 664975 w 1435563"/>
              <a:gd name="connsiteY35" fmla="*/ 788453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1700 w 1435563"/>
              <a:gd name="connsiteY41" fmla="*/ 807459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64585 w 1435563"/>
              <a:gd name="connsiteY50" fmla="*/ 846858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82881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87036 w 1435563"/>
              <a:gd name="connsiteY9" fmla="*/ 399011 h 1018309"/>
              <a:gd name="connsiteX10" fmla="*/ 191193 w 1435563"/>
              <a:gd name="connsiteY10" fmla="*/ 423949 h 1018309"/>
              <a:gd name="connsiteX11" fmla="*/ 199505 w 1435563"/>
              <a:gd name="connsiteY11" fmla="*/ 440574 h 1018309"/>
              <a:gd name="connsiteX12" fmla="*/ 211974 w 1435563"/>
              <a:gd name="connsiteY12" fmla="*/ 477981 h 1018309"/>
              <a:gd name="connsiteX13" fmla="*/ 224444 w 1435563"/>
              <a:gd name="connsiteY13" fmla="*/ 490451 h 1018309"/>
              <a:gd name="connsiteX14" fmla="*/ 241069 w 1435563"/>
              <a:gd name="connsiteY14" fmla="*/ 515389 h 1018309"/>
              <a:gd name="connsiteX15" fmla="*/ 249382 w 1435563"/>
              <a:gd name="connsiteY15" fmla="*/ 527858 h 1018309"/>
              <a:gd name="connsiteX16" fmla="*/ 286789 w 1435563"/>
              <a:gd name="connsiteY16" fmla="*/ 569421 h 1018309"/>
              <a:gd name="connsiteX17" fmla="*/ 307571 w 1435563"/>
              <a:gd name="connsiteY17" fmla="*/ 598516 h 1018309"/>
              <a:gd name="connsiteX18" fmla="*/ 327184 w 1435563"/>
              <a:gd name="connsiteY18" fmla="*/ 613929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79219 h 1018309"/>
              <a:gd name="connsiteX24" fmla="*/ 436418 w 1435563"/>
              <a:gd name="connsiteY24" fmla="*/ 692294 h 1018309"/>
              <a:gd name="connsiteX25" fmla="*/ 450662 w 1435563"/>
              <a:gd name="connsiteY25" fmla="*/ 702988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06180 w 1435563"/>
              <a:gd name="connsiteY32" fmla="*/ 765897 h 1018309"/>
              <a:gd name="connsiteX33" fmla="*/ 632936 w 1435563"/>
              <a:gd name="connsiteY33" fmla="*/ 774208 h 1018309"/>
              <a:gd name="connsiteX34" fmla="*/ 645968 w 1435563"/>
              <a:gd name="connsiteY34" fmla="*/ 782521 h 1018309"/>
              <a:gd name="connsiteX35" fmla="*/ 664975 w 1435563"/>
              <a:gd name="connsiteY35" fmla="*/ 788453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1700 w 1435563"/>
              <a:gd name="connsiteY41" fmla="*/ 807459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64585 w 1435563"/>
              <a:gd name="connsiteY50" fmla="*/ 846858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82881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87036 w 1435563"/>
              <a:gd name="connsiteY9" fmla="*/ 399011 h 1018309"/>
              <a:gd name="connsiteX10" fmla="*/ 191193 w 1435563"/>
              <a:gd name="connsiteY10" fmla="*/ 423949 h 1018309"/>
              <a:gd name="connsiteX11" fmla="*/ 199505 w 1435563"/>
              <a:gd name="connsiteY11" fmla="*/ 440574 h 1018309"/>
              <a:gd name="connsiteX12" fmla="*/ 211974 w 1435563"/>
              <a:gd name="connsiteY12" fmla="*/ 477981 h 1018309"/>
              <a:gd name="connsiteX13" fmla="*/ 224444 w 1435563"/>
              <a:gd name="connsiteY13" fmla="*/ 490451 h 1018309"/>
              <a:gd name="connsiteX14" fmla="*/ 241069 w 1435563"/>
              <a:gd name="connsiteY14" fmla="*/ 515389 h 1018309"/>
              <a:gd name="connsiteX15" fmla="*/ 256526 w 1435563"/>
              <a:gd name="connsiteY15" fmla="*/ 523096 h 1018309"/>
              <a:gd name="connsiteX16" fmla="*/ 286789 w 1435563"/>
              <a:gd name="connsiteY16" fmla="*/ 569421 h 1018309"/>
              <a:gd name="connsiteX17" fmla="*/ 307571 w 1435563"/>
              <a:gd name="connsiteY17" fmla="*/ 598516 h 1018309"/>
              <a:gd name="connsiteX18" fmla="*/ 327184 w 1435563"/>
              <a:gd name="connsiteY18" fmla="*/ 613929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79219 h 1018309"/>
              <a:gd name="connsiteX24" fmla="*/ 436418 w 1435563"/>
              <a:gd name="connsiteY24" fmla="*/ 692294 h 1018309"/>
              <a:gd name="connsiteX25" fmla="*/ 450662 w 1435563"/>
              <a:gd name="connsiteY25" fmla="*/ 702988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06180 w 1435563"/>
              <a:gd name="connsiteY32" fmla="*/ 765897 h 1018309"/>
              <a:gd name="connsiteX33" fmla="*/ 632936 w 1435563"/>
              <a:gd name="connsiteY33" fmla="*/ 774208 h 1018309"/>
              <a:gd name="connsiteX34" fmla="*/ 645968 w 1435563"/>
              <a:gd name="connsiteY34" fmla="*/ 782521 h 1018309"/>
              <a:gd name="connsiteX35" fmla="*/ 664975 w 1435563"/>
              <a:gd name="connsiteY35" fmla="*/ 788453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1700 w 1435563"/>
              <a:gd name="connsiteY41" fmla="*/ 807459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64585 w 1435563"/>
              <a:gd name="connsiteY50" fmla="*/ 846858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82881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87036 w 1435563"/>
              <a:gd name="connsiteY9" fmla="*/ 399011 h 1018309"/>
              <a:gd name="connsiteX10" fmla="*/ 191193 w 1435563"/>
              <a:gd name="connsiteY10" fmla="*/ 423949 h 1018309"/>
              <a:gd name="connsiteX11" fmla="*/ 199505 w 1435563"/>
              <a:gd name="connsiteY11" fmla="*/ 440574 h 1018309"/>
              <a:gd name="connsiteX12" fmla="*/ 211974 w 1435563"/>
              <a:gd name="connsiteY12" fmla="*/ 477981 h 1018309"/>
              <a:gd name="connsiteX13" fmla="*/ 224444 w 1435563"/>
              <a:gd name="connsiteY13" fmla="*/ 490451 h 1018309"/>
              <a:gd name="connsiteX14" fmla="*/ 241069 w 1435563"/>
              <a:gd name="connsiteY14" fmla="*/ 515389 h 1018309"/>
              <a:gd name="connsiteX15" fmla="*/ 256526 w 1435563"/>
              <a:gd name="connsiteY15" fmla="*/ 523096 h 1018309"/>
              <a:gd name="connsiteX16" fmla="*/ 293933 w 1435563"/>
              <a:gd name="connsiteY16" fmla="*/ 569421 h 1018309"/>
              <a:gd name="connsiteX17" fmla="*/ 307571 w 1435563"/>
              <a:gd name="connsiteY17" fmla="*/ 598516 h 1018309"/>
              <a:gd name="connsiteX18" fmla="*/ 327184 w 1435563"/>
              <a:gd name="connsiteY18" fmla="*/ 613929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79219 h 1018309"/>
              <a:gd name="connsiteX24" fmla="*/ 436418 w 1435563"/>
              <a:gd name="connsiteY24" fmla="*/ 692294 h 1018309"/>
              <a:gd name="connsiteX25" fmla="*/ 450662 w 1435563"/>
              <a:gd name="connsiteY25" fmla="*/ 702988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06180 w 1435563"/>
              <a:gd name="connsiteY32" fmla="*/ 765897 h 1018309"/>
              <a:gd name="connsiteX33" fmla="*/ 632936 w 1435563"/>
              <a:gd name="connsiteY33" fmla="*/ 774208 h 1018309"/>
              <a:gd name="connsiteX34" fmla="*/ 645968 w 1435563"/>
              <a:gd name="connsiteY34" fmla="*/ 782521 h 1018309"/>
              <a:gd name="connsiteX35" fmla="*/ 664975 w 1435563"/>
              <a:gd name="connsiteY35" fmla="*/ 788453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1700 w 1435563"/>
              <a:gd name="connsiteY41" fmla="*/ 807459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64585 w 1435563"/>
              <a:gd name="connsiteY50" fmla="*/ 846858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82881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87036 w 1435563"/>
              <a:gd name="connsiteY9" fmla="*/ 399011 h 1018309"/>
              <a:gd name="connsiteX10" fmla="*/ 191193 w 1435563"/>
              <a:gd name="connsiteY10" fmla="*/ 423949 h 1018309"/>
              <a:gd name="connsiteX11" fmla="*/ 199505 w 1435563"/>
              <a:gd name="connsiteY11" fmla="*/ 440574 h 1018309"/>
              <a:gd name="connsiteX12" fmla="*/ 211974 w 1435563"/>
              <a:gd name="connsiteY12" fmla="*/ 477981 h 1018309"/>
              <a:gd name="connsiteX13" fmla="*/ 224444 w 1435563"/>
              <a:gd name="connsiteY13" fmla="*/ 490451 h 1018309"/>
              <a:gd name="connsiteX14" fmla="*/ 252975 w 1435563"/>
              <a:gd name="connsiteY14" fmla="*/ 513007 h 1018309"/>
              <a:gd name="connsiteX15" fmla="*/ 256526 w 1435563"/>
              <a:gd name="connsiteY15" fmla="*/ 523096 h 1018309"/>
              <a:gd name="connsiteX16" fmla="*/ 293933 w 1435563"/>
              <a:gd name="connsiteY16" fmla="*/ 569421 h 1018309"/>
              <a:gd name="connsiteX17" fmla="*/ 307571 w 1435563"/>
              <a:gd name="connsiteY17" fmla="*/ 598516 h 1018309"/>
              <a:gd name="connsiteX18" fmla="*/ 327184 w 1435563"/>
              <a:gd name="connsiteY18" fmla="*/ 613929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79219 h 1018309"/>
              <a:gd name="connsiteX24" fmla="*/ 436418 w 1435563"/>
              <a:gd name="connsiteY24" fmla="*/ 692294 h 1018309"/>
              <a:gd name="connsiteX25" fmla="*/ 450662 w 1435563"/>
              <a:gd name="connsiteY25" fmla="*/ 702988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06180 w 1435563"/>
              <a:gd name="connsiteY32" fmla="*/ 765897 h 1018309"/>
              <a:gd name="connsiteX33" fmla="*/ 632936 w 1435563"/>
              <a:gd name="connsiteY33" fmla="*/ 774208 h 1018309"/>
              <a:gd name="connsiteX34" fmla="*/ 645968 w 1435563"/>
              <a:gd name="connsiteY34" fmla="*/ 782521 h 1018309"/>
              <a:gd name="connsiteX35" fmla="*/ 664975 w 1435563"/>
              <a:gd name="connsiteY35" fmla="*/ 788453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1700 w 1435563"/>
              <a:gd name="connsiteY41" fmla="*/ 807459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64585 w 1435563"/>
              <a:gd name="connsiteY50" fmla="*/ 846858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82881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87036 w 1435563"/>
              <a:gd name="connsiteY9" fmla="*/ 399011 h 1018309"/>
              <a:gd name="connsiteX10" fmla="*/ 191193 w 1435563"/>
              <a:gd name="connsiteY10" fmla="*/ 423949 h 1018309"/>
              <a:gd name="connsiteX11" fmla="*/ 199505 w 1435563"/>
              <a:gd name="connsiteY11" fmla="*/ 440574 h 1018309"/>
              <a:gd name="connsiteX12" fmla="*/ 211974 w 1435563"/>
              <a:gd name="connsiteY12" fmla="*/ 477981 h 1018309"/>
              <a:gd name="connsiteX13" fmla="*/ 236350 w 1435563"/>
              <a:gd name="connsiteY13" fmla="*/ 480926 h 1018309"/>
              <a:gd name="connsiteX14" fmla="*/ 252975 w 1435563"/>
              <a:gd name="connsiteY14" fmla="*/ 513007 h 1018309"/>
              <a:gd name="connsiteX15" fmla="*/ 256526 w 1435563"/>
              <a:gd name="connsiteY15" fmla="*/ 523096 h 1018309"/>
              <a:gd name="connsiteX16" fmla="*/ 293933 w 1435563"/>
              <a:gd name="connsiteY16" fmla="*/ 569421 h 1018309"/>
              <a:gd name="connsiteX17" fmla="*/ 307571 w 1435563"/>
              <a:gd name="connsiteY17" fmla="*/ 598516 h 1018309"/>
              <a:gd name="connsiteX18" fmla="*/ 327184 w 1435563"/>
              <a:gd name="connsiteY18" fmla="*/ 613929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79219 h 1018309"/>
              <a:gd name="connsiteX24" fmla="*/ 436418 w 1435563"/>
              <a:gd name="connsiteY24" fmla="*/ 692294 h 1018309"/>
              <a:gd name="connsiteX25" fmla="*/ 450662 w 1435563"/>
              <a:gd name="connsiteY25" fmla="*/ 702988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06180 w 1435563"/>
              <a:gd name="connsiteY32" fmla="*/ 765897 h 1018309"/>
              <a:gd name="connsiteX33" fmla="*/ 632936 w 1435563"/>
              <a:gd name="connsiteY33" fmla="*/ 774208 h 1018309"/>
              <a:gd name="connsiteX34" fmla="*/ 645968 w 1435563"/>
              <a:gd name="connsiteY34" fmla="*/ 782521 h 1018309"/>
              <a:gd name="connsiteX35" fmla="*/ 664975 w 1435563"/>
              <a:gd name="connsiteY35" fmla="*/ 788453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1700 w 1435563"/>
              <a:gd name="connsiteY41" fmla="*/ 807459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64585 w 1435563"/>
              <a:gd name="connsiteY50" fmla="*/ 846858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82881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87036 w 1435563"/>
              <a:gd name="connsiteY9" fmla="*/ 399011 h 1018309"/>
              <a:gd name="connsiteX10" fmla="*/ 191193 w 1435563"/>
              <a:gd name="connsiteY10" fmla="*/ 423949 h 1018309"/>
              <a:gd name="connsiteX11" fmla="*/ 199505 w 1435563"/>
              <a:gd name="connsiteY11" fmla="*/ 440574 h 1018309"/>
              <a:gd name="connsiteX12" fmla="*/ 226261 w 1435563"/>
              <a:gd name="connsiteY12" fmla="*/ 456549 h 1018309"/>
              <a:gd name="connsiteX13" fmla="*/ 236350 w 1435563"/>
              <a:gd name="connsiteY13" fmla="*/ 480926 h 1018309"/>
              <a:gd name="connsiteX14" fmla="*/ 252975 w 1435563"/>
              <a:gd name="connsiteY14" fmla="*/ 513007 h 1018309"/>
              <a:gd name="connsiteX15" fmla="*/ 256526 w 1435563"/>
              <a:gd name="connsiteY15" fmla="*/ 523096 h 1018309"/>
              <a:gd name="connsiteX16" fmla="*/ 293933 w 1435563"/>
              <a:gd name="connsiteY16" fmla="*/ 569421 h 1018309"/>
              <a:gd name="connsiteX17" fmla="*/ 307571 w 1435563"/>
              <a:gd name="connsiteY17" fmla="*/ 598516 h 1018309"/>
              <a:gd name="connsiteX18" fmla="*/ 327184 w 1435563"/>
              <a:gd name="connsiteY18" fmla="*/ 613929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79219 h 1018309"/>
              <a:gd name="connsiteX24" fmla="*/ 436418 w 1435563"/>
              <a:gd name="connsiteY24" fmla="*/ 692294 h 1018309"/>
              <a:gd name="connsiteX25" fmla="*/ 450662 w 1435563"/>
              <a:gd name="connsiteY25" fmla="*/ 702988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06180 w 1435563"/>
              <a:gd name="connsiteY32" fmla="*/ 765897 h 1018309"/>
              <a:gd name="connsiteX33" fmla="*/ 632936 w 1435563"/>
              <a:gd name="connsiteY33" fmla="*/ 774208 h 1018309"/>
              <a:gd name="connsiteX34" fmla="*/ 645968 w 1435563"/>
              <a:gd name="connsiteY34" fmla="*/ 782521 h 1018309"/>
              <a:gd name="connsiteX35" fmla="*/ 664975 w 1435563"/>
              <a:gd name="connsiteY35" fmla="*/ 788453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1700 w 1435563"/>
              <a:gd name="connsiteY41" fmla="*/ 807459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64585 w 1435563"/>
              <a:gd name="connsiteY50" fmla="*/ 846858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82881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87036 w 1435563"/>
              <a:gd name="connsiteY9" fmla="*/ 399011 h 1018309"/>
              <a:gd name="connsiteX10" fmla="*/ 191193 w 1435563"/>
              <a:gd name="connsiteY10" fmla="*/ 423949 h 1018309"/>
              <a:gd name="connsiteX11" fmla="*/ 216174 w 1435563"/>
              <a:gd name="connsiteY11" fmla="*/ 433431 h 1018309"/>
              <a:gd name="connsiteX12" fmla="*/ 226261 w 1435563"/>
              <a:gd name="connsiteY12" fmla="*/ 456549 h 1018309"/>
              <a:gd name="connsiteX13" fmla="*/ 236350 w 1435563"/>
              <a:gd name="connsiteY13" fmla="*/ 480926 h 1018309"/>
              <a:gd name="connsiteX14" fmla="*/ 252975 w 1435563"/>
              <a:gd name="connsiteY14" fmla="*/ 513007 h 1018309"/>
              <a:gd name="connsiteX15" fmla="*/ 256526 w 1435563"/>
              <a:gd name="connsiteY15" fmla="*/ 523096 h 1018309"/>
              <a:gd name="connsiteX16" fmla="*/ 293933 w 1435563"/>
              <a:gd name="connsiteY16" fmla="*/ 569421 h 1018309"/>
              <a:gd name="connsiteX17" fmla="*/ 307571 w 1435563"/>
              <a:gd name="connsiteY17" fmla="*/ 598516 h 1018309"/>
              <a:gd name="connsiteX18" fmla="*/ 327184 w 1435563"/>
              <a:gd name="connsiteY18" fmla="*/ 613929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79219 h 1018309"/>
              <a:gd name="connsiteX24" fmla="*/ 436418 w 1435563"/>
              <a:gd name="connsiteY24" fmla="*/ 692294 h 1018309"/>
              <a:gd name="connsiteX25" fmla="*/ 450662 w 1435563"/>
              <a:gd name="connsiteY25" fmla="*/ 702988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06180 w 1435563"/>
              <a:gd name="connsiteY32" fmla="*/ 765897 h 1018309"/>
              <a:gd name="connsiteX33" fmla="*/ 632936 w 1435563"/>
              <a:gd name="connsiteY33" fmla="*/ 774208 h 1018309"/>
              <a:gd name="connsiteX34" fmla="*/ 645968 w 1435563"/>
              <a:gd name="connsiteY34" fmla="*/ 782521 h 1018309"/>
              <a:gd name="connsiteX35" fmla="*/ 664975 w 1435563"/>
              <a:gd name="connsiteY35" fmla="*/ 788453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1700 w 1435563"/>
              <a:gd name="connsiteY41" fmla="*/ 807459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64585 w 1435563"/>
              <a:gd name="connsiteY50" fmla="*/ 846858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82881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87036 w 1435563"/>
              <a:gd name="connsiteY9" fmla="*/ 399011 h 1018309"/>
              <a:gd name="connsiteX10" fmla="*/ 200718 w 1435563"/>
              <a:gd name="connsiteY10" fmla="*/ 414424 h 1018309"/>
              <a:gd name="connsiteX11" fmla="*/ 216174 w 1435563"/>
              <a:gd name="connsiteY11" fmla="*/ 433431 h 1018309"/>
              <a:gd name="connsiteX12" fmla="*/ 226261 w 1435563"/>
              <a:gd name="connsiteY12" fmla="*/ 456549 h 1018309"/>
              <a:gd name="connsiteX13" fmla="*/ 236350 w 1435563"/>
              <a:gd name="connsiteY13" fmla="*/ 480926 h 1018309"/>
              <a:gd name="connsiteX14" fmla="*/ 252975 w 1435563"/>
              <a:gd name="connsiteY14" fmla="*/ 513007 h 1018309"/>
              <a:gd name="connsiteX15" fmla="*/ 256526 w 1435563"/>
              <a:gd name="connsiteY15" fmla="*/ 523096 h 1018309"/>
              <a:gd name="connsiteX16" fmla="*/ 293933 w 1435563"/>
              <a:gd name="connsiteY16" fmla="*/ 569421 h 1018309"/>
              <a:gd name="connsiteX17" fmla="*/ 307571 w 1435563"/>
              <a:gd name="connsiteY17" fmla="*/ 598516 h 1018309"/>
              <a:gd name="connsiteX18" fmla="*/ 327184 w 1435563"/>
              <a:gd name="connsiteY18" fmla="*/ 613929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79219 h 1018309"/>
              <a:gd name="connsiteX24" fmla="*/ 436418 w 1435563"/>
              <a:gd name="connsiteY24" fmla="*/ 692294 h 1018309"/>
              <a:gd name="connsiteX25" fmla="*/ 450662 w 1435563"/>
              <a:gd name="connsiteY25" fmla="*/ 702988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06180 w 1435563"/>
              <a:gd name="connsiteY32" fmla="*/ 765897 h 1018309"/>
              <a:gd name="connsiteX33" fmla="*/ 632936 w 1435563"/>
              <a:gd name="connsiteY33" fmla="*/ 774208 h 1018309"/>
              <a:gd name="connsiteX34" fmla="*/ 645968 w 1435563"/>
              <a:gd name="connsiteY34" fmla="*/ 782521 h 1018309"/>
              <a:gd name="connsiteX35" fmla="*/ 664975 w 1435563"/>
              <a:gd name="connsiteY35" fmla="*/ 788453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1700 w 1435563"/>
              <a:gd name="connsiteY41" fmla="*/ 807459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64585 w 1435563"/>
              <a:gd name="connsiteY50" fmla="*/ 846858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82881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98943 w 1435563"/>
              <a:gd name="connsiteY9" fmla="*/ 394249 h 1018309"/>
              <a:gd name="connsiteX10" fmla="*/ 200718 w 1435563"/>
              <a:gd name="connsiteY10" fmla="*/ 414424 h 1018309"/>
              <a:gd name="connsiteX11" fmla="*/ 216174 w 1435563"/>
              <a:gd name="connsiteY11" fmla="*/ 433431 h 1018309"/>
              <a:gd name="connsiteX12" fmla="*/ 226261 w 1435563"/>
              <a:gd name="connsiteY12" fmla="*/ 456549 h 1018309"/>
              <a:gd name="connsiteX13" fmla="*/ 236350 w 1435563"/>
              <a:gd name="connsiteY13" fmla="*/ 480926 h 1018309"/>
              <a:gd name="connsiteX14" fmla="*/ 252975 w 1435563"/>
              <a:gd name="connsiteY14" fmla="*/ 513007 h 1018309"/>
              <a:gd name="connsiteX15" fmla="*/ 256526 w 1435563"/>
              <a:gd name="connsiteY15" fmla="*/ 523096 h 1018309"/>
              <a:gd name="connsiteX16" fmla="*/ 293933 w 1435563"/>
              <a:gd name="connsiteY16" fmla="*/ 569421 h 1018309"/>
              <a:gd name="connsiteX17" fmla="*/ 307571 w 1435563"/>
              <a:gd name="connsiteY17" fmla="*/ 598516 h 1018309"/>
              <a:gd name="connsiteX18" fmla="*/ 327184 w 1435563"/>
              <a:gd name="connsiteY18" fmla="*/ 613929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79219 h 1018309"/>
              <a:gd name="connsiteX24" fmla="*/ 436418 w 1435563"/>
              <a:gd name="connsiteY24" fmla="*/ 692294 h 1018309"/>
              <a:gd name="connsiteX25" fmla="*/ 450662 w 1435563"/>
              <a:gd name="connsiteY25" fmla="*/ 702988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06180 w 1435563"/>
              <a:gd name="connsiteY32" fmla="*/ 765897 h 1018309"/>
              <a:gd name="connsiteX33" fmla="*/ 632936 w 1435563"/>
              <a:gd name="connsiteY33" fmla="*/ 774208 h 1018309"/>
              <a:gd name="connsiteX34" fmla="*/ 645968 w 1435563"/>
              <a:gd name="connsiteY34" fmla="*/ 782521 h 1018309"/>
              <a:gd name="connsiteX35" fmla="*/ 664975 w 1435563"/>
              <a:gd name="connsiteY35" fmla="*/ 788453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1700 w 1435563"/>
              <a:gd name="connsiteY41" fmla="*/ 807459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64585 w 1435563"/>
              <a:gd name="connsiteY50" fmla="*/ 846858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66254 w 1435563"/>
              <a:gd name="connsiteY5" fmla="*/ 315883 h 1018309"/>
              <a:gd name="connsiteX6" fmla="*/ 175737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98943 w 1435563"/>
              <a:gd name="connsiteY9" fmla="*/ 394249 h 1018309"/>
              <a:gd name="connsiteX10" fmla="*/ 200718 w 1435563"/>
              <a:gd name="connsiteY10" fmla="*/ 414424 h 1018309"/>
              <a:gd name="connsiteX11" fmla="*/ 216174 w 1435563"/>
              <a:gd name="connsiteY11" fmla="*/ 433431 h 1018309"/>
              <a:gd name="connsiteX12" fmla="*/ 226261 w 1435563"/>
              <a:gd name="connsiteY12" fmla="*/ 456549 h 1018309"/>
              <a:gd name="connsiteX13" fmla="*/ 236350 w 1435563"/>
              <a:gd name="connsiteY13" fmla="*/ 480926 h 1018309"/>
              <a:gd name="connsiteX14" fmla="*/ 252975 w 1435563"/>
              <a:gd name="connsiteY14" fmla="*/ 513007 h 1018309"/>
              <a:gd name="connsiteX15" fmla="*/ 256526 w 1435563"/>
              <a:gd name="connsiteY15" fmla="*/ 523096 h 1018309"/>
              <a:gd name="connsiteX16" fmla="*/ 293933 w 1435563"/>
              <a:gd name="connsiteY16" fmla="*/ 569421 h 1018309"/>
              <a:gd name="connsiteX17" fmla="*/ 307571 w 1435563"/>
              <a:gd name="connsiteY17" fmla="*/ 598516 h 1018309"/>
              <a:gd name="connsiteX18" fmla="*/ 327184 w 1435563"/>
              <a:gd name="connsiteY18" fmla="*/ 613929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79219 h 1018309"/>
              <a:gd name="connsiteX24" fmla="*/ 436418 w 1435563"/>
              <a:gd name="connsiteY24" fmla="*/ 692294 h 1018309"/>
              <a:gd name="connsiteX25" fmla="*/ 450662 w 1435563"/>
              <a:gd name="connsiteY25" fmla="*/ 702988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06180 w 1435563"/>
              <a:gd name="connsiteY32" fmla="*/ 765897 h 1018309"/>
              <a:gd name="connsiteX33" fmla="*/ 632936 w 1435563"/>
              <a:gd name="connsiteY33" fmla="*/ 774208 h 1018309"/>
              <a:gd name="connsiteX34" fmla="*/ 645968 w 1435563"/>
              <a:gd name="connsiteY34" fmla="*/ 782521 h 1018309"/>
              <a:gd name="connsiteX35" fmla="*/ 664975 w 1435563"/>
              <a:gd name="connsiteY35" fmla="*/ 788453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1700 w 1435563"/>
              <a:gd name="connsiteY41" fmla="*/ 807459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64585 w 1435563"/>
              <a:gd name="connsiteY50" fmla="*/ 846858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45473 w 1435563"/>
              <a:gd name="connsiteY2" fmla="*/ 178723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75779 w 1435563"/>
              <a:gd name="connsiteY5" fmla="*/ 313502 h 1018309"/>
              <a:gd name="connsiteX6" fmla="*/ 175737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98943 w 1435563"/>
              <a:gd name="connsiteY9" fmla="*/ 394249 h 1018309"/>
              <a:gd name="connsiteX10" fmla="*/ 200718 w 1435563"/>
              <a:gd name="connsiteY10" fmla="*/ 414424 h 1018309"/>
              <a:gd name="connsiteX11" fmla="*/ 216174 w 1435563"/>
              <a:gd name="connsiteY11" fmla="*/ 433431 h 1018309"/>
              <a:gd name="connsiteX12" fmla="*/ 226261 w 1435563"/>
              <a:gd name="connsiteY12" fmla="*/ 456549 h 1018309"/>
              <a:gd name="connsiteX13" fmla="*/ 236350 w 1435563"/>
              <a:gd name="connsiteY13" fmla="*/ 480926 h 1018309"/>
              <a:gd name="connsiteX14" fmla="*/ 252975 w 1435563"/>
              <a:gd name="connsiteY14" fmla="*/ 513007 h 1018309"/>
              <a:gd name="connsiteX15" fmla="*/ 256526 w 1435563"/>
              <a:gd name="connsiteY15" fmla="*/ 523096 h 1018309"/>
              <a:gd name="connsiteX16" fmla="*/ 293933 w 1435563"/>
              <a:gd name="connsiteY16" fmla="*/ 569421 h 1018309"/>
              <a:gd name="connsiteX17" fmla="*/ 307571 w 1435563"/>
              <a:gd name="connsiteY17" fmla="*/ 598516 h 1018309"/>
              <a:gd name="connsiteX18" fmla="*/ 327184 w 1435563"/>
              <a:gd name="connsiteY18" fmla="*/ 613929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79219 h 1018309"/>
              <a:gd name="connsiteX24" fmla="*/ 436418 w 1435563"/>
              <a:gd name="connsiteY24" fmla="*/ 692294 h 1018309"/>
              <a:gd name="connsiteX25" fmla="*/ 450662 w 1435563"/>
              <a:gd name="connsiteY25" fmla="*/ 702988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06180 w 1435563"/>
              <a:gd name="connsiteY32" fmla="*/ 765897 h 1018309"/>
              <a:gd name="connsiteX33" fmla="*/ 632936 w 1435563"/>
              <a:gd name="connsiteY33" fmla="*/ 774208 h 1018309"/>
              <a:gd name="connsiteX34" fmla="*/ 645968 w 1435563"/>
              <a:gd name="connsiteY34" fmla="*/ 782521 h 1018309"/>
              <a:gd name="connsiteX35" fmla="*/ 664975 w 1435563"/>
              <a:gd name="connsiteY35" fmla="*/ 788453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1700 w 1435563"/>
              <a:gd name="connsiteY41" fmla="*/ 807459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64585 w 1435563"/>
              <a:gd name="connsiteY50" fmla="*/ 846858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59760 w 1435563"/>
              <a:gd name="connsiteY2" fmla="*/ 176342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75779 w 1435563"/>
              <a:gd name="connsiteY5" fmla="*/ 313502 h 1018309"/>
              <a:gd name="connsiteX6" fmla="*/ 175737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98943 w 1435563"/>
              <a:gd name="connsiteY9" fmla="*/ 394249 h 1018309"/>
              <a:gd name="connsiteX10" fmla="*/ 200718 w 1435563"/>
              <a:gd name="connsiteY10" fmla="*/ 414424 h 1018309"/>
              <a:gd name="connsiteX11" fmla="*/ 216174 w 1435563"/>
              <a:gd name="connsiteY11" fmla="*/ 433431 h 1018309"/>
              <a:gd name="connsiteX12" fmla="*/ 226261 w 1435563"/>
              <a:gd name="connsiteY12" fmla="*/ 456549 h 1018309"/>
              <a:gd name="connsiteX13" fmla="*/ 236350 w 1435563"/>
              <a:gd name="connsiteY13" fmla="*/ 480926 h 1018309"/>
              <a:gd name="connsiteX14" fmla="*/ 252975 w 1435563"/>
              <a:gd name="connsiteY14" fmla="*/ 513007 h 1018309"/>
              <a:gd name="connsiteX15" fmla="*/ 256526 w 1435563"/>
              <a:gd name="connsiteY15" fmla="*/ 523096 h 1018309"/>
              <a:gd name="connsiteX16" fmla="*/ 293933 w 1435563"/>
              <a:gd name="connsiteY16" fmla="*/ 569421 h 1018309"/>
              <a:gd name="connsiteX17" fmla="*/ 307571 w 1435563"/>
              <a:gd name="connsiteY17" fmla="*/ 598516 h 1018309"/>
              <a:gd name="connsiteX18" fmla="*/ 327184 w 1435563"/>
              <a:gd name="connsiteY18" fmla="*/ 613929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79219 h 1018309"/>
              <a:gd name="connsiteX24" fmla="*/ 436418 w 1435563"/>
              <a:gd name="connsiteY24" fmla="*/ 692294 h 1018309"/>
              <a:gd name="connsiteX25" fmla="*/ 450662 w 1435563"/>
              <a:gd name="connsiteY25" fmla="*/ 702988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06180 w 1435563"/>
              <a:gd name="connsiteY32" fmla="*/ 765897 h 1018309"/>
              <a:gd name="connsiteX33" fmla="*/ 632936 w 1435563"/>
              <a:gd name="connsiteY33" fmla="*/ 774208 h 1018309"/>
              <a:gd name="connsiteX34" fmla="*/ 645968 w 1435563"/>
              <a:gd name="connsiteY34" fmla="*/ 782521 h 1018309"/>
              <a:gd name="connsiteX35" fmla="*/ 664975 w 1435563"/>
              <a:gd name="connsiteY35" fmla="*/ 788453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1700 w 1435563"/>
              <a:gd name="connsiteY41" fmla="*/ 807459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64585 w 1435563"/>
              <a:gd name="connsiteY50" fmla="*/ 846858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29094 h 1018309"/>
              <a:gd name="connsiteX1" fmla="*/ 153785 w 1435563"/>
              <a:gd name="connsiteY1" fmla="*/ 95596 h 1018309"/>
              <a:gd name="connsiteX2" fmla="*/ 159760 w 1435563"/>
              <a:gd name="connsiteY2" fmla="*/ 176342 h 1018309"/>
              <a:gd name="connsiteX3" fmla="*/ 149629 w 1435563"/>
              <a:gd name="connsiteY3" fmla="*/ 211974 h 1018309"/>
              <a:gd name="connsiteX4" fmla="*/ 162098 w 1435563"/>
              <a:gd name="connsiteY4" fmla="*/ 224443 h 1018309"/>
              <a:gd name="connsiteX5" fmla="*/ 175779 w 1435563"/>
              <a:gd name="connsiteY5" fmla="*/ 313502 h 1018309"/>
              <a:gd name="connsiteX6" fmla="*/ 175737 w 1435563"/>
              <a:gd name="connsiteY6" fmla="*/ 328352 h 1018309"/>
              <a:gd name="connsiteX7" fmla="*/ 178724 w 1435563"/>
              <a:gd name="connsiteY7" fmla="*/ 361603 h 1018309"/>
              <a:gd name="connsiteX8" fmla="*/ 182880 w 1435563"/>
              <a:gd name="connsiteY8" fmla="*/ 382385 h 1018309"/>
              <a:gd name="connsiteX9" fmla="*/ 198943 w 1435563"/>
              <a:gd name="connsiteY9" fmla="*/ 394249 h 1018309"/>
              <a:gd name="connsiteX10" fmla="*/ 200718 w 1435563"/>
              <a:gd name="connsiteY10" fmla="*/ 414424 h 1018309"/>
              <a:gd name="connsiteX11" fmla="*/ 216174 w 1435563"/>
              <a:gd name="connsiteY11" fmla="*/ 433431 h 1018309"/>
              <a:gd name="connsiteX12" fmla="*/ 226261 w 1435563"/>
              <a:gd name="connsiteY12" fmla="*/ 456549 h 1018309"/>
              <a:gd name="connsiteX13" fmla="*/ 236350 w 1435563"/>
              <a:gd name="connsiteY13" fmla="*/ 480926 h 1018309"/>
              <a:gd name="connsiteX14" fmla="*/ 252975 w 1435563"/>
              <a:gd name="connsiteY14" fmla="*/ 513007 h 1018309"/>
              <a:gd name="connsiteX15" fmla="*/ 256526 w 1435563"/>
              <a:gd name="connsiteY15" fmla="*/ 523096 h 1018309"/>
              <a:gd name="connsiteX16" fmla="*/ 293933 w 1435563"/>
              <a:gd name="connsiteY16" fmla="*/ 569421 h 1018309"/>
              <a:gd name="connsiteX17" fmla="*/ 307571 w 1435563"/>
              <a:gd name="connsiteY17" fmla="*/ 598516 h 1018309"/>
              <a:gd name="connsiteX18" fmla="*/ 327184 w 1435563"/>
              <a:gd name="connsiteY18" fmla="*/ 613929 h 1018309"/>
              <a:gd name="connsiteX19" fmla="*/ 353291 w 1435563"/>
              <a:gd name="connsiteY19" fmla="*/ 635923 h 1018309"/>
              <a:gd name="connsiteX20" fmla="*/ 378229 w 1435563"/>
              <a:gd name="connsiteY20" fmla="*/ 660861 h 1018309"/>
              <a:gd name="connsiteX21" fmla="*/ 390698 w 1435563"/>
              <a:gd name="connsiteY21" fmla="*/ 669174 h 1018309"/>
              <a:gd name="connsiteX22" fmla="*/ 407324 w 1435563"/>
              <a:gd name="connsiteY22" fmla="*/ 685800 h 1018309"/>
              <a:gd name="connsiteX23" fmla="*/ 415636 w 1435563"/>
              <a:gd name="connsiteY23" fmla="*/ 679219 h 1018309"/>
              <a:gd name="connsiteX24" fmla="*/ 436418 w 1435563"/>
              <a:gd name="connsiteY24" fmla="*/ 692294 h 1018309"/>
              <a:gd name="connsiteX25" fmla="*/ 450662 w 1435563"/>
              <a:gd name="connsiteY25" fmla="*/ 702988 h 1018309"/>
              <a:gd name="connsiteX26" fmla="*/ 477982 w 1435563"/>
              <a:gd name="connsiteY26" fmla="*/ 719051 h 1018309"/>
              <a:gd name="connsiteX27" fmla="*/ 498764 w 1435563"/>
              <a:gd name="connsiteY27" fmla="*/ 723207 h 1018309"/>
              <a:gd name="connsiteX28" fmla="*/ 515389 w 1435563"/>
              <a:gd name="connsiteY28" fmla="*/ 731520 h 1018309"/>
              <a:gd name="connsiteX29" fmla="*/ 527858 w 1435563"/>
              <a:gd name="connsiteY29" fmla="*/ 739832 h 1018309"/>
              <a:gd name="connsiteX30" fmla="*/ 569422 w 1435563"/>
              <a:gd name="connsiteY30" fmla="*/ 756458 h 1018309"/>
              <a:gd name="connsiteX31" fmla="*/ 586047 w 1435563"/>
              <a:gd name="connsiteY31" fmla="*/ 768927 h 1018309"/>
              <a:gd name="connsiteX32" fmla="*/ 606180 w 1435563"/>
              <a:gd name="connsiteY32" fmla="*/ 765897 h 1018309"/>
              <a:gd name="connsiteX33" fmla="*/ 632936 w 1435563"/>
              <a:gd name="connsiteY33" fmla="*/ 774208 h 1018309"/>
              <a:gd name="connsiteX34" fmla="*/ 645968 w 1435563"/>
              <a:gd name="connsiteY34" fmla="*/ 782521 h 1018309"/>
              <a:gd name="connsiteX35" fmla="*/ 664975 w 1435563"/>
              <a:gd name="connsiteY35" fmla="*/ 788453 h 1018309"/>
              <a:gd name="connsiteX36" fmla="*/ 698269 w 1435563"/>
              <a:gd name="connsiteY36" fmla="*/ 802177 h 1018309"/>
              <a:gd name="connsiteX37" fmla="*/ 806334 w 1435563"/>
              <a:gd name="connsiteY37" fmla="*/ 814647 h 1018309"/>
              <a:gd name="connsiteX38" fmla="*/ 872836 w 1435563"/>
              <a:gd name="connsiteY38" fmla="*/ 818804 h 1018309"/>
              <a:gd name="connsiteX39" fmla="*/ 972589 w 1435563"/>
              <a:gd name="connsiteY39" fmla="*/ 822960 h 1018309"/>
              <a:gd name="connsiteX40" fmla="*/ 1084811 w 1435563"/>
              <a:gd name="connsiteY40" fmla="*/ 814647 h 1018309"/>
              <a:gd name="connsiteX41" fmla="*/ 1131700 w 1435563"/>
              <a:gd name="connsiteY41" fmla="*/ 807459 h 1018309"/>
              <a:gd name="connsiteX42" fmla="*/ 1151313 w 1435563"/>
              <a:gd name="connsiteY42" fmla="*/ 810490 h 1018309"/>
              <a:gd name="connsiteX43" fmla="*/ 1271847 w 1435563"/>
              <a:gd name="connsiteY43" fmla="*/ 798021 h 1018309"/>
              <a:gd name="connsiteX44" fmla="*/ 1328261 w 1435563"/>
              <a:gd name="connsiteY44" fmla="*/ 784297 h 1018309"/>
              <a:gd name="connsiteX45" fmla="*/ 1356792 w 1435563"/>
              <a:gd name="connsiteY45" fmla="*/ 768234 h 1018309"/>
              <a:gd name="connsiteX46" fmla="*/ 1391863 w 1435563"/>
              <a:gd name="connsiteY46" fmla="*/ 756935 h 1018309"/>
              <a:gd name="connsiteX47" fmla="*/ 1409656 w 1435563"/>
              <a:gd name="connsiteY47" fmla="*/ 746241 h 1018309"/>
              <a:gd name="connsiteX48" fmla="*/ 1435244 w 1435563"/>
              <a:gd name="connsiteY48" fmla="*/ 744422 h 1018309"/>
              <a:gd name="connsiteX49" fmla="*/ 1390520 w 1435563"/>
              <a:gd name="connsiteY49" fmla="*/ 834433 h 1018309"/>
              <a:gd name="connsiteX50" fmla="*/ 1364585 w 1435563"/>
              <a:gd name="connsiteY50" fmla="*/ 846858 h 1018309"/>
              <a:gd name="connsiteX51" fmla="*/ 1317568 w 1435563"/>
              <a:gd name="connsiteY51" fmla="*/ 860367 h 1018309"/>
              <a:gd name="connsiteX52" fmla="*/ 1310510 w 1435563"/>
              <a:gd name="connsiteY52" fmla="*/ 871104 h 1018309"/>
              <a:gd name="connsiteX53" fmla="*/ 1300422 w 1435563"/>
              <a:gd name="connsiteY53" fmla="*/ 884787 h 1018309"/>
              <a:gd name="connsiteX54" fmla="*/ 1271285 w 1435563"/>
              <a:gd name="connsiteY54" fmla="*/ 890717 h 1018309"/>
              <a:gd name="connsiteX55" fmla="*/ 1249897 w 1435563"/>
              <a:gd name="connsiteY55" fmla="*/ 887730 h 1018309"/>
              <a:gd name="connsiteX56" fmla="*/ 1227339 w 1435563"/>
              <a:gd name="connsiteY56" fmla="*/ 891279 h 1018309"/>
              <a:gd name="connsiteX57" fmla="*/ 1207726 w 1435563"/>
              <a:gd name="connsiteY57" fmla="*/ 908511 h 1018309"/>
              <a:gd name="connsiteX58" fmla="*/ 1167938 w 1435563"/>
              <a:gd name="connsiteY58" fmla="*/ 922756 h 1018309"/>
              <a:gd name="connsiteX59" fmla="*/ 1134687 w 1435563"/>
              <a:gd name="connsiteY59" fmla="*/ 931025 h 1018309"/>
              <a:gd name="connsiteX60" fmla="*/ 1122218 w 1435563"/>
              <a:gd name="connsiteY60" fmla="*/ 935181 h 1018309"/>
              <a:gd name="connsiteX61" fmla="*/ 1101436 w 1435563"/>
              <a:gd name="connsiteY61" fmla="*/ 939338 h 1018309"/>
              <a:gd name="connsiteX62" fmla="*/ 1080654 w 1435563"/>
              <a:gd name="connsiteY62" fmla="*/ 947651 h 1018309"/>
              <a:gd name="connsiteX63" fmla="*/ 1001684 w 1435563"/>
              <a:gd name="connsiteY63" fmla="*/ 955963 h 1018309"/>
              <a:gd name="connsiteX64" fmla="*/ 985058 w 1435563"/>
              <a:gd name="connsiteY64" fmla="*/ 960120 h 1018309"/>
              <a:gd name="connsiteX65" fmla="*/ 955964 w 1435563"/>
              <a:gd name="connsiteY65" fmla="*/ 964276 h 1018309"/>
              <a:gd name="connsiteX66" fmla="*/ 931025 w 1435563"/>
              <a:gd name="connsiteY66" fmla="*/ 968432 h 1018309"/>
              <a:gd name="connsiteX67" fmla="*/ 901931 w 1435563"/>
              <a:gd name="connsiteY67" fmla="*/ 972589 h 1018309"/>
              <a:gd name="connsiteX68" fmla="*/ 852054 w 1435563"/>
              <a:gd name="connsiteY68" fmla="*/ 985058 h 1018309"/>
              <a:gd name="connsiteX69" fmla="*/ 835429 w 1435563"/>
              <a:gd name="connsiteY69" fmla="*/ 989214 h 1018309"/>
              <a:gd name="connsiteX70" fmla="*/ 793865 w 1435563"/>
              <a:gd name="connsiteY70" fmla="*/ 1001683 h 1018309"/>
              <a:gd name="connsiteX71" fmla="*/ 777240 w 1435563"/>
              <a:gd name="connsiteY71" fmla="*/ 1009996 h 1018309"/>
              <a:gd name="connsiteX72" fmla="*/ 748145 w 1435563"/>
              <a:gd name="connsiteY72" fmla="*/ 1014152 h 1018309"/>
              <a:gd name="connsiteX73" fmla="*/ 727364 w 1435563"/>
              <a:gd name="connsiteY73" fmla="*/ 1018309 h 1018309"/>
              <a:gd name="connsiteX74" fmla="*/ 619298 w 1435563"/>
              <a:gd name="connsiteY74" fmla="*/ 1014152 h 1018309"/>
              <a:gd name="connsiteX75" fmla="*/ 594360 w 1435563"/>
              <a:gd name="connsiteY75" fmla="*/ 1005840 h 1018309"/>
              <a:gd name="connsiteX76" fmla="*/ 536171 w 1435563"/>
              <a:gd name="connsiteY76" fmla="*/ 985058 h 1018309"/>
              <a:gd name="connsiteX77" fmla="*/ 519545 w 1435563"/>
              <a:gd name="connsiteY77" fmla="*/ 968432 h 1018309"/>
              <a:gd name="connsiteX78" fmla="*/ 357447 w 1435563"/>
              <a:gd name="connsiteY78" fmla="*/ 893618 h 1018309"/>
              <a:gd name="connsiteX79" fmla="*/ 320040 w 1435563"/>
              <a:gd name="connsiteY79" fmla="*/ 868680 h 1018309"/>
              <a:gd name="connsiteX80" fmla="*/ 261851 w 1435563"/>
              <a:gd name="connsiteY80" fmla="*/ 822960 h 1018309"/>
              <a:gd name="connsiteX81" fmla="*/ 245225 w 1435563"/>
              <a:gd name="connsiteY81" fmla="*/ 810491 h 1018309"/>
              <a:gd name="connsiteX82" fmla="*/ 224444 w 1435563"/>
              <a:gd name="connsiteY82" fmla="*/ 789709 h 1018309"/>
              <a:gd name="connsiteX83" fmla="*/ 207818 w 1435563"/>
              <a:gd name="connsiteY83" fmla="*/ 756458 h 1018309"/>
              <a:gd name="connsiteX84" fmla="*/ 199505 w 1435563"/>
              <a:gd name="connsiteY84" fmla="*/ 743989 h 1018309"/>
              <a:gd name="connsiteX85" fmla="*/ 187036 w 1435563"/>
              <a:gd name="connsiteY85" fmla="*/ 727363 h 1018309"/>
              <a:gd name="connsiteX86" fmla="*/ 153785 w 1435563"/>
              <a:gd name="connsiteY86" fmla="*/ 681643 h 1018309"/>
              <a:gd name="connsiteX87" fmla="*/ 128847 w 1435563"/>
              <a:gd name="connsiteY87" fmla="*/ 656705 h 1018309"/>
              <a:gd name="connsiteX88" fmla="*/ 124691 w 1435563"/>
              <a:gd name="connsiteY88" fmla="*/ 644236 h 1018309"/>
              <a:gd name="connsiteX89" fmla="*/ 99753 w 1435563"/>
              <a:gd name="connsiteY89" fmla="*/ 606829 h 1018309"/>
              <a:gd name="connsiteX90" fmla="*/ 74814 w 1435563"/>
              <a:gd name="connsiteY90" fmla="*/ 569421 h 1018309"/>
              <a:gd name="connsiteX91" fmla="*/ 58189 w 1435563"/>
              <a:gd name="connsiteY91" fmla="*/ 544483 h 1018309"/>
              <a:gd name="connsiteX92" fmla="*/ 45720 w 1435563"/>
              <a:gd name="connsiteY92" fmla="*/ 511232 h 1018309"/>
              <a:gd name="connsiteX93" fmla="*/ 41564 w 1435563"/>
              <a:gd name="connsiteY93" fmla="*/ 473825 h 1018309"/>
              <a:gd name="connsiteX94" fmla="*/ 33251 w 1435563"/>
              <a:gd name="connsiteY94" fmla="*/ 461356 h 1018309"/>
              <a:gd name="connsiteX95" fmla="*/ 24938 w 1435563"/>
              <a:gd name="connsiteY95" fmla="*/ 436418 h 1018309"/>
              <a:gd name="connsiteX96" fmla="*/ 16625 w 1435563"/>
              <a:gd name="connsiteY96" fmla="*/ 419792 h 1018309"/>
              <a:gd name="connsiteX97" fmla="*/ 12469 w 1435563"/>
              <a:gd name="connsiteY97" fmla="*/ 403167 h 1018309"/>
              <a:gd name="connsiteX98" fmla="*/ 4156 w 1435563"/>
              <a:gd name="connsiteY98" fmla="*/ 378229 h 1018309"/>
              <a:gd name="connsiteX99" fmla="*/ 0 w 1435563"/>
              <a:gd name="connsiteY99" fmla="*/ 361603 h 1018309"/>
              <a:gd name="connsiteX100" fmla="*/ 4156 w 1435563"/>
              <a:gd name="connsiteY100" fmla="*/ 266007 h 1018309"/>
              <a:gd name="connsiteX101" fmla="*/ 8313 w 1435563"/>
              <a:gd name="connsiteY101" fmla="*/ 245225 h 1018309"/>
              <a:gd name="connsiteX102" fmla="*/ 12469 w 1435563"/>
              <a:gd name="connsiteY102" fmla="*/ 199505 h 1018309"/>
              <a:gd name="connsiteX103" fmla="*/ 20782 w 1435563"/>
              <a:gd name="connsiteY103" fmla="*/ 178723 h 1018309"/>
              <a:gd name="connsiteX104" fmla="*/ 29094 w 1435563"/>
              <a:gd name="connsiteY104" fmla="*/ 145472 h 1018309"/>
              <a:gd name="connsiteX105" fmla="*/ 37407 w 1435563"/>
              <a:gd name="connsiteY105" fmla="*/ 108065 h 1018309"/>
              <a:gd name="connsiteX106" fmla="*/ 41564 w 1435563"/>
              <a:gd name="connsiteY106" fmla="*/ 87283 h 1018309"/>
              <a:gd name="connsiteX107" fmla="*/ 49876 w 1435563"/>
              <a:gd name="connsiteY107" fmla="*/ 70658 h 1018309"/>
              <a:gd name="connsiteX108" fmla="*/ 54033 w 1435563"/>
              <a:gd name="connsiteY108" fmla="*/ 58189 h 1018309"/>
              <a:gd name="connsiteX109" fmla="*/ 70658 w 1435563"/>
              <a:gd name="connsiteY109" fmla="*/ 49876 h 1018309"/>
              <a:gd name="connsiteX110" fmla="*/ 87284 w 1435563"/>
              <a:gd name="connsiteY110" fmla="*/ 37407 h 1018309"/>
              <a:gd name="connsiteX111" fmla="*/ 95596 w 1435563"/>
              <a:gd name="connsiteY111" fmla="*/ 24938 h 1018309"/>
              <a:gd name="connsiteX112" fmla="*/ 108065 w 1435563"/>
              <a:gd name="connsiteY112" fmla="*/ 20781 h 1018309"/>
              <a:gd name="connsiteX113" fmla="*/ 120534 w 1435563"/>
              <a:gd name="connsiteY113" fmla="*/ 12469 h 1018309"/>
              <a:gd name="connsiteX114" fmla="*/ 145473 w 1435563"/>
              <a:gd name="connsiteY114" fmla="*/ 0 h 1018309"/>
              <a:gd name="connsiteX115" fmla="*/ 153785 w 1435563"/>
              <a:gd name="connsiteY115" fmla="*/ 29094 h 1018309"/>
              <a:gd name="connsiteX0" fmla="*/ 153785 w 1435563"/>
              <a:gd name="connsiteY0" fmla="*/ 48144 h 1037359"/>
              <a:gd name="connsiteX1" fmla="*/ 153785 w 1435563"/>
              <a:gd name="connsiteY1" fmla="*/ 114646 h 1037359"/>
              <a:gd name="connsiteX2" fmla="*/ 159760 w 1435563"/>
              <a:gd name="connsiteY2" fmla="*/ 195392 h 1037359"/>
              <a:gd name="connsiteX3" fmla="*/ 149629 w 1435563"/>
              <a:gd name="connsiteY3" fmla="*/ 231024 h 1037359"/>
              <a:gd name="connsiteX4" fmla="*/ 162098 w 1435563"/>
              <a:gd name="connsiteY4" fmla="*/ 243493 h 1037359"/>
              <a:gd name="connsiteX5" fmla="*/ 175779 w 1435563"/>
              <a:gd name="connsiteY5" fmla="*/ 332552 h 1037359"/>
              <a:gd name="connsiteX6" fmla="*/ 175737 w 1435563"/>
              <a:gd name="connsiteY6" fmla="*/ 347402 h 1037359"/>
              <a:gd name="connsiteX7" fmla="*/ 178724 w 1435563"/>
              <a:gd name="connsiteY7" fmla="*/ 380653 h 1037359"/>
              <a:gd name="connsiteX8" fmla="*/ 182880 w 1435563"/>
              <a:gd name="connsiteY8" fmla="*/ 401435 h 1037359"/>
              <a:gd name="connsiteX9" fmla="*/ 198943 w 1435563"/>
              <a:gd name="connsiteY9" fmla="*/ 413299 h 1037359"/>
              <a:gd name="connsiteX10" fmla="*/ 200718 w 1435563"/>
              <a:gd name="connsiteY10" fmla="*/ 433474 h 1037359"/>
              <a:gd name="connsiteX11" fmla="*/ 216174 w 1435563"/>
              <a:gd name="connsiteY11" fmla="*/ 452481 h 1037359"/>
              <a:gd name="connsiteX12" fmla="*/ 226261 w 1435563"/>
              <a:gd name="connsiteY12" fmla="*/ 475599 h 1037359"/>
              <a:gd name="connsiteX13" fmla="*/ 236350 w 1435563"/>
              <a:gd name="connsiteY13" fmla="*/ 499976 h 1037359"/>
              <a:gd name="connsiteX14" fmla="*/ 252975 w 1435563"/>
              <a:gd name="connsiteY14" fmla="*/ 532057 h 1037359"/>
              <a:gd name="connsiteX15" fmla="*/ 256526 w 1435563"/>
              <a:gd name="connsiteY15" fmla="*/ 542146 h 1037359"/>
              <a:gd name="connsiteX16" fmla="*/ 293933 w 1435563"/>
              <a:gd name="connsiteY16" fmla="*/ 588471 h 1037359"/>
              <a:gd name="connsiteX17" fmla="*/ 307571 w 1435563"/>
              <a:gd name="connsiteY17" fmla="*/ 617566 h 1037359"/>
              <a:gd name="connsiteX18" fmla="*/ 327184 w 1435563"/>
              <a:gd name="connsiteY18" fmla="*/ 632979 h 1037359"/>
              <a:gd name="connsiteX19" fmla="*/ 353291 w 1435563"/>
              <a:gd name="connsiteY19" fmla="*/ 654973 h 1037359"/>
              <a:gd name="connsiteX20" fmla="*/ 378229 w 1435563"/>
              <a:gd name="connsiteY20" fmla="*/ 679911 h 1037359"/>
              <a:gd name="connsiteX21" fmla="*/ 390698 w 1435563"/>
              <a:gd name="connsiteY21" fmla="*/ 688224 h 1037359"/>
              <a:gd name="connsiteX22" fmla="*/ 407324 w 1435563"/>
              <a:gd name="connsiteY22" fmla="*/ 704850 h 1037359"/>
              <a:gd name="connsiteX23" fmla="*/ 415636 w 1435563"/>
              <a:gd name="connsiteY23" fmla="*/ 698269 h 1037359"/>
              <a:gd name="connsiteX24" fmla="*/ 436418 w 1435563"/>
              <a:gd name="connsiteY24" fmla="*/ 711344 h 1037359"/>
              <a:gd name="connsiteX25" fmla="*/ 450662 w 1435563"/>
              <a:gd name="connsiteY25" fmla="*/ 722038 h 1037359"/>
              <a:gd name="connsiteX26" fmla="*/ 477982 w 1435563"/>
              <a:gd name="connsiteY26" fmla="*/ 738101 h 1037359"/>
              <a:gd name="connsiteX27" fmla="*/ 498764 w 1435563"/>
              <a:gd name="connsiteY27" fmla="*/ 742257 h 1037359"/>
              <a:gd name="connsiteX28" fmla="*/ 515389 w 1435563"/>
              <a:gd name="connsiteY28" fmla="*/ 750570 h 1037359"/>
              <a:gd name="connsiteX29" fmla="*/ 527858 w 1435563"/>
              <a:gd name="connsiteY29" fmla="*/ 758882 h 1037359"/>
              <a:gd name="connsiteX30" fmla="*/ 569422 w 1435563"/>
              <a:gd name="connsiteY30" fmla="*/ 775508 h 1037359"/>
              <a:gd name="connsiteX31" fmla="*/ 586047 w 1435563"/>
              <a:gd name="connsiteY31" fmla="*/ 787977 h 1037359"/>
              <a:gd name="connsiteX32" fmla="*/ 606180 w 1435563"/>
              <a:gd name="connsiteY32" fmla="*/ 784947 h 1037359"/>
              <a:gd name="connsiteX33" fmla="*/ 632936 w 1435563"/>
              <a:gd name="connsiteY33" fmla="*/ 793258 h 1037359"/>
              <a:gd name="connsiteX34" fmla="*/ 645968 w 1435563"/>
              <a:gd name="connsiteY34" fmla="*/ 801571 h 1037359"/>
              <a:gd name="connsiteX35" fmla="*/ 664975 w 1435563"/>
              <a:gd name="connsiteY35" fmla="*/ 807503 h 1037359"/>
              <a:gd name="connsiteX36" fmla="*/ 698269 w 1435563"/>
              <a:gd name="connsiteY36" fmla="*/ 821227 h 1037359"/>
              <a:gd name="connsiteX37" fmla="*/ 806334 w 1435563"/>
              <a:gd name="connsiteY37" fmla="*/ 833697 h 1037359"/>
              <a:gd name="connsiteX38" fmla="*/ 872836 w 1435563"/>
              <a:gd name="connsiteY38" fmla="*/ 837854 h 1037359"/>
              <a:gd name="connsiteX39" fmla="*/ 972589 w 1435563"/>
              <a:gd name="connsiteY39" fmla="*/ 842010 h 1037359"/>
              <a:gd name="connsiteX40" fmla="*/ 1084811 w 1435563"/>
              <a:gd name="connsiteY40" fmla="*/ 833697 h 1037359"/>
              <a:gd name="connsiteX41" fmla="*/ 1131700 w 1435563"/>
              <a:gd name="connsiteY41" fmla="*/ 826509 h 1037359"/>
              <a:gd name="connsiteX42" fmla="*/ 1151313 w 1435563"/>
              <a:gd name="connsiteY42" fmla="*/ 829540 h 1037359"/>
              <a:gd name="connsiteX43" fmla="*/ 1271847 w 1435563"/>
              <a:gd name="connsiteY43" fmla="*/ 817071 h 1037359"/>
              <a:gd name="connsiteX44" fmla="*/ 1328261 w 1435563"/>
              <a:gd name="connsiteY44" fmla="*/ 803347 h 1037359"/>
              <a:gd name="connsiteX45" fmla="*/ 1356792 w 1435563"/>
              <a:gd name="connsiteY45" fmla="*/ 787284 h 1037359"/>
              <a:gd name="connsiteX46" fmla="*/ 1391863 w 1435563"/>
              <a:gd name="connsiteY46" fmla="*/ 775985 h 1037359"/>
              <a:gd name="connsiteX47" fmla="*/ 1409656 w 1435563"/>
              <a:gd name="connsiteY47" fmla="*/ 765291 h 1037359"/>
              <a:gd name="connsiteX48" fmla="*/ 1435244 w 1435563"/>
              <a:gd name="connsiteY48" fmla="*/ 763472 h 1037359"/>
              <a:gd name="connsiteX49" fmla="*/ 1390520 w 1435563"/>
              <a:gd name="connsiteY49" fmla="*/ 853483 h 1037359"/>
              <a:gd name="connsiteX50" fmla="*/ 1364585 w 1435563"/>
              <a:gd name="connsiteY50" fmla="*/ 865908 h 1037359"/>
              <a:gd name="connsiteX51" fmla="*/ 1317568 w 1435563"/>
              <a:gd name="connsiteY51" fmla="*/ 879417 h 1037359"/>
              <a:gd name="connsiteX52" fmla="*/ 1310510 w 1435563"/>
              <a:gd name="connsiteY52" fmla="*/ 890154 h 1037359"/>
              <a:gd name="connsiteX53" fmla="*/ 1300422 w 1435563"/>
              <a:gd name="connsiteY53" fmla="*/ 903837 h 1037359"/>
              <a:gd name="connsiteX54" fmla="*/ 1271285 w 1435563"/>
              <a:gd name="connsiteY54" fmla="*/ 909767 h 1037359"/>
              <a:gd name="connsiteX55" fmla="*/ 1249897 w 1435563"/>
              <a:gd name="connsiteY55" fmla="*/ 906780 h 1037359"/>
              <a:gd name="connsiteX56" fmla="*/ 1227339 w 1435563"/>
              <a:gd name="connsiteY56" fmla="*/ 910329 h 1037359"/>
              <a:gd name="connsiteX57" fmla="*/ 1207726 w 1435563"/>
              <a:gd name="connsiteY57" fmla="*/ 927561 h 1037359"/>
              <a:gd name="connsiteX58" fmla="*/ 1167938 w 1435563"/>
              <a:gd name="connsiteY58" fmla="*/ 941806 h 1037359"/>
              <a:gd name="connsiteX59" fmla="*/ 1134687 w 1435563"/>
              <a:gd name="connsiteY59" fmla="*/ 950075 h 1037359"/>
              <a:gd name="connsiteX60" fmla="*/ 1122218 w 1435563"/>
              <a:gd name="connsiteY60" fmla="*/ 954231 h 1037359"/>
              <a:gd name="connsiteX61" fmla="*/ 1101436 w 1435563"/>
              <a:gd name="connsiteY61" fmla="*/ 958388 h 1037359"/>
              <a:gd name="connsiteX62" fmla="*/ 1080654 w 1435563"/>
              <a:gd name="connsiteY62" fmla="*/ 966701 h 1037359"/>
              <a:gd name="connsiteX63" fmla="*/ 1001684 w 1435563"/>
              <a:gd name="connsiteY63" fmla="*/ 975013 h 1037359"/>
              <a:gd name="connsiteX64" fmla="*/ 985058 w 1435563"/>
              <a:gd name="connsiteY64" fmla="*/ 979170 h 1037359"/>
              <a:gd name="connsiteX65" fmla="*/ 955964 w 1435563"/>
              <a:gd name="connsiteY65" fmla="*/ 983326 h 1037359"/>
              <a:gd name="connsiteX66" fmla="*/ 931025 w 1435563"/>
              <a:gd name="connsiteY66" fmla="*/ 987482 h 1037359"/>
              <a:gd name="connsiteX67" fmla="*/ 901931 w 1435563"/>
              <a:gd name="connsiteY67" fmla="*/ 991639 h 1037359"/>
              <a:gd name="connsiteX68" fmla="*/ 852054 w 1435563"/>
              <a:gd name="connsiteY68" fmla="*/ 1004108 h 1037359"/>
              <a:gd name="connsiteX69" fmla="*/ 835429 w 1435563"/>
              <a:gd name="connsiteY69" fmla="*/ 1008264 h 1037359"/>
              <a:gd name="connsiteX70" fmla="*/ 793865 w 1435563"/>
              <a:gd name="connsiteY70" fmla="*/ 1020733 h 1037359"/>
              <a:gd name="connsiteX71" fmla="*/ 777240 w 1435563"/>
              <a:gd name="connsiteY71" fmla="*/ 1029046 h 1037359"/>
              <a:gd name="connsiteX72" fmla="*/ 748145 w 1435563"/>
              <a:gd name="connsiteY72" fmla="*/ 1033202 h 1037359"/>
              <a:gd name="connsiteX73" fmla="*/ 727364 w 1435563"/>
              <a:gd name="connsiteY73" fmla="*/ 1037359 h 1037359"/>
              <a:gd name="connsiteX74" fmla="*/ 619298 w 1435563"/>
              <a:gd name="connsiteY74" fmla="*/ 1033202 h 1037359"/>
              <a:gd name="connsiteX75" fmla="*/ 594360 w 1435563"/>
              <a:gd name="connsiteY75" fmla="*/ 1024890 h 1037359"/>
              <a:gd name="connsiteX76" fmla="*/ 536171 w 1435563"/>
              <a:gd name="connsiteY76" fmla="*/ 1004108 h 1037359"/>
              <a:gd name="connsiteX77" fmla="*/ 519545 w 1435563"/>
              <a:gd name="connsiteY77" fmla="*/ 987482 h 1037359"/>
              <a:gd name="connsiteX78" fmla="*/ 357447 w 1435563"/>
              <a:gd name="connsiteY78" fmla="*/ 912668 h 1037359"/>
              <a:gd name="connsiteX79" fmla="*/ 320040 w 1435563"/>
              <a:gd name="connsiteY79" fmla="*/ 887730 h 1037359"/>
              <a:gd name="connsiteX80" fmla="*/ 261851 w 1435563"/>
              <a:gd name="connsiteY80" fmla="*/ 842010 h 1037359"/>
              <a:gd name="connsiteX81" fmla="*/ 245225 w 1435563"/>
              <a:gd name="connsiteY81" fmla="*/ 829541 h 1037359"/>
              <a:gd name="connsiteX82" fmla="*/ 224444 w 1435563"/>
              <a:gd name="connsiteY82" fmla="*/ 808759 h 1037359"/>
              <a:gd name="connsiteX83" fmla="*/ 207818 w 1435563"/>
              <a:gd name="connsiteY83" fmla="*/ 775508 h 1037359"/>
              <a:gd name="connsiteX84" fmla="*/ 199505 w 1435563"/>
              <a:gd name="connsiteY84" fmla="*/ 763039 h 1037359"/>
              <a:gd name="connsiteX85" fmla="*/ 187036 w 1435563"/>
              <a:gd name="connsiteY85" fmla="*/ 746413 h 1037359"/>
              <a:gd name="connsiteX86" fmla="*/ 153785 w 1435563"/>
              <a:gd name="connsiteY86" fmla="*/ 700693 h 1037359"/>
              <a:gd name="connsiteX87" fmla="*/ 128847 w 1435563"/>
              <a:gd name="connsiteY87" fmla="*/ 675755 h 1037359"/>
              <a:gd name="connsiteX88" fmla="*/ 124691 w 1435563"/>
              <a:gd name="connsiteY88" fmla="*/ 663286 h 1037359"/>
              <a:gd name="connsiteX89" fmla="*/ 99753 w 1435563"/>
              <a:gd name="connsiteY89" fmla="*/ 625879 h 1037359"/>
              <a:gd name="connsiteX90" fmla="*/ 74814 w 1435563"/>
              <a:gd name="connsiteY90" fmla="*/ 588471 h 1037359"/>
              <a:gd name="connsiteX91" fmla="*/ 58189 w 1435563"/>
              <a:gd name="connsiteY91" fmla="*/ 563533 h 1037359"/>
              <a:gd name="connsiteX92" fmla="*/ 45720 w 1435563"/>
              <a:gd name="connsiteY92" fmla="*/ 530282 h 1037359"/>
              <a:gd name="connsiteX93" fmla="*/ 41564 w 1435563"/>
              <a:gd name="connsiteY93" fmla="*/ 492875 h 1037359"/>
              <a:gd name="connsiteX94" fmla="*/ 33251 w 1435563"/>
              <a:gd name="connsiteY94" fmla="*/ 480406 h 1037359"/>
              <a:gd name="connsiteX95" fmla="*/ 24938 w 1435563"/>
              <a:gd name="connsiteY95" fmla="*/ 455468 h 1037359"/>
              <a:gd name="connsiteX96" fmla="*/ 16625 w 1435563"/>
              <a:gd name="connsiteY96" fmla="*/ 438842 h 1037359"/>
              <a:gd name="connsiteX97" fmla="*/ 12469 w 1435563"/>
              <a:gd name="connsiteY97" fmla="*/ 422217 h 1037359"/>
              <a:gd name="connsiteX98" fmla="*/ 4156 w 1435563"/>
              <a:gd name="connsiteY98" fmla="*/ 397279 h 1037359"/>
              <a:gd name="connsiteX99" fmla="*/ 0 w 1435563"/>
              <a:gd name="connsiteY99" fmla="*/ 380653 h 1037359"/>
              <a:gd name="connsiteX100" fmla="*/ 4156 w 1435563"/>
              <a:gd name="connsiteY100" fmla="*/ 285057 h 1037359"/>
              <a:gd name="connsiteX101" fmla="*/ 8313 w 1435563"/>
              <a:gd name="connsiteY101" fmla="*/ 264275 h 1037359"/>
              <a:gd name="connsiteX102" fmla="*/ 12469 w 1435563"/>
              <a:gd name="connsiteY102" fmla="*/ 218555 h 1037359"/>
              <a:gd name="connsiteX103" fmla="*/ 20782 w 1435563"/>
              <a:gd name="connsiteY103" fmla="*/ 197773 h 1037359"/>
              <a:gd name="connsiteX104" fmla="*/ 29094 w 1435563"/>
              <a:gd name="connsiteY104" fmla="*/ 164522 h 1037359"/>
              <a:gd name="connsiteX105" fmla="*/ 37407 w 1435563"/>
              <a:gd name="connsiteY105" fmla="*/ 127115 h 1037359"/>
              <a:gd name="connsiteX106" fmla="*/ 41564 w 1435563"/>
              <a:gd name="connsiteY106" fmla="*/ 106333 h 1037359"/>
              <a:gd name="connsiteX107" fmla="*/ 49876 w 1435563"/>
              <a:gd name="connsiteY107" fmla="*/ 89708 h 1037359"/>
              <a:gd name="connsiteX108" fmla="*/ 54033 w 1435563"/>
              <a:gd name="connsiteY108" fmla="*/ 77239 h 1037359"/>
              <a:gd name="connsiteX109" fmla="*/ 70658 w 1435563"/>
              <a:gd name="connsiteY109" fmla="*/ 68926 h 1037359"/>
              <a:gd name="connsiteX110" fmla="*/ 87284 w 1435563"/>
              <a:gd name="connsiteY110" fmla="*/ 56457 h 1037359"/>
              <a:gd name="connsiteX111" fmla="*/ 95596 w 1435563"/>
              <a:gd name="connsiteY111" fmla="*/ 43988 h 1037359"/>
              <a:gd name="connsiteX112" fmla="*/ 108065 w 1435563"/>
              <a:gd name="connsiteY112" fmla="*/ 39831 h 1037359"/>
              <a:gd name="connsiteX113" fmla="*/ 120534 w 1435563"/>
              <a:gd name="connsiteY113" fmla="*/ 31519 h 1037359"/>
              <a:gd name="connsiteX114" fmla="*/ 147854 w 1435563"/>
              <a:gd name="connsiteY114" fmla="*/ 0 h 1037359"/>
              <a:gd name="connsiteX115" fmla="*/ 153785 w 1435563"/>
              <a:gd name="connsiteY115" fmla="*/ 48144 h 1037359"/>
              <a:gd name="connsiteX0" fmla="*/ 153785 w 1435563"/>
              <a:gd name="connsiteY0" fmla="*/ 48144 h 1037359"/>
              <a:gd name="connsiteX1" fmla="*/ 153785 w 1435563"/>
              <a:gd name="connsiteY1" fmla="*/ 114646 h 1037359"/>
              <a:gd name="connsiteX2" fmla="*/ 159760 w 1435563"/>
              <a:gd name="connsiteY2" fmla="*/ 195392 h 1037359"/>
              <a:gd name="connsiteX3" fmla="*/ 149629 w 1435563"/>
              <a:gd name="connsiteY3" fmla="*/ 231024 h 1037359"/>
              <a:gd name="connsiteX4" fmla="*/ 162098 w 1435563"/>
              <a:gd name="connsiteY4" fmla="*/ 243493 h 1037359"/>
              <a:gd name="connsiteX5" fmla="*/ 175779 w 1435563"/>
              <a:gd name="connsiteY5" fmla="*/ 332552 h 1037359"/>
              <a:gd name="connsiteX6" fmla="*/ 175737 w 1435563"/>
              <a:gd name="connsiteY6" fmla="*/ 347402 h 1037359"/>
              <a:gd name="connsiteX7" fmla="*/ 178724 w 1435563"/>
              <a:gd name="connsiteY7" fmla="*/ 380653 h 1037359"/>
              <a:gd name="connsiteX8" fmla="*/ 182880 w 1435563"/>
              <a:gd name="connsiteY8" fmla="*/ 401435 h 1037359"/>
              <a:gd name="connsiteX9" fmla="*/ 198943 w 1435563"/>
              <a:gd name="connsiteY9" fmla="*/ 413299 h 1037359"/>
              <a:gd name="connsiteX10" fmla="*/ 200718 w 1435563"/>
              <a:gd name="connsiteY10" fmla="*/ 433474 h 1037359"/>
              <a:gd name="connsiteX11" fmla="*/ 216174 w 1435563"/>
              <a:gd name="connsiteY11" fmla="*/ 452481 h 1037359"/>
              <a:gd name="connsiteX12" fmla="*/ 226261 w 1435563"/>
              <a:gd name="connsiteY12" fmla="*/ 475599 h 1037359"/>
              <a:gd name="connsiteX13" fmla="*/ 236350 w 1435563"/>
              <a:gd name="connsiteY13" fmla="*/ 499976 h 1037359"/>
              <a:gd name="connsiteX14" fmla="*/ 252975 w 1435563"/>
              <a:gd name="connsiteY14" fmla="*/ 532057 h 1037359"/>
              <a:gd name="connsiteX15" fmla="*/ 256526 w 1435563"/>
              <a:gd name="connsiteY15" fmla="*/ 542146 h 1037359"/>
              <a:gd name="connsiteX16" fmla="*/ 293933 w 1435563"/>
              <a:gd name="connsiteY16" fmla="*/ 588471 h 1037359"/>
              <a:gd name="connsiteX17" fmla="*/ 307571 w 1435563"/>
              <a:gd name="connsiteY17" fmla="*/ 617566 h 1037359"/>
              <a:gd name="connsiteX18" fmla="*/ 327184 w 1435563"/>
              <a:gd name="connsiteY18" fmla="*/ 632979 h 1037359"/>
              <a:gd name="connsiteX19" fmla="*/ 353291 w 1435563"/>
              <a:gd name="connsiteY19" fmla="*/ 654973 h 1037359"/>
              <a:gd name="connsiteX20" fmla="*/ 378229 w 1435563"/>
              <a:gd name="connsiteY20" fmla="*/ 679911 h 1037359"/>
              <a:gd name="connsiteX21" fmla="*/ 390698 w 1435563"/>
              <a:gd name="connsiteY21" fmla="*/ 688224 h 1037359"/>
              <a:gd name="connsiteX22" fmla="*/ 407324 w 1435563"/>
              <a:gd name="connsiteY22" fmla="*/ 704850 h 1037359"/>
              <a:gd name="connsiteX23" fmla="*/ 415636 w 1435563"/>
              <a:gd name="connsiteY23" fmla="*/ 698269 h 1037359"/>
              <a:gd name="connsiteX24" fmla="*/ 436418 w 1435563"/>
              <a:gd name="connsiteY24" fmla="*/ 711344 h 1037359"/>
              <a:gd name="connsiteX25" fmla="*/ 450662 w 1435563"/>
              <a:gd name="connsiteY25" fmla="*/ 722038 h 1037359"/>
              <a:gd name="connsiteX26" fmla="*/ 477982 w 1435563"/>
              <a:gd name="connsiteY26" fmla="*/ 738101 h 1037359"/>
              <a:gd name="connsiteX27" fmla="*/ 498764 w 1435563"/>
              <a:gd name="connsiteY27" fmla="*/ 742257 h 1037359"/>
              <a:gd name="connsiteX28" fmla="*/ 515389 w 1435563"/>
              <a:gd name="connsiteY28" fmla="*/ 750570 h 1037359"/>
              <a:gd name="connsiteX29" fmla="*/ 527858 w 1435563"/>
              <a:gd name="connsiteY29" fmla="*/ 758882 h 1037359"/>
              <a:gd name="connsiteX30" fmla="*/ 569422 w 1435563"/>
              <a:gd name="connsiteY30" fmla="*/ 775508 h 1037359"/>
              <a:gd name="connsiteX31" fmla="*/ 586047 w 1435563"/>
              <a:gd name="connsiteY31" fmla="*/ 787977 h 1037359"/>
              <a:gd name="connsiteX32" fmla="*/ 606180 w 1435563"/>
              <a:gd name="connsiteY32" fmla="*/ 784947 h 1037359"/>
              <a:gd name="connsiteX33" fmla="*/ 632936 w 1435563"/>
              <a:gd name="connsiteY33" fmla="*/ 793258 h 1037359"/>
              <a:gd name="connsiteX34" fmla="*/ 645968 w 1435563"/>
              <a:gd name="connsiteY34" fmla="*/ 801571 h 1037359"/>
              <a:gd name="connsiteX35" fmla="*/ 664975 w 1435563"/>
              <a:gd name="connsiteY35" fmla="*/ 807503 h 1037359"/>
              <a:gd name="connsiteX36" fmla="*/ 698269 w 1435563"/>
              <a:gd name="connsiteY36" fmla="*/ 821227 h 1037359"/>
              <a:gd name="connsiteX37" fmla="*/ 806334 w 1435563"/>
              <a:gd name="connsiteY37" fmla="*/ 833697 h 1037359"/>
              <a:gd name="connsiteX38" fmla="*/ 872836 w 1435563"/>
              <a:gd name="connsiteY38" fmla="*/ 837854 h 1037359"/>
              <a:gd name="connsiteX39" fmla="*/ 972589 w 1435563"/>
              <a:gd name="connsiteY39" fmla="*/ 842010 h 1037359"/>
              <a:gd name="connsiteX40" fmla="*/ 1084811 w 1435563"/>
              <a:gd name="connsiteY40" fmla="*/ 833697 h 1037359"/>
              <a:gd name="connsiteX41" fmla="*/ 1131700 w 1435563"/>
              <a:gd name="connsiteY41" fmla="*/ 826509 h 1037359"/>
              <a:gd name="connsiteX42" fmla="*/ 1151313 w 1435563"/>
              <a:gd name="connsiteY42" fmla="*/ 829540 h 1037359"/>
              <a:gd name="connsiteX43" fmla="*/ 1271847 w 1435563"/>
              <a:gd name="connsiteY43" fmla="*/ 817071 h 1037359"/>
              <a:gd name="connsiteX44" fmla="*/ 1328261 w 1435563"/>
              <a:gd name="connsiteY44" fmla="*/ 803347 h 1037359"/>
              <a:gd name="connsiteX45" fmla="*/ 1356792 w 1435563"/>
              <a:gd name="connsiteY45" fmla="*/ 787284 h 1037359"/>
              <a:gd name="connsiteX46" fmla="*/ 1391863 w 1435563"/>
              <a:gd name="connsiteY46" fmla="*/ 775985 h 1037359"/>
              <a:gd name="connsiteX47" fmla="*/ 1409656 w 1435563"/>
              <a:gd name="connsiteY47" fmla="*/ 765291 h 1037359"/>
              <a:gd name="connsiteX48" fmla="*/ 1435244 w 1435563"/>
              <a:gd name="connsiteY48" fmla="*/ 763472 h 1037359"/>
              <a:gd name="connsiteX49" fmla="*/ 1390520 w 1435563"/>
              <a:gd name="connsiteY49" fmla="*/ 853483 h 1037359"/>
              <a:gd name="connsiteX50" fmla="*/ 1364585 w 1435563"/>
              <a:gd name="connsiteY50" fmla="*/ 865908 h 1037359"/>
              <a:gd name="connsiteX51" fmla="*/ 1317568 w 1435563"/>
              <a:gd name="connsiteY51" fmla="*/ 879417 h 1037359"/>
              <a:gd name="connsiteX52" fmla="*/ 1310510 w 1435563"/>
              <a:gd name="connsiteY52" fmla="*/ 890154 h 1037359"/>
              <a:gd name="connsiteX53" fmla="*/ 1300422 w 1435563"/>
              <a:gd name="connsiteY53" fmla="*/ 903837 h 1037359"/>
              <a:gd name="connsiteX54" fmla="*/ 1271285 w 1435563"/>
              <a:gd name="connsiteY54" fmla="*/ 909767 h 1037359"/>
              <a:gd name="connsiteX55" fmla="*/ 1249897 w 1435563"/>
              <a:gd name="connsiteY55" fmla="*/ 906780 h 1037359"/>
              <a:gd name="connsiteX56" fmla="*/ 1227339 w 1435563"/>
              <a:gd name="connsiteY56" fmla="*/ 910329 h 1037359"/>
              <a:gd name="connsiteX57" fmla="*/ 1207726 w 1435563"/>
              <a:gd name="connsiteY57" fmla="*/ 927561 h 1037359"/>
              <a:gd name="connsiteX58" fmla="*/ 1167938 w 1435563"/>
              <a:gd name="connsiteY58" fmla="*/ 941806 h 1037359"/>
              <a:gd name="connsiteX59" fmla="*/ 1134687 w 1435563"/>
              <a:gd name="connsiteY59" fmla="*/ 950075 h 1037359"/>
              <a:gd name="connsiteX60" fmla="*/ 1122218 w 1435563"/>
              <a:gd name="connsiteY60" fmla="*/ 954231 h 1037359"/>
              <a:gd name="connsiteX61" fmla="*/ 1101436 w 1435563"/>
              <a:gd name="connsiteY61" fmla="*/ 958388 h 1037359"/>
              <a:gd name="connsiteX62" fmla="*/ 1080654 w 1435563"/>
              <a:gd name="connsiteY62" fmla="*/ 966701 h 1037359"/>
              <a:gd name="connsiteX63" fmla="*/ 1001684 w 1435563"/>
              <a:gd name="connsiteY63" fmla="*/ 975013 h 1037359"/>
              <a:gd name="connsiteX64" fmla="*/ 985058 w 1435563"/>
              <a:gd name="connsiteY64" fmla="*/ 979170 h 1037359"/>
              <a:gd name="connsiteX65" fmla="*/ 955964 w 1435563"/>
              <a:gd name="connsiteY65" fmla="*/ 983326 h 1037359"/>
              <a:gd name="connsiteX66" fmla="*/ 931025 w 1435563"/>
              <a:gd name="connsiteY66" fmla="*/ 987482 h 1037359"/>
              <a:gd name="connsiteX67" fmla="*/ 901931 w 1435563"/>
              <a:gd name="connsiteY67" fmla="*/ 991639 h 1037359"/>
              <a:gd name="connsiteX68" fmla="*/ 852054 w 1435563"/>
              <a:gd name="connsiteY68" fmla="*/ 1004108 h 1037359"/>
              <a:gd name="connsiteX69" fmla="*/ 835429 w 1435563"/>
              <a:gd name="connsiteY69" fmla="*/ 1008264 h 1037359"/>
              <a:gd name="connsiteX70" fmla="*/ 793865 w 1435563"/>
              <a:gd name="connsiteY70" fmla="*/ 1020733 h 1037359"/>
              <a:gd name="connsiteX71" fmla="*/ 777240 w 1435563"/>
              <a:gd name="connsiteY71" fmla="*/ 1029046 h 1037359"/>
              <a:gd name="connsiteX72" fmla="*/ 748145 w 1435563"/>
              <a:gd name="connsiteY72" fmla="*/ 1033202 h 1037359"/>
              <a:gd name="connsiteX73" fmla="*/ 727364 w 1435563"/>
              <a:gd name="connsiteY73" fmla="*/ 1037359 h 1037359"/>
              <a:gd name="connsiteX74" fmla="*/ 619298 w 1435563"/>
              <a:gd name="connsiteY74" fmla="*/ 1033202 h 1037359"/>
              <a:gd name="connsiteX75" fmla="*/ 594360 w 1435563"/>
              <a:gd name="connsiteY75" fmla="*/ 1024890 h 1037359"/>
              <a:gd name="connsiteX76" fmla="*/ 536171 w 1435563"/>
              <a:gd name="connsiteY76" fmla="*/ 1004108 h 1037359"/>
              <a:gd name="connsiteX77" fmla="*/ 519545 w 1435563"/>
              <a:gd name="connsiteY77" fmla="*/ 987482 h 1037359"/>
              <a:gd name="connsiteX78" fmla="*/ 357447 w 1435563"/>
              <a:gd name="connsiteY78" fmla="*/ 912668 h 1037359"/>
              <a:gd name="connsiteX79" fmla="*/ 320040 w 1435563"/>
              <a:gd name="connsiteY79" fmla="*/ 887730 h 1037359"/>
              <a:gd name="connsiteX80" fmla="*/ 261851 w 1435563"/>
              <a:gd name="connsiteY80" fmla="*/ 842010 h 1037359"/>
              <a:gd name="connsiteX81" fmla="*/ 245225 w 1435563"/>
              <a:gd name="connsiteY81" fmla="*/ 829541 h 1037359"/>
              <a:gd name="connsiteX82" fmla="*/ 224444 w 1435563"/>
              <a:gd name="connsiteY82" fmla="*/ 808759 h 1037359"/>
              <a:gd name="connsiteX83" fmla="*/ 207818 w 1435563"/>
              <a:gd name="connsiteY83" fmla="*/ 775508 h 1037359"/>
              <a:gd name="connsiteX84" fmla="*/ 199505 w 1435563"/>
              <a:gd name="connsiteY84" fmla="*/ 763039 h 1037359"/>
              <a:gd name="connsiteX85" fmla="*/ 187036 w 1435563"/>
              <a:gd name="connsiteY85" fmla="*/ 746413 h 1037359"/>
              <a:gd name="connsiteX86" fmla="*/ 153785 w 1435563"/>
              <a:gd name="connsiteY86" fmla="*/ 700693 h 1037359"/>
              <a:gd name="connsiteX87" fmla="*/ 128847 w 1435563"/>
              <a:gd name="connsiteY87" fmla="*/ 675755 h 1037359"/>
              <a:gd name="connsiteX88" fmla="*/ 124691 w 1435563"/>
              <a:gd name="connsiteY88" fmla="*/ 663286 h 1037359"/>
              <a:gd name="connsiteX89" fmla="*/ 99753 w 1435563"/>
              <a:gd name="connsiteY89" fmla="*/ 625879 h 1037359"/>
              <a:gd name="connsiteX90" fmla="*/ 74814 w 1435563"/>
              <a:gd name="connsiteY90" fmla="*/ 588471 h 1037359"/>
              <a:gd name="connsiteX91" fmla="*/ 58189 w 1435563"/>
              <a:gd name="connsiteY91" fmla="*/ 563533 h 1037359"/>
              <a:gd name="connsiteX92" fmla="*/ 45720 w 1435563"/>
              <a:gd name="connsiteY92" fmla="*/ 530282 h 1037359"/>
              <a:gd name="connsiteX93" fmla="*/ 41564 w 1435563"/>
              <a:gd name="connsiteY93" fmla="*/ 492875 h 1037359"/>
              <a:gd name="connsiteX94" fmla="*/ 33251 w 1435563"/>
              <a:gd name="connsiteY94" fmla="*/ 480406 h 1037359"/>
              <a:gd name="connsiteX95" fmla="*/ 24938 w 1435563"/>
              <a:gd name="connsiteY95" fmla="*/ 455468 h 1037359"/>
              <a:gd name="connsiteX96" fmla="*/ 16625 w 1435563"/>
              <a:gd name="connsiteY96" fmla="*/ 438842 h 1037359"/>
              <a:gd name="connsiteX97" fmla="*/ 12469 w 1435563"/>
              <a:gd name="connsiteY97" fmla="*/ 422217 h 1037359"/>
              <a:gd name="connsiteX98" fmla="*/ 4156 w 1435563"/>
              <a:gd name="connsiteY98" fmla="*/ 397279 h 1037359"/>
              <a:gd name="connsiteX99" fmla="*/ 0 w 1435563"/>
              <a:gd name="connsiteY99" fmla="*/ 380653 h 1037359"/>
              <a:gd name="connsiteX100" fmla="*/ 4156 w 1435563"/>
              <a:gd name="connsiteY100" fmla="*/ 285057 h 1037359"/>
              <a:gd name="connsiteX101" fmla="*/ 8313 w 1435563"/>
              <a:gd name="connsiteY101" fmla="*/ 264275 h 1037359"/>
              <a:gd name="connsiteX102" fmla="*/ 12469 w 1435563"/>
              <a:gd name="connsiteY102" fmla="*/ 218555 h 1037359"/>
              <a:gd name="connsiteX103" fmla="*/ 20782 w 1435563"/>
              <a:gd name="connsiteY103" fmla="*/ 197773 h 1037359"/>
              <a:gd name="connsiteX104" fmla="*/ 29094 w 1435563"/>
              <a:gd name="connsiteY104" fmla="*/ 164522 h 1037359"/>
              <a:gd name="connsiteX105" fmla="*/ 37407 w 1435563"/>
              <a:gd name="connsiteY105" fmla="*/ 127115 h 1037359"/>
              <a:gd name="connsiteX106" fmla="*/ 41564 w 1435563"/>
              <a:gd name="connsiteY106" fmla="*/ 106333 h 1037359"/>
              <a:gd name="connsiteX107" fmla="*/ 49876 w 1435563"/>
              <a:gd name="connsiteY107" fmla="*/ 89708 h 1037359"/>
              <a:gd name="connsiteX108" fmla="*/ 54033 w 1435563"/>
              <a:gd name="connsiteY108" fmla="*/ 77239 h 1037359"/>
              <a:gd name="connsiteX109" fmla="*/ 70658 w 1435563"/>
              <a:gd name="connsiteY109" fmla="*/ 68926 h 1037359"/>
              <a:gd name="connsiteX110" fmla="*/ 87284 w 1435563"/>
              <a:gd name="connsiteY110" fmla="*/ 56457 h 1037359"/>
              <a:gd name="connsiteX111" fmla="*/ 95596 w 1435563"/>
              <a:gd name="connsiteY111" fmla="*/ 43988 h 1037359"/>
              <a:gd name="connsiteX112" fmla="*/ 108065 w 1435563"/>
              <a:gd name="connsiteY112" fmla="*/ 39831 h 1037359"/>
              <a:gd name="connsiteX113" fmla="*/ 108628 w 1435563"/>
              <a:gd name="connsiteY113" fmla="*/ 17232 h 1037359"/>
              <a:gd name="connsiteX114" fmla="*/ 147854 w 1435563"/>
              <a:gd name="connsiteY114" fmla="*/ 0 h 1037359"/>
              <a:gd name="connsiteX115" fmla="*/ 153785 w 1435563"/>
              <a:gd name="connsiteY115" fmla="*/ 48144 h 1037359"/>
              <a:gd name="connsiteX0" fmla="*/ 153785 w 1435563"/>
              <a:gd name="connsiteY0" fmla="*/ 48144 h 1037359"/>
              <a:gd name="connsiteX1" fmla="*/ 153785 w 1435563"/>
              <a:gd name="connsiteY1" fmla="*/ 114646 h 1037359"/>
              <a:gd name="connsiteX2" fmla="*/ 159760 w 1435563"/>
              <a:gd name="connsiteY2" fmla="*/ 195392 h 1037359"/>
              <a:gd name="connsiteX3" fmla="*/ 149629 w 1435563"/>
              <a:gd name="connsiteY3" fmla="*/ 231024 h 1037359"/>
              <a:gd name="connsiteX4" fmla="*/ 162098 w 1435563"/>
              <a:gd name="connsiteY4" fmla="*/ 243493 h 1037359"/>
              <a:gd name="connsiteX5" fmla="*/ 175779 w 1435563"/>
              <a:gd name="connsiteY5" fmla="*/ 332552 h 1037359"/>
              <a:gd name="connsiteX6" fmla="*/ 175737 w 1435563"/>
              <a:gd name="connsiteY6" fmla="*/ 347402 h 1037359"/>
              <a:gd name="connsiteX7" fmla="*/ 178724 w 1435563"/>
              <a:gd name="connsiteY7" fmla="*/ 380653 h 1037359"/>
              <a:gd name="connsiteX8" fmla="*/ 182880 w 1435563"/>
              <a:gd name="connsiteY8" fmla="*/ 401435 h 1037359"/>
              <a:gd name="connsiteX9" fmla="*/ 198943 w 1435563"/>
              <a:gd name="connsiteY9" fmla="*/ 413299 h 1037359"/>
              <a:gd name="connsiteX10" fmla="*/ 200718 w 1435563"/>
              <a:gd name="connsiteY10" fmla="*/ 433474 h 1037359"/>
              <a:gd name="connsiteX11" fmla="*/ 216174 w 1435563"/>
              <a:gd name="connsiteY11" fmla="*/ 452481 h 1037359"/>
              <a:gd name="connsiteX12" fmla="*/ 226261 w 1435563"/>
              <a:gd name="connsiteY12" fmla="*/ 475599 h 1037359"/>
              <a:gd name="connsiteX13" fmla="*/ 236350 w 1435563"/>
              <a:gd name="connsiteY13" fmla="*/ 499976 h 1037359"/>
              <a:gd name="connsiteX14" fmla="*/ 252975 w 1435563"/>
              <a:gd name="connsiteY14" fmla="*/ 532057 h 1037359"/>
              <a:gd name="connsiteX15" fmla="*/ 256526 w 1435563"/>
              <a:gd name="connsiteY15" fmla="*/ 542146 h 1037359"/>
              <a:gd name="connsiteX16" fmla="*/ 293933 w 1435563"/>
              <a:gd name="connsiteY16" fmla="*/ 588471 h 1037359"/>
              <a:gd name="connsiteX17" fmla="*/ 307571 w 1435563"/>
              <a:gd name="connsiteY17" fmla="*/ 617566 h 1037359"/>
              <a:gd name="connsiteX18" fmla="*/ 327184 w 1435563"/>
              <a:gd name="connsiteY18" fmla="*/ 632979 h 1037359"/>
              <a:gd name="connsiteX19" fmla="*/ 353291 w 1435563"/>
              <a:gd name="connsiteY19" fmla="*/ 654973 h 1037359"/>
              <a:gd name="connsiteX20" fmla="*/ 378229 w 1435563"/>
              <a:gd name="connsiteY20" fmla="*/ 679911 h 1037359"/>
              <a:gd name="connsiteX21" fmla="*/ 390698 w 1435563"/>
              <a:gd name="connsiteY21" fmla="*/ 688224 h 1037359"/>
              <a:gd name="connsiteX22" fmla="*/ 407324 w 1435563"/>
              <a:gd name="connsiteY22" fmla="*/ 704850 h 1037359"/>
              <a:gd name="connsiteX23" fmla="*/ 415636 w 1435563"/>
              <a:gd name="connsiteY23" fmla="*/ 698269 h 1037359"/>
              <a:gd name="connsiteX24" fmla="*/ 436418 w 1435563"/>
              <a:gd name="connsiteY24" fmla="*/ 711344 h 1037359"/>
              <a:gd name="connsiteX25" fmla="*/ 450662 w 1435563"/>
              <a:gd name="connsiteY25" fmla="*/ 722038 h 1037359"/>
              <a:gd name="connsiteX26" fmla="*/ 477982 w 1435563"/>
              <a:gd name="connsiteY26" fmla="*/ 738101 h 1037359"/>
              <a:gd name="connsiteX27" fmla="*/ 498764 w 1435563"/>
              <a:gd name="connsiteY27" fmla="*/ 742257 h 1037359"/>
              <a:gd name="connsiteX28" fmla="*/ 515389 w 1435563"/>
              <a:gd name="connsiteY28" fmla="*/ 750570 h 1037359"/>
              <a:gd name="connsiteX29" fmla="*/ 527858 w 1435563"/>
              <a:gd name="connsiteY29" fmla="*/ 758882 h 1037359"/>
              <a:gd name="connsiteX30" fmla="*/ 569422 w 1435563"/>
              <a:gd name="connsiteY30" fmla="*/ 775508 h 1037359"/>
              <a:gd name="connsiteX31" fmla="*/ 586047 w 1435563"/>
              <a:gd name="connsiteY31" fmla="*/ 787977 h 1037359"/>
              <a:gd name="connsiteX32" fmla="*/ 606180 w 1435563"/>
              <a:gd name="connsiteY32" fmla="*/ 784947 h 1037359"/>
              <a:gd name="connsiteX33" fmla="*/ 632936 w 1435563"/>
              <a:gd name="connsiteY33" fmla="*/ 793258 h 1037359"/>
              <a:gd name="connsiteX34" fmla="*/ 645968 w 1435563"/>
              <a:gd name="connsiteY34" fmla="*/ 801571 h 1037359"/>
              <a:gd name="connsiteX35" fmla="*/ 664975 w 1435563"/>
              <a:gd name="connsiteY35" fmla="*/ 807503 h 1037359"/>
              <a:gd name="connsiteX36" fmla="*/ 698269 w 1435563"/>
              <a:gd name="connsiteY36" fmla="*/ 821227 h 1037359"/>
              <a:gd name="connsiteX37" fmla="*/ 806334 w 1435563"/>
              <a:gd name="connsiteY37" fmla="*/ 833697 h 1037359"/>
              <a:gd name="connsiteX38" fmla="*/ 872836 w 1435563"/>
              <a:gd name="connsiteY38" fmla="*/ 837854 h 1037359"/>
              <a:gd name="connsiteX39" fmla="*/ 972589 w 1435563"/>
              <a:gd name="connsiteY39" fmla="*/ 842010 h 1037359"/>
              <a:gd name="connsiteX40" fmla="*/ 1084811 w 1435563"/>
              <a:gd name="connsiteY40" fmla="*/ 833697 h 1037359"/>
              <a:gd name="connsiteX41" fmla="*/ 1131700 w 1435563"/>
              <a:gd name="connsiteY41" fmla="*/ 826509 h 1037359"/>
              <a:gd name="connsiteX42" fmla="*/ 1151313 w 1435563"/>
              <a:gd name="connsiteY42" fmla="*/ 829540 h 1037359"/>
              <a:gd name="connsiteX43" fmla="*/ 1271847 w 1435563"/>
              <a:gd name="connsiteY43" fmla="*/ 817071 h 1037359"/>
              <a:gd name="connsiteX44" fmla="*/ 1328261 w 1435563"/>
              <a:gd name="connsiteY44" fmla="*/ 803347 h 1037359"/>
              <a:gd name="connsiteX45" fmla="*/ 1356792 w 1435563"/>
              <a:gd name="connsiteY45" fmla="*/ 787284 h 1037359"/>
              <a:gd name="connsiteX46" fmla="*/ 1391863 w 1435563"/>
              <a:gd name="connsiteY46" fmla="*/ 775985 h 1037359"/>
              <a:gd name="connsiteX47" fmla="*/ 1409656 w 1435563"/>
              <a:gd name="connsiteY47" fmla="*/ 765291 h 1037359"/>
              <a:gd name="connsiteX48" fmla="*/ 1435244 w 1435563"/>
              <a:gd name="connsiteY48" fmla="*/ 763472 h 1037359"/>
              <a:gd name="connsiteX49" fmla="*/ 1390520 w 1435563"/>
              <a:gd name="connsiteY49" fmla="*/ 853483 h 1037359"/>
              <a:gd name="connsiteX50" fmla="*/ 1364585 w 1435563"/>
              <a:gd name="connsiteY50" fmla="*/ 865908 h 1037359"/>
              <a:gd name="connsiteX51" fmla="*/ 1317568 w 1435563"/>
              <a:gd name="connsiteY51" fmla="*/ 879417 h 1037359"/>
              <a:gd name="connsiteX52" fmla="*/ 1310510 w 1435563"/>
              <a:gd name="connsiteY52" fmla="*/ 890154 h 1037359"/>
              <a:gd name="connsiteX53" fmla="*/ 1300422 w 1435563"/>
              <a:gd name="connsiteY53" fmla="*/ 903837 h 1037359"/>
              <a:gd name="connsiteX54" fmla="*/ 1271285 w 1435563"/>
              <a:gd name="connsiteY54" fmla="*/ 909767 h 1037359"/>
              <a:gd name="connsiteX55" fmla="*/ 1249897 w 1435563"/>
              <a:gd name="connsiteY55" fmla="*/ 906780 h 1037359"/>
              <a:gd name="connsiteX56" fmla="*/ 1227339 w 1435563"/>
              <a:gd name="connsiteY56" fmla="*/ 910329 h 1037359"/>
              <a:gd name="connsiteX57" fmla="*/ 1207726 w 1435563"/>
              <a:gd name="connsiteY57" fmla="*/ 927561 h 1037359"/>
              <a:gd name="connsiteX58" fmla="*/ 1167938 w 1435563"/>
              <a:gd name="connsiteY58" fmla="*/ 941806 h 1037359"/>
              <a:gd name="connsiteX59" fmla="*/ 1134687 w 1435563"/>
              <a:gd name="connsiteY59" fmla="*/ 950075 h 1037359"/>
              <a:gd name="connsiteX60" fmla="*/ 1122218 w 1435563"/>
              <a:gd name="connsiteY60" fmla="*/ 954231 h 1037359"/>
              <a:gd name="connsiteX61" fmla="*/ 1101436 w 1435563"/>
              <a:gd name="connsiteY61" fmla="*/ 958388 h 1037359"/>
              <a:gd name="connsiteX62" fmla="*/ 1080654 w 1435563"/>
              <a:gd name="connsiteY62" fmla="*/ 966701 h 1037359"/>
              <a:gd name="connsiteX63" fmla="*/ 1001684 w 1435563"/>
              <a:gd name="connsiteY63" fmla="*/ 975013 h 1037359"/>
              <a:gd name="connsiteX64" fmla="*/ 985058 w 1435563"/>
              <a:gd name="connsiteY64" fmla="*/ 979170 h 1037359"/>
              <a:gd name="connsiteX65" fmla="*/ 955964 w 1435563"/>
              <a:gd name="connsiteY65" fmla="*/ 983326 h 1037359"/>
              <a:gd name="connsiteX66" fmla="*/ 931025 w 1435563"/>
              <a:gd name="connsiteY66" fmla="*/ 987482 h 1037359"/>
              <a:gd name="connsiteX67" fmla="*/ 901931 w 1435563"/>
              <a:gd name="connsiteY67" fmla="*/ 991639 h 1037359"/>
              <a:gd name="connsiteX68" fmla="*/ 852054 w 1435563"/>
              <a:gd name="connsiteY68" fmla="*/ 1004108 h 1037359"/>
              <a:gd name="connsiteX69" fmla="*/ 835429 w 1435563"/>
              <a:gd name="connsiteY69" fmla="*/ 1008264 h 1037359"/>
              <a:gd name="connsiteX70" fmla="*/ 793865 w 1435563"/>
              <a:gd name="connsiteY70" fmla="*/ 1020733 h 1037359"/>
              <a:gd name="connsiteX71" fmla="*/ 777240 w 1435563"/>
              <a:gd name="connsiteY71" fmla="*/ 1029046 h 1037359"/>
              <a:gd name="connsiteX72" fmla="*/ 748145 w 1435563"/>
              <a:gd name="connsiteY72" fmla="*/ 1033202 h 1037359"/>
              <a:gd name="connsiteX73" fmla="*/ 727364 w 1435563"/>
              <a:gd name="connsiteY73" fmla="*/ 1037359 h 1037359"/>
              <a:gd name="connsiteX74" fmla="*/ 619298 w 1435563"/>
              <a:gd name="connsiteY74" fmla="*/ 1033202 h 1037359"/>
              <a:gd name="connsiteX75" fmla="*/ 594360 w 1435563"/>
              <a:gd name="connsiteY75" fmla="*/ 1024890 h 1037359"/>
              <a:gd name="connsiteX76" fmla="*/ 536171 w 1435563"/>
              <a:gd name="connsiteY76" fmla="*/ 1004108 h 1037359"/>
              <a:gd name="connsiteX77" fmla="*/ 519545 w 1435563"/>
              <a:gd name="connsiteY77" fmla="*/ 987482 h 1037359"/>
              <a:gd name="connsiteX78" fmla="*/ 357447 w 1435563"/>
              <a:gd name="connsiteY78" fmla="*/ 912668 h 1037359"/>
              <a:gd name="connsiteX79" fmla="*/ 320040 w 1435563"/>
              <a:gd name="connsiteY79" fmla="*/ 887730 h 1037359"/>
              <a:gd name="connsiteX80" fmla="*/ 261851 w 1435563"/>
              <a:gd name="connsiteY80" fmla="*/ 842010 h 1037359"/>
              <a:gd name="connsiteX81" fmla="*/ 245225 w 1435563"/>
              <a:gd name="connsiteY81" fmla="*/ 829541 h 1037359"/>
              <a:gd name="connsiteX82" fmla="*/ 224444 w 1435563"/>
              <a:gd name="connsiteY82" fmla="*/ 808759 h 1037359"/>
              <a:gd name="connsiteX83" fmla="*/ 207818 w 1435563"/>
              <a:gd name="connsiteY83" fmla="*/ 775508 h 1037359"/>
              <a:gd name="connsiteX84" fmla="*/ 199505 w 1435563"/>
              <a:gd name="connsiteY84" fmla="*/ 763039 h 1037359"/>
              <a:gd name="connsiteX85" fmla="*/ 187036 w 1435563"/>
              <a:gd name="connsiteY85" fmla="*/ 746413 h 1037359"/>
              <a:gd name="connsiteX86" fmla="*/ 153785 w 1435563"/>
              <a:gd name="connsiteY86" fmla="*/ 700693 h 1037359"/>
              <a:gd name="connsiteX87" fmla="*/ 128847 w 1435563"/>
              <a:gd name="connsiteY87" fmla="*/ 675755 h 1037359"/>
              <a:gd name="connsiteX88" fmla="*/ 124691 w 1435563"/>
              <a:gd name="connsiteY88" fmla="*/ 663286 h 1037359"/>
              <a:gd name="connsiteX89" fmla="*/ 99753 w 1435563"/>
              <a:gd name="connsiteY89" fmla="*/ 625879 h 1037359"/>
              <a:gd name="connsiteX90" fmla="*/ 74814 w 1435563"/>
              <a:gd name="connsiteY90" fmla="*/ 588471 h 1037359"/>
              <a:gd name="connsiteX91" fmla="*/ 58189 w 1435563"/>
              <a:gd name="connsiteY91" fmla="*/ 563533 h 1037359"/>
              <a:gd name="connsiteX92" fmla="*/ 45720 w 1435563"/>
              <a:gd name="connsiteY92" fmla="*/ 530282 h 1037359"/>
              <a:gd name="connsiteX93" fmla="*/ 41564 w 1435563"/>
              <a:gd name="connsiteY93" fmla="*/ 492875 h 1037359"/>
              <a:gd name="connsiteX94" fmla="*/ 33251 w 1435563"/>
              <a:gd name="connsiteY94" fmla="*/ 480406 h 1037359"/>
              <a:gd name="connsiteX95" fmla="*/ 24938 w 1435563"/>
              <a:gd name="connsiteY95" fmla="*/ 455468 h 1037359"/>
              <a:gd name="connsiteX96" fmla="*/ 16625 w 1435563"/>
              <a:gd name="connsiteY96" fmla="*/ 438842 h 1037359"/>
              <a:gd name="connsiteX97" fmla="*/ 12469 w 1435563"/>
              <a:gd name="connsiteY97" fmla="*/ 422217 h 1037359"/>
              <a:gd name="connsiteX98" fmla="*/ 4156 w 1435563"/>
              <a:gd name="connsiteY98" fmla="*/ 397279 h 1037359"/>
              <a:gd name="connsiteX99" fmla="*/ 0 w 1435563"/>
              <a:gd name="connsiteY99" fmla="*/ 380653 h 1037359"/>
              <a:gd name="connsiteX100" fmla="*/ 4156 w 1435563"/>
              <a:gd name="connsiteY100" fmla="*/ 285057 h 1037359"/>
              <a:gd name="connsiteX101" fmla="*/ 8313 w 1435563"/>
              <a:gd name="connsiteY101" fmla="*/ 264275 h 1037359"/>
              <a:gd name="connsiteX102" fmla="*/ 12469 w 1435563"/>
              <a:gd name="connsiteY102" fmla="*/ 218555 h 1037359"/>
              <a:gd name="connsiteX103" fmla="*/ 20782 w 1435563"/>
              <a:gd name="connsiteY103" fmla="*/ 197773 h 1037359"/>
              <a:gd name="connsiteX104" fmla="*/ 29094 w 1435563"/>
              <a:gd name="connsiteY104" fmla="*/ 164522 h 1037359"/>
              <a:gd name="connsiteX105" fmla="*/ 37407 w 1435563"/>
              <a:gd name="connsiteY105" fmla="*/ 127115 h 1037359"/>
              <a:gd name="connsiteX106" fmla="*/ 41564 w 1435563"/>
              <a:gd name="connsiteY106" fmla="*/ 106333 h 1037359"/>
              <a:gd name="connsiteX107" fmla="*/ 49876 w 1435563"/>
              <a:gd name="connsiteY107" fmla="*/ 89708 h 1037359"/>
              <a:gd name="connsiteX108" fmla="*/ 54033 w 1435563"/>
              <a:gd name="connsiteY108" fmla="*/ 77239 h 1037359"/>
              <a:gd name="connsiteX109" fmla="*/ 70658 w 1435563"/>
              <a:gd name="connsiteY109" fmla="*/ 68926 h 1037359"/>
              <a:gd name="connsiteX110" fmla="*/ 87284 w 1435563"/>
              <a:gd name="connsiteY110" fmla="*/ 56457 h 1037359"/>
              <a:gd name="connsiteX111" fmla="*/ 95596 w 1435563"/>
              <a:gd name="connsiteY111" fmla="*/ 43988 h 1037359"/>
              <a:gd name="connsiteX112" fmla="*/ 89015 w 1435563"/>
              <a:gd name="connsiteY112" fmla="*/ 37450 h 1037359"/>
              <a:gd name="connsiteX113" fmla="*/ 108628 w 1435563"/>
              <a:gd name="connsiteY113" fmla="*/ 17232 h 1037359"/>
              <a:gd name="connsiteX114" fmla="*/ 147854 w 1435563"/>
              <a:gd name="connsiteY114" fmla="*/ 0 h 1037359"/>
              <a:gd name="connsiteX115" fmla="*/ 153785 w 1435563"/>
              <a:gd name="connsiteY115" fmla="*/ 48144 h 1037359"/>
              <a:gd name="connsiteX0" fmla="*/ 153785 w 1435563"/>
              <a:gd name="connsiteY0" fmla="*/ 48144 h 1037359"/>
              <a:gd name="connsiteX1" fmla="*/ 153785 w 1435563"/>
              <a:gd name="connsiteY1" fmla="*/ 114646 h 1037359"/>
              <a:gd name="connsiteX2" fmla="*/ 159760 w 1435563"/>
              <a:gd name="connsiteY2" fmla="*/ 195392 h 1037359"/>
              <a:gd name="connsiteX3" fmla="*/ 149629 w 1435563"/>
              <a:gd name="connsiteY3" fmla="*/ 231024 h 1037359"/>
              <a:gd name="connsiteX4" fmla="*/ 162098 w 1435563"/>
              <a:gd name="connsiteY4" fmla="*/ 243493 h 1037359"/>
              <a:gd name="connsiteX5" fmla="*/ 175779 w 1435563"/>
              <a:gd name="connsiteY5" fmla="*/ 332552 h 1037359"/>
              <a:gd name="connsiteX6" fmla="*/ 175737 w 1435563"/>
              <a:gd name="connsiteY6" fmla="*/ 347402 h 1037359"/>
              <a:gd name="connsiteX7" fmla="*/ 178724 w 1435563"/>
              <a:gd name="connsiteY7" fmla="*/ 380653 h 1037359"/>
              <a:gd name="connsiteX8" fmla="*/ 182880 w 1435563"/>
              <a:gd name="connsiteY8" fmla="*/ 401435 h 1037359"/>
              <a:gd name="connsiteX9" fmla="*/ 198943 w 1435563"/>
              <a:gd name="connsiteY9" fmla="*/ 413299 h 1037359"/>
              <a:gd name="connsiteX10" fmla="*/ 200718 w 1435563"/>
              <a:gd name="connsiteY10" fmla="*/ 433474 h 1037359"/>
              <a:gd name="connsiteX11" fmla="*/ 216174 w 1435563"/>
              <a:gd name="connsiteY11" fmla="*/ 452481 h 1037359"/>
              <a:gd name="connsiteX12" fmla="*/ 226261 w 1435563"/>
              <a:gd name="connsiteY12" fmla="*/ 475599 h 1037359"/>
              <a:gd name="connsiteX13" fmla="*/ 236350 w 1435563"/>
              <a:gd name="connsiteY13" fmla="*/ 499976 h 1037359"/>
              <a:gd name="connsiteX14" fmla="*/ 252975 w 1435563"/>
              <a:gd name="connsiteY14" fmla="*/ 532057 h 1037359"/>
              <a:gd name="connsiteX15" fmla="*/ 256526 w 1435563"/>
              <a:gd name="connsiteY15" fmla="*/ 542146 h 1037359"/>
              <a:gd name="connsiteX16" fmla="*/ 293933 w 1435563"/>
              <a:gd name="connsiteY16" fmla="*/ 588471 h 1037359"/>
              <a:gd name="connsiteX17" fmla="*/ 307571 w 1435563"/>
              <a:gd name="connsiteY17" fmla="*/ 617566 h 1037359"/>
              <a:gd name="connsiteX18" fmla="*/ 327184 w 1435563"/>
              <a:gd name="connsiteY18" fmla="*/ 632979 h 1037359"/>
              <a:gd name="connsiteX19" fmla="*/ 353291 w 1435563"/>
              <a:gd name="connsiteY19" fmla="*/ 654973 h 1037359"/>
              <a:gd name="connsiteX20" fmla="*/ 378229 w 1435563"/>
              <a:gd name="connsiteY20" fmla="*/ 679911 h 1037359"/>
              <a:gd name="connsiteX21" fmla="*/ 390698 w 1435563"/>
              <a:gd name="connsiteY21" fmla="*/ 688224 h 1037359"/>
              <a:gd name="connsiteX22" fmla="*/ 407324 w 1435563"/>
              <a:gd name="connsiteY22" fmla="*/ 704850 h 1037359"/>
              <a:gd name="connsiteX23" fmla="*/ 415636 w 1435563"/>
              <a:gd name="connsiteY23" fmla="*/ 698269 h 1037359"/>
              <a:gd name="connsiteX24" fmla="*/ 436418 w 1435563"/>
              <a:gd name="connsiteY24" fmla="*/ 711344 h 1037359"/>
              <a:gd name="connsiteX25" fmla="*/ 450662 w 1435563"/>
              <a:gd name="connsiteY25" fmla="*/ 722038 h 1037359"/>
              <a:gd name="connsiteX26" fmla="*/ 477982 w 1435563"/>
              <a:gd name="connsiteY26" fmla="*/ 738101 h 1037359"/>
              <a:gd name="connsiteX27" fmla="*/ 498764 w 1435563"/>
              <a:gd name="connsiteY27" fmla="*/ 742257 h 1037359"/>
              <a:gd name="connsiteX28" fmla="*/ 515389 w 1435563"/>
              <a:gd name="connsiteY28" fmla="*/ 750570 h 1037359"/>
              <a:gd name="connsiteX29" fmla="*/ 527858 w 1435563"/>
              <a:gd name="connsiteY29" fmla="*/ 758882 h 1037359"/>
              <a:gd name="connsiteX30" fmla="*/ 569422 w 1435563"/>
              <a:gd name="connsiteY30" fmla="*/ 775508 h 1037359"/>
              <a:gd name="connsiteX31" fmla="*/ 586047 w 1435563"/>
              <a:gd name="connsiteY31" fmla="*/ 787977 h 1037359"/>
              <a:gd name="connsiteX32" fmla="*/ 606180 w 1435563"/>
              <a:gd name="connsiteY32" fmla="*/ 784947 h 1037359"/>
              <a:gd name="connsiteX33" fmla="*/ 632936 w 1435563"/>
              <a:gd name="connsiteY33" fmla="*/ 793258 h 1037359"/>
              <a:gd name="connsiteX34" fmla="*/ 645968 w 1435563"/>
              <a:gd name="connsiteY34" fmla="*/ 801571 h 1037359"/>
              <a:gd name="connsiteX35" fmla="*/ 664975 w 1435563"/>
              <a:gd name="connsiteY35" fmla="*/ 807503 h 1037359"/>
              <a:gd name="connsiteX36" fmla="*/ 698269 w 1435563"/>
              <a:gd name="connsiteY36" fmla="*/ 821227 h 1037359"/>
              <a:gd name="connsiteX37" fmla="*/ 806334 w 1435563"/>
              <a:gd name="connsiteY37" fmla="*/ 833697 h 1037359"/>
              <a:gd name="connsiteX38" fmla="*/ 872836 w 1435563"/>
              <a:gd name="connsiteY38" fmla="*/ 837854 h 1037359"/>
              <a:gd name="connsiteX39" fmla="*/ 972589 w 1435563"/>
              <a:gd name="connsiteY39" fmla="*/ 842010 h 1037359"/>
              <a:gd name="connsiteX40" fmla="*/ 1084811 w 1435563"/>
              <a:gd name="connsiteY40" fmla="*/ 833697 h 1037359"/>
              <a:gd name="connsiteX41" fmla="*/ 1131700 w 1435563"/>
              <a:gd name="connsiteY41" fmla="*/ 826509 h 1037359"/>
              <a:gd name="connsiteX42" fmla="*/ 1151313 w 1435563"/>
              <a:gd name="connsiteY42" fmla="*/ 829540 h 1037359"/>
              <a:gd name="connsiteX43" fmla="*/ 1271847 w 1435563"/>
              <a:gd name="connsiteY43" fmla="*/ 817071 h 1037359"/>
              <a:gd name="connsiteX44" fmla="*/ 1328261 w 1435563"/>
              <a:gd name="connsiteY44" fmla="*/ 803347 h 1037359"/>
              <a:gd name="connsiteX45" fmla="*/ 1356792 w 1435563"/>
              <a:gd name="connsiteY45" fmla="*/ 787284 h 1037359"/>
              <a:gd name="connsiteX46" fmla="*/ 1391863 w 1435563"/>
              <a:gd name="connsiteY46" fmla="*/ 775985 h 1037359"/>
              <a:gd name="connsiteX47" fmla="*/ 1409656 w 1435563"/>
              <a:gd name="connsiteY47" fmla="*/ 765291 h 1037359"/>
              <a:gd name="connsiteX48" fmla="*/ 1435244 w 1435563"/>
              <a:gd name="connsiteY48" fmla="*/ 763472 h 1037359"/>
              <a:gd name="connsiteX49" fmla="*/ 1390520 w 1435563"/>
              <a:gd name="connsiteY49" fmla="*/ 853483 h 1037359"/>
              <a:gd name="connsiteX50" fmla="*/ 1364585 w 1435563"/>
              <a:gd name="connsiteY50" fmla="*/ 865908 h 1037359"/>
              <a:gd name="connsiteX51" fmla="*/ 1317568 w 1435563"/>
              <a:gd name="connsiteY51" fmla="*/ 879417 h 1037359"/>
              <a:gd name="connsiteX52" fmla="*/ 1310510 w 1435563"/>
              <a:gd name="connsiteY52" fmla="*/ 890154 h 1037359"/>
              <a:gd name="connsiteX53" fmla="*/ 1300422 w 1435563"/>
              <a:gd name="connsiteY53" fmla="*/ 903837 h 1037359"/>
              <a:gd name="connsiteX54" fmla="*/ 1271285 w 1435563"/>
              <a:gd name="connsiteY54" fmla="*/ 909767 h 1037359"/>
              <a:gd name="connsiteX55" fmla="*/ 1249897 w 1435563"/>
              <a:gd name="connsiteY55" fmla="*/ 906780 h 1037359"/>
              <a:gd name="connsiteX56" fmla="*/ 1227339 w 1435563"/>
              <a:gd name="connsiteY56" fmla="*/ 910329 h 1037359"/>
              <a:gd name="connsiteX57" fmla="*/ 1207726 w 1435563"/>
              <a:gd name="connsiteY57" fmla="*/ 927561 h 1037359"/>
              <a:gd name="connsiteX58" fmla="*/ 1167938 w 1435563"/>
              <a:gd name="connsiteY58" fmla="*/ 941806 h 1037359"/>
              <a:gd name="connsiteX59" fmla="*/ 1134687 w 1435563"/>
              <a:gd name="connsiteY59" fmla="*/ 950075 h 1037359"/>
              <a:gd name="connsiteX60" fmla="*/ 1122218 w 1435563"/>
              <a:gd name="connsiteY60" fmla="*/ 954231 h 1037359"/>
              <a:gd name="connsiteX61" fmla="*/ 1101436 w 1435563"/>
              <a:gd name="connsiteY61" fmla="*/ 958388 h 1037359"/>
              <a:gd name="connsiteX62" fmla="*/ 1080654 w 1435563"/>
              <a:gd name="connsiteY62" fmla="*/ 966701 h 1037359"/>
              <a:gd name="connsiteX63" fmla="*/ 1001684 w 1435563"/>
              <a:gd name="connsiteY63" fmla="*/ 975013 h 1037359"/>
              <a:gd name="connsiteX64" fmla="*/ 985058 w 1435563"/>
              <a:gd name="connsiteY64" fmla="*/ 979170 h 1037359"/>
              <a:gd name="connsiteX65" fmla="*/ 955964 w 1435563"/>
              <a:gd name="connsiteY65" fmla="*/ 983326 h 1037359"/>
              <a:gd name="connsiteX66" fmla="*/ 931025 w 1435563"/>
              <a:gd name="connsiteY66" fmla="*/ 987482 h 1037359"/>
              <a:gd name="connsiteX67" fmla="*/ 901931 w 1435563"/>
              <a:gd name="connsiteY67" fmla="*/ 991639 h 1037359"/>
              <a:gd name="connsiteX68" fmla="*/ 852054 w 1435563"/>
              <a:gd name="connsiteY68" fmla="*/ 1004108 h 1037359"/>
              <a:gd name="connsiteX69" fmla="*/ 835429 w 1435563"/>
              <a:gd name="connsiteY69" fmla="*/ 1008264 h 1037359"/>
              <a:gd name="connsiteX70" fmla="*/ 793865 w 1435563"/>
              <a:gd name="connsiteY70" fmla="*/ 1020733 h 1037359"/>
              <a:gd name="connsiteX71" fmla="*/ 777240 w 1435563"/>
              <a:gd name="connsiteY71" fmla="*/ 1029046 h 1037359"/>
              <a:gd name="connsiteX72" fmla="*/ 748145 w 1435563"/>
              <a:gd name="connsiteY72" fmla="*/ 1033202 h 1037359"/>
              <a:gd name="connsiteX73" fmla="*/ 727364 w 1435563"/>
              <a:gd name="connsiteY73" fmla="*/ 1037359 h 1037359"/>
              <a:gd name="connsiteX74" fmla="*/ 619298 w 1435563"/>
              <a:gd name="connsiteY74" fmla="*/ 1033202 h 1037359"/>
              <a:gd name="connsiteX75" fmla="*/ 594360 w 1435563"/>
              <a:gd name="connsiteY75" fmla="*/ 1024890 h 1037359"/>
              <a:gd name="connsiteX76" fmla="*/ 536171 w 1435563"/>
              <a:gd name="connsiteY76" fmla="*/ 1004108 h 1037359"/>
              <a:gd name="connsiteX77" fmla="*/ 519545 w 1435563"/>
              <a:gd name="connsiteY77" fmla="*/ 987482 h 1037359"/>
              <a:gd name="connsiteX78" fmla="*/ 357447 w 1435563"/>
              <a:gd name="connsiteY78" fmla="*/ 912668 h 1037359"/>
              <a:gd name="connsiteX79" fmla="*/ 320040 w 1435563"/>
              <a:gd name="connsiteY79" fmla="*/ 887730 h 1037359"/>
              <a:gd name="connsiteX80" fmla="*/ 261851 w 1435563"/>
              <a:gd name="connsiteY80" fmla="*/ 842010 h 1037359"/>
              <a:gd name="connsiteX81" fmla="*/ 245225 w 1435563"/>
              <a:gd name="connsiteY81" fmla="*/ 829541 h 1037359"/>
              <a:gd name="connsiteX82" fmla="*/ 224444 w 1435563"/>
              <a:gd name="connsiteY82" fmla="*/ 808759 h 1037359"/>
              <a:gd name="connsiteX83" fmla="*/ 207818 w 1435563"/>
              <a:gd name="connsiteY83" fmla="*/ 775508 h 1037359"/>
              <a:gd name="connsiteX84" fmla="*/ 199505 w 1435563"/>
              <a:gd name="connsiteY84" fmla="*/ 763039 h 1037359"/>
              <a:gd name="connsiteX85" fmla="*/ 187036 w 1435563"/>
              <a:gd name="connsiteY85" fmla="*/ 746413 h 1037359"/>
              <a:gd name="connsiteX86" fmla="*/ 153785 w 1435563"/>
              <a:gd name="connsiteY86" fmla="*/ 700693 h 1037359"/>
              <a:gd name="connsiteX87" fmla="*/ 128847 w 1435563"/>
              <a:gd name="connsiteY87" fmla="*/ 675755 h 1037359"/>
              <a:gd name="connsiteX88" fmla="*/ 124691 w 1435563"/>
              <a:gd name="connsiteY88" fmla="*/ 663286 h 1037359"/>
              <a:gd name="connsiteX89" fmla="*/ 99753 w 1435563"/>
              <a:gd name="connsiteY89" fmla="*/ 625879 h 1037359"/>
              <a:gd name="connsiteX90" fmla="*/ 74814 w 1435563"/>
              <a:gd name="connsiteY90" fmla="*/ 588471 h 1037359"/>
              <a:gd name="connsiteX91" fmla="*/ 58189 w 1435563"/>
              <a:gd name="connsiteY91" fmla="*/ 563533 h 1037359"/>
              <a:gd name="connsiteX92" fmla="*/ 45720 w 1435563"/>
              <a:gd name="connsiteY92" fmla="*/ 530282 h 1037359"/>
              <a:gd name="connsiteX93" fmla="*/ 41564 w 1435563"/>
              <a:gd name="connsiteY93" fmla="*/ 492875 h 1037359"/>
              <a:gd name="connsiteX94" fmla="*/ 33251 w 1435563"/>
              <a:gd name="connsiteY94" fmla="*/ 480406 h 1037359"/>
              <a:gd name="connsiteX95" fmla="*/ 24938 w 1435563"/>
              <a:gd name="connsiteY95" fmla="*/ 455468 h 1037359"/>
              <a:gd name="connsiteX96" fmla="*/ 16625 w 1435563"/>
              <a:gd name="connsiteY96" fmla="*/ 438842 h 1037359"/>
              <a:gd name="connsiteX97" fmla="*/ 12469 w 1435563"/>
              <a:gd name="connsiteY97" fmla="*/ 422217 h 1037359"/>
              <a:gd name="connsiteX98" fmla="*/ 4156 w 1435563"/>
              <a:gd name="connsiteY98" fmla="*/ 397279 h 1037359"/>
              <a:gd name="connsiteX99" fmla="*/ 0 w 1435563"/>
              <a:gd name="connsiteY99" fmla="*/ 380653 h 1037359"/>
              <a:gd name="connsiteX100" fmla="*/ 4156 w 1435563"/>
              <a:gd name="connsiteY100" fmla="*/ 285057 h 1037359"/>
              <a:gd name="connsiteX101" fmla="*/ 8313 w 1435563"/>
              <a:gd name="connsiteY101" fmla="*/ 264275 h 1037359"/>
              <a:gd name="connsiteX102" fmla="*/ 12469 w 1435563"/>
              <a:gd name="connsiteY102" fmla="*/ 218555 h 1037359"/>
              <a:gd name="connsiteX103" fmla="*/ 20782 w 1435563"/>
              <a:gd name="connsiteY103" fmla="*/ 197773 h 1037359"/>
              <a:gd name="connsiteX104" fmla="*/ 29094 w 1435563"/>
              <a:gd name="connsiteY104" fmla="*/ 164522 h 1037359"/>
              <a:gd name="connsiteX105" fmla="*/ 37407 w 1435563"/>
              <a:gd name="connsiteY105" fmla="*/ 127115 h 1037359"/>
              <a:gd name="connsiteX106" fmla="*/ 41564 w 1435563"/>
              <a:gd name="connsiteY106" fmla="*/ 106333 h 1037359"/>
              <a:gd name="connsiteX107" fmla="*/ 49876 w 1435563"/>
              <a:gd name="connsiteY107" fmla="*/ 89708 h 1037359"/>
              <a:gd name="connsiteX108" fmla="*/ 54033 w 1435563"/>
              <a:gd name="connsiteY108" fmla="*/ 77239 h 1037359"/>
              <a:gd name="connsiteX109" fmla="*/ 70658 w 1435563"/>
              <a:gd name="connsiteY109" fmla="*/ 68926 h 1037359"/>
              <a:gd name="connsiteX110" fmla="*/ 77759 w 1435563"/>
              <a:gd name="connsiteY110" fmla="*/ 42169 h 1037359"/>
              <a:gd name="connsiteX111" fmla="*/ 95596 w 1435563"/>
              <a:gd name="connsiteY111" fmla="*/ 43988 h 1037359"/>
              <a:gd name="connsiteX112" fmla="*/ 89015 w 1435563"/>
              <a:gd name="connsiteY112" fmla="*/ 37450 h 1037359"/>
              <a:gd name="connsiteX113" fmla="*/ 108628 w 1435563"/>
              <a:gd name="connsiteY113" fmla="*/ 17232 h 1037359"/>
              <a:gd name="connsiteX114" fmla="*/ 147854 w 1435563"/>
              <a:gd name="connsiteY114" fmla="*/ 0 h 1037359"/>
              <a:gd name="connsiteX115" fmla="*/ 153785 w 1435563"/>
              <a:gd name="connsiteY115" fmla="*/ 48144 h 1037359"/>
              <a:gd name="connsiteX0" fmla="*/ 153785 w 1435563"/>
              <a:gd name="connsiteY0" fmla="*/ 48144 h 1037359"/>
              <a:gd name="connsiteX1" fmla="*/ 153785 w 1435563"/>
              <a:gd name="connsiteY1" fmla="*/ 114646 h 1037359"/>
              <a:gd name="connsiteX2" fmla="*/ 159760 w 1435563"/>
              <a:gd name="connsiteY2" fmla="*/ 195392 h 1037359"/>
              <a:gd name="connsiteX3" fmla="*/ 149629 w 1435563"/>
              <a:gd name="connsiteY3" fmla="*/ 231024 h 1037359"/>
              <a:gd name="connsiteX4" fmla="*/ 162098 w 1435563"/>
              <a:gd name="connsiteY4" fmla="*/ 243493 h 1037359"/>
              <a:gd name="connsiteX5" fmla="*/ 175779 w 1435563"/>
              <a:gd name="connsiteY5" fmla="*/ 332552 h 1037359"/>
              <a:gd name="connsiteX6" fmla="*/ 175737 w 1435563"/>
              <a:gd name="connsiteY6" fmla="*/ 347402 h 1037359"/>
              <a:gd name="connsiteX7" fmla="*/ 178724 w 1435563"/>
              <a:gd name="connsiteY7" fmla="*/ 380653 h 1037359"/>
              <a:gd name="connsiteX8" fmla="*/ 182880 w 1435563"/>
              <a:gd name="connsiteY8" fmla="*/ 401435 h 1037359"/>
              <a:gd name="connsiteX9" fmla="*/ 198943 w 1435563"/>
              <a:gd name="connsiteY9" fmla="*/ 413299 h 1037359"/>
              <a:gd name="connsiteX10" fmla="*/ 200718 w 1435563"/>
              <a:gd name="connsiteY10" fmla="*/ 433474 h 1037359"/>
              <a:gd name="connsiteX11" fmla="*/ 216174 w 1435563"/>
              <a:gd name="connsiteY11" fmla="*/ 452481 h 1037359"/>
              <a:gd name="connsiteX12" fmla="*/ 226261 w 1435563"/>
              <a:gd name="connsiteY12" fmla="*/ 475599 h 1037359"/>
              <a:gd name="connsiteX13" fmla="*/ 236350 w 1435563"/>
              <a:gd name="connsiteY13" fmla="*/ 499976 h 1037359"/>
              <a:gd name="connsiteX14" fmla="*/ 252975 w 1435563"/>
              <a:gd name="connsiteY14" fmla="*/ 532057 h 1037359"/>
              <a:gd name="connsiteX15" fmla="*/ 256526 w 1435563"/>
              <a:gd name="connsiteY15" fmla="*/ 542146 h 1037359"/>
              <a:gd name="connsiteX16" fmla="*/ 293933 w 1435563"/>
              <a:gd name="connsiteY16" fmla="*/ 588471 h 1037359"/>
              <a:gd name="connsiteX17" fmla="*/ 307571 w 1435563"/>
              <a:gd name="connsiteY17" fmla="*/ 617566 h 1037359"/>
              <a:gd name="connsiteX18" fmla="*/ 327184 w 1435563"/>
              <a:gd name="connsiteY18" fmla="*/ 632979 h 1037359"/>
              <a:gd name="connsiteX19" fmla="*/ 353291 w 1435563"/>
              <a:gd name="connsiteY19" fmla="*/ 654973 h 1037359"/>
              <a:gd name="connsiteX20" fmla="*/ 378229 w 1435563"/>
              <a:gd name="connsiteY20" fmla="*/ 679911 h 1037359"/>
              <a:gd name="connsiteX21" fmla="*/ 390698 w 1435563"/>
              <a:gd name="connsiteY21" fmla="*/ 688224 h 1037359"/>
              <a:gd name="connsiteX22" fmla="*/ 407324 w 1435563"/>
              <a:gd name="connsiteY22" fmla="*/ 704850 h 1037359"/>
              <a:gd name="connsiteX23" fmla="*/ 415636 w 1435563"/>
              <a:gd name="connsiteY23" fmla="*/ 698269 h 1037359"/>
              <a:gd name="connsiteX24" fmla="*/ 436418 w 1435563"/>
              <a:gd name="connsiteY24" fmla="*/ 711344 h 1037359"/>
              <a:gd name="connsiteX25" fmla="*/ 450662 w 1435563"/>
              <a:gd name="connsiteY25" fmla="*/ 722038 h 1037359"/>
              <a:gd name="connsiteX26" fmla="*/ 477982 w 1435563"/>
              <a:gd name="connsiteY26" fmla="*/ 738101 h 1037359"/>
              <a:gd name="connsiteX27" fmla="*/ 498764 w 1435563"/>
              <a:gd name="connsiteY27" fmla="*/ 742257 h 1037359"/>
              <a:gd name="connsiteX28" fmla="*/ 515389 w 1435563"/>
              <a:gd name="connsiteY28" fmla="*/ 750570 h 1037359"/>
              <a:gd name="connsiteX29" fmla="*/ 527858 w 1435563"/>
              <a:gd name="connsiteY29" fmla="*/ 758882 h 1037359"/>
              <a:gd name="connsiteX30" fmla="*/ 569422 w 1435563"/>
              <a:gd name="connsiteY30" fmla="*/ 775508 h 1037359"/>
              <a:gd name="connsiteX31" fmla="*/ 586047 w 1435563"/>
              <a:gd name="connsiteY31" fmla="*/ 787977 h 1037359"/>
              <a:gd name="connsiteX32" fmla="*/ 606180 w 1435563"/>
              <a:gd name="connsiteY32" fmla="*/ 784947 h 1037359"/>
              <a:gd name="connsiteX33" fmla="*/ 632936 w 1435563"/>
              <a:gd name="connsiteY33" fmla="*/ 793258 h 1037359"/>
              <a:gd name="connsiteX34" fmla="*/ 645968 w 1435563"/>
              <a:gd name="connsiteY34" fmla="*/ 801571 h 1037359"/>
              <a:gd name="connsiteX35" fmla="*/ 664975 w 1435563"/>
              <a:gd name="connsiteY35" fmla="*/ 807503 h 1037359"/>
              <a:gd name="connsiteX36" fmla="*/ 698269 w 1435563"/>
              <a:gd name="connsiteY36" fmla="*/ 821227 h 1037359"/>
              <a:gd name="connsiteX37" fmla="*/ 806334 w 1435563"/>
              <a:gd name="connsiteY37" fmla="*/ 833697 h 1037359"/>
              <a:gd name="connsiteX38" fmla="*/ 872836 w 1435563"/>
              <a:gd name="connsiteY38" fmla="*/ 837854 h 1037359"/>
              <a:gd name="connsiteX39" fmla="*/ 972589 w 1435563"/>
              <a:gd name="connsiteY39" fmla="*/ 842010 h 1037359"/>
              <a:gd name="connsiteX40" fmla="*/ 1084811 w 1435563"/>
              <a:gd name="connsiteY40" fmla="*/ 833697 h 1037359"/>
              <a:gd name="connsiteX41" fmla="*/ 1131700 w 1435563"/>
              <a:gd name="connsiteY41" fmla="*/ 826509 h 1037359"/>
              <a:gd name="connsiteX42" fmla="*/ 1151313 w 1435563"/>
              <a:gd name="connsiteY42" fmla="*/ 829540 h 1037359"/>
              <a:gd name="connsiteX43" fmla="*/ 1271847 w 1435563"/>
              <a:gd name="connsiteY43" fmla="*/ 817071 h 1037359"/>
              <a:gd name="connsiteX44" fmla="*/ 1328261 w 1435563"/>
              <a:gd name="connsiteY44" fmla="*/ 803347 h 1037359"/>
              <a:gd name="connsiteX45" fmla="*/ 1356792 w 1435563"/>
              <a:gd name="connsiteY45" fmla="*/ 787284 h 1037359"/>
              <a:gd name="connsiteX46" fmla="*/ 1391863 w 1435563"/>
              <a:gd name="connsiteY46" fmla="*/ 775985 h 1037359"/>
              <a:gd name="connsiteX47" fmla="*/ 1409656 w 1435563"/>
              <a:gd name="connsiteY47" fmla="*/ 765291 h 1037359"/>
              <a:gd name="connsiteX48" fmla="*/ 1435244 w 1435563"/>
              <a:gd name="connsiteY48" fmla="*/ 763472 h 1037359"/>
              <a:gd name="connsiteX49" fmla="*/ 1390520 w 1435563"/>
              <a:gd name="connsiteY49" fmla="*/ 853483 h 1037359"/>
              <a:gd name="connsiteX50" fmla="*/ 1364585 w 1435563"/>
              <a:gd name="connsiteY50" fmla="*/ 865908 h 1037359"/>
              <a:gd name="connsiteX51" fmla="*/ 1317568 w 1435563"/>
              <a:gd name="connsiteY51" fmla="*/ 879417 h 1037359"/>
              <a:gd name="connsiteX52" fmla="*/ 1310510 w 1435563"/>
              <a:gd name="connsiteY52" fmla="*/ 890154 h 1037359"/>
              <a:gd name="connsiteX53" fmla="*/ 1300422 w 1435563"/>
              <a:gd name="connsiteY53" fmla="*/ 903837 h 1037359"/>
              <a:gd name="connsiteX54" fmla="*/ 1271285 w 1435563"/>
              <a:gd name="connsiteY54" fmla="*/ 909767 h 1037359"/>
              <a:gd name="connsiteX55" fmla="*/ 1249897 w 1435563"/>
              <a:gd name="connsiteY55" fmla="*/ 906780 h 1037359"/>
              <a:gd name="connsiteX56" fmla="*/ 1227339 w 1435563"/>
              <a:gd name="connsiteY56" fmla="*/ 910329 h 1037359"/>
              <a:gd name="connsiteX57" fmla="*/ 1207726 w 1435563"/>
              <a:gd name="connsiteY57" fmla="*/ 927561 h 1037359"/>
              <a:gd name="connsiteX58" fmla="*/ 1167938 w 1435563"/>
              <a:gd name="connsiteY58" fmla="*/ 941806 h 1037359"/>
              <a:gd name="connsiteX59" fmla="*/ 1134687 w 1435563"/>
              <a:gd name="connsiteY59" fmla="*/ 950075 h 1037359"/>
              <a:gd name="connsiteX60" fmla="*/ 1122218 w 1435563"/>
              <a:gd name="connsiteY60" fmla="*/ 954231 h 1037359"/>
              <a:gd name="connsiteX61" fmla="*/ 1101436 w 1435563"/>
              <a:gd name="connsiteY61" fmla="*/ 958388 h 1037359"/>
              <a:gd name="connsiteX62" fmla="*/ 1080654 w 1435563"/>
              <a:gd name="connsiteY62" fmla="*/ 966701 h 1037359"/>
              <a:gd name="connsiteX63" fmla="*/ 1001684 w 1435563"/>
              <a:gd name="connsiteY63" fmla="*/ 975013 h 1037359"/>
              <a:gd name="connsiteX64" fmla="*/ 985058 w 1435563"/>
              <a:gd name="connsiteY64" fmla="*/ 979170 h 1037359"/>
              <a:gd name="connsiteX65" fmla="*/ 955964 w 1435563"/>
              <a:gd name="connsiteY65" fmla="*/ 983326 h 1037359"/>
              <a:gd name="connsiteX66" fmla="*/ 931025 w 1435563"/>
              <a:gd name="connsiteY66" fmla="*/ 987482 h 1037359"/>
              <a:gd name="connsiteX67" fmla="*/ 901931 w 1435563"/>
              <a:gd name="connsiteY67" fmla="*/ 991639 h 1037359"/>
              <a:gd name="connsiteX68" fmla="*/ 852054 w 1435563"/>
              <a:gd name="connsiteY68" fmla="*/ 1004108 h 1037359"/>
              <a:gd name="connsiteX69" fmla="*/ 835429 w 1435563"/>
              <a:gd name="connsiteY69" fmla="*/ 1008264 h 1037359"/>
              <a:gd name="connsiteX70" fmla="*/ 793865 w 1435563"/>
              <a:gd name="connsiteY70" fmla="*/ 1020733 h 1037359"/>
              <a:gd name="connsiteX71" fmla="*/ 777240 w 1435563"/>
              <a:gd name="connsiteY71" fmla="*/ 1029046 h 1037359"/>
              <a:gd name="connsiteX72" fmla="*/ 748145 w 1435563"/>
              <a:gd name="connsiteY72" fmla="*/ 1033202 h 1037359"/>
              <a:gd name="connsiteX73" fmla="*/ 727364 w 1435563"/>
              <a:gd name="connsiteY73" fmla="*/ 1037359 h 1037359"/>
              <a:gd name="connsiteX74" fmla="*/ 619298 w 1435563"/>
              <a:gd name="connsiteY74" fmla="*/ 1033202 h 1037359"/>
              <a:gd name="connsiteX75" fmla="*/ 594360 w 1435563"/>
              <a:gd name="connsiteY75" fmla="*/ 1024890 h 1037359"/>
              <a:gd name="connsiteX76" fmla="*/ 536171 w 1435563"/>
              <a:gd name="connsiteY76" fmla="*/ 1004108 h 1037359"/>
              <a:gd name="connsiteX77" fmla="*/ 519545 w 1435563"/>
              <a:gd name="connsiteY77" fmla="*/ 987482 h 1037359"/>
              <a:gd name="connsiteX78" fmla="*/ 357447 w 1435563"/>
              <a:gd name="connsiteY78" fmla="*/ 912668 h 1037359"/>
              <a:gd name="connsiteX79" fmla="*/ 320040 w 1435563"/>
              <a:gd name="connsiteY79" fmla="*/ 887730 h 1037359"/>
              <a:gd name="connsiteX80" fmla="*/ 261851 w 1435563"/>
              <a:gd name="connsiteY80" fmla="*/ 842010 h 1037359"/>
              <a:gd name="connsiteX81" fmla="*/ 245225 w 1435563"/>
              <a:gd name="connsiteY81" fmla="*/ 829541 h 1037359"/>
              <a:gd name="connsiteX82" fmla="*/ 224444 w 1435563"/>
              <a:gd name="connsiteY82" fmla="*/ 808759 h 1037359"/>
              <a:gd name="connsiteX83" fmla="*/ 207818 w 1435563"/>
              <a:gd name="connsiteY83" fmla="*/ 775508 h 1037359"/>
              <a:gd name="connsiteX84" fmla="*/ 199505 w 1435563"/>
              <a:gd name="connsiteY84" fmla="*/ 763039 h 1037359"/>
              <a:gd name="connsiteX85" fmla="*/ 187036 w 1435563"/>
              <a:gd name="connsiteY85" fmla="*/ 746413 h 1037359"/>
              <a:gd name="connsiteX86" fmla="*/ 153785 w 1435563"/>
              <a:gd name="connsiteY86" fmla="*/ 700693 h 1037359"/>
              <a:gd name="connsiteX87" fmla="*/ 128847 w 1435563"/>
              <a:gd name="connsiteY87" fmla="*/ 675755 h 1037359"/>
              <a:gd name="connsiteX88" fmla="*/ 124691 w 1435563"/>
              <a:gd name="connsiteY88" fmla="*/ 663286 h 1037359"/>
              <a:gd name="connsiteX89" fmla="*/ 99753 w 1435563"/>
              <a:gd name="connsiteY89" fmla="*/ 625879 h 1037359"/>
              <a:gd name="connsiteX90" fmla="*/ 74814 w 1435563"/>
              <a:gd name="connsiteY90" fmla="*/ 588471 h 1037359"/>
              <a:gd name="connsiteX91" fmla="*/ 58189 w 1435563"/>
              <a:gd name="connsiteY91" fmla="*/ 563533 h 1037359"/>
              <a:gd name="connsiteX92" fmla="*/ 45720 w 1435563"/>
              <a:gd name="connsiteY92" fmla="*/ 530282 h 1037359"/>
              <a:gd name="connsiteX93" fmla="*/ 41564 w 1435563"/>
              <a:gd name="connsiteY93" fmla="*/ 492875 h 1037359"/>
              <a:gd name="connsiteX94" fmla="*/ 33251 w 1435563"/>
              <a:gd name="connsiteY94" fmla="*/ 480406 h 1037359"/>
              <a:gd name="connsiteX95" fmla="*/ 24938 w 1435563"/>
              <a:gd name="connsiteY95" fmla="*/ 455468 h 1037359"/>
              <a:gd name="connsiteX96" fmla="*/ 16625 w 1435563"/>
              <a:gd name="connsiteY96" fmla="*/ 438842 h 1037359"/>
              <a:gd name="connsiteX97" fmla="*/ 12469 w 1435563"/>
              <a:gd name="connsiteY97" fmla="*/ 422217 h 1037359"/>
              <a:gd name="connsiteX98" fmla="*/ 4156 w 1435563"/>
              <a:gd name="connsiteY98" fmla="*/ 397279 h 1037359"/>
              <a:gd name="connsiteX99" fmla="*/ 0 w 1435563"/>
              <a:gd name="connsiteY99" fmla="*/ 380653 h 1037359"/>
              <a:gd name="connsiteX100" fmla="*/ 4156 w 1435563"/>
              <a:gd name="connsiteY100" fmla="*/ 285057 h 1037359"/>
              <a:gd name="connsiteX101" fmla="*/ 8313 w 1435563"/>
              <a:gd name="connsiteY101" fmla="*/ 264275 h 1037359"/>
              <a:gd name="connsiteX102" fmla="*/ 12469 w 1435563"/>
              <a:gd name="connsiteY102" fmla="*/ 218555 h 1037359"/>
              <a:gd name="connsiteX103" fmla="*/ 20782 w 1435563"/>
              <a:gd name="connsiteY103" fmla="*/ 197773 h 1037359"/>
              <a:gd name="connsiteX104" fmla="*/ 29094 w 1435563"/>
              <a:gd name="connsiteY104" fmla="*/ 164522 h 1037359"/>
              <a:gd name="connsiteX105" fmla="*/ 37407 w 1435563"/>
              <a:gd name="connsiteY105" fmla="*/ 127115 h 1037359"/>
              <a:gd name="connsiteX106" fmla="*/ 41564 w 1435563"/>
              <a:gd name="connsiteY106" fmla="*/ 106333 h 1037359"/>
              <a:gd name="connsiteX107" fmla="*/ 49876 w 1435563"/>
              <a:gd name="connsiteY107" fmla="*/ 89708 h 1037359"/>
              <a:gd name="connsiteX108" fmla="*/ 54033 w 1435563"/>
              <a:gd name="connsiteY108" fmla="*/ 77239 h 1037359"/>
              <a:gd name="connsiteX109" fmla="*/ 61133 w 1435563"/>
              <a:gd name="connsiteY109" fmla="*/ 64164 h 1037359"/>
              <a:gd name="connsiteX110" fmla="*/ 77759 w 1435563"/>
              <a:gd name="connsiteY110" fmla="*/ 42169 h 1037359"/>
              <a:gd name="connsiteX111" fmla="*/ 95596 w 1435563"/>
              <a:gd name="connsiteY111" fmla="*/ 43988 h 1037359"/>
              <a:gd name="connsiteX112" fmla="*/ 89015 w 1435563"/>
              <a:gd name="connsiteY112" fmla="*/ 37450 h 1037359"/>
              <a:gd name="connsiteX113" fmla="*/ 108628 w 1435563"/>
              <a:gd name="connsiteY113" fmla="*/ 17232 h 1037359"/>
              <a:gd name="connsiteX114" fmla="*/ 147854 w 1435563"/>
              <a:gd name="connsiteY114" fmla="*/ 0 h 1037359"/>
              <a:gd name="connsiteX115" fmla="*/ 153785 w 1435563"/>
              <a:gd name="connsiteY115" fmla="*/ 48144 h 1037359"/>
              <a:gd name="connsiteX0" fmla="*/ 153785 w 1435563"/>
              <a:gd name="connsiteY0" fmla="*/ 57669 h 1046884"/>
              <a:gd name="connsiteX1" fmla="*/ 153785 w 1435563"/>
              <a:gd name="connsiteY1" fmla="*/ 124171 h 1046884"/>
              <a:gd name="connsiteX2" fmla="*/ 159760 w 1435563"/>
              <a:gd name="connsiteY2" fmla="*/ 204917 h 1046884"/>
              <a:gd name="connsiteX3" fmla="*/ 149629 w 1435563"/>
              <a:gd name="connsiteY3" fmla="*/ 240549 h 1046884"/>
              <a:gd name="connsiteX4" fmla="*/ 162098 w 1435563"/>
              <a:gd name="connsiteY4" fmla="*/ 253018 h 1046884"/>
              <a:gd name="connsiteX5" fmla="*/ 175779 w 1435563"/>
              <a:gd name="connsiteY5" fmla="*/ 342077 h 1046884"/>
              <a:gd name="connsiteX6" fmla="*/ 175737 w 1435563"/>
              <a:gd name="connsiteY6" fmla="*/ 356927 h 1046884"/>
              <a:gd name="connsiteX7" fmla="*/ 178724 w 1435563"/>
              <a:gd name="connsiteY7" fmla="*/ 390178 h 1046884"/>
              <a:gd name="connsiteX8" fmla="*/ 182880 w 1435563"/>
              <a:gd name="connsiteY8" fmla="*/ 410960 h 1046884"/>
              <a:gd name="connsiteX9" fmla="*/ 198943 w 1435563"/>
              <a:gd name="connsiteY9" fmla="*/ 422824 h 1046884"/>
              <a:gd name="connsiteX10" fmla="*/ 200718 w 1435563"/>
              <a:gd name="connsiteY10" fmla="*/ 442999 h 1046884"/>
              <a:gd name="connsiteX11" fmla="*/ 216174 w 1435563"/>
              <a:gd name="connsiteY11" fmla="*/ 462006 h 1046884"/>
              <a:gd name="connsiteX12" fmla="*/ 226261 w 1435563"/>
              <a:gd name="connsiteY12" fmla="*/ 485124 h 1046884"/>
              <a:gd name="connsiteX13" fmla="*/ 236350 w 1435563"/>
              <a:gd name="connsiteY13" fmla="*/ 509501 h 1046884"/>
              <a:gd name="connsiteX14" fmla="*/ 252975 w 1435563"/>
              <a:gd name="connsiteY14" fmla="*/ 541582 h 1046884"/>
              <a:gd name="connsiteX15" fmla="*/ 256526 w 1435563"/>
              <a:gd name="connsiteY15" fmla="*/ 551671 h 1046884"/>
              <a:gd name="connsiteX16" fmla="*/ 293933 w 1435563"/>
              <a:gd name="connsiteY16" fmla="*/ 597996 h 1046884"/>
              <a:gd name="connsiteX17" fmla="*/ 307571 w 1435563"/>
              <a:gd name="connsiteY17" fmla="*/ 627091 h 1046884"/>
              <a:gd name="connsiteX18" fmla="*/ 327184 w 1435563"/>
              <a:gd name="connsiteY18" fmla="*/ 642504 h 1046884"/>
              <a:gd name="connsiteX19" fmla="*/ 353291 w 1435563"/>
              <a:gd name="connsiteY19" fmla="*/ 664498 h 1046884"/>
              <a:gd name="connsiteX20" fmla="*/ 378229 w 1435563"/>
              <a:gd name="connsiteY20" fmla="*/ 689436 h 1046884"/>
              <a:gd name="connsiteX21" fmla="*/ 390698 w 1435563"/>
              <a:gd name="connsiteY21" fmla="*/ 697749 h 1046884"/>
              <a:gd name="connsiteX22" fmla="*/ 407324 w 1435563"/>
              <a:gd name="connsiteY22" fmla="*/ 714375 h 1046884"/>
              <a:gd name="connsiteX23" fmla="*/ 415636 w 1435563"/>
              <a:gd name="connsiteY23" fmla="*/ 707794 h 1046884"/>
              <a:gd name="connsiteX24" fmla="*/ 436418 w 1435563"/>
              <a:gd name="connsiteY24" fmla="*/ 720869 h 1046884"/>
              <a:gd name="connsiteX25" fmla="*/ 450662 w 1435563"/>
              <a:gd name="connsiteY25" fmla="*/ 731563 h 1046884"/>
              <a:gd name="connsiteX26" fmla="*/ 477982 w 1435563"/>
              <a:gd name="connsiteY26" fmla="*/ 747626 h 1046884"/>
              <a:gd name="connsiteX27" fmla="*/ 498764 w 1435563"/>
              <a:gd name="connsiteY27" fmla="*/ 751782 h 1046884"/>
              <a:gd name="connsiteX28" fmla="*/ 515389 w 1435563"/>
              <a:gd name="connsiteY28" fmla="*/ 760095 h 1046884"/>
              <a:gd name="connsiteX29" fmla="*/ 527858 w 1435563"/>
              <a:gd name="connsiteY29" fmla="*/ 768407 h 1046884"/>
              <a:gd name="connsiteX30" fmla="*/ 569422 w 1435563"/>
              <a:gd name="connsiteY30" fmla="*/ 785033 h 1046884"/>
              <a:gd name="connsiteX31" fmla="*/ 586047 w 1435563"/>
              <a:gd name="connsiteY31" fmla="*/ 797502 h 1046884"/>
              <a:gd name="connsiteX32" fmla="*/ 606180 w 1435563"/>
              <a:gd name="connsiteY32" fmla="*/ 794472 h 1046884"/>
              <a:gd name="connsiteX33" fmla="*/ 632936 w 1435563"/>
              <a:gd name="connsiteY33" fmla="*/ 802783 h 1046884"/>
              <a:gd name="connsiteX34" fmla="*/ 645968 w 1435563"/>
              <a:gd name="connsiteY34" fmla="*/ 811096 h 1046884"/>
              <a:gd name="connsiteX35" fmla="*/ 664975 w 1435563"/>
              <a:gd name="connsiteY35" fmla="*/ 817028 h 1046884"/>
              <a:gd name="connsiteX36" fmla="*/ 698269 w 1435563"/>
              <a:gd name="connsiteY36" fmla="*/ 830752 h 1046884"/>
              <a:gd name="connsiteX37" fmla="*/ 806334 w 1435563"/>
              <a:gd name="connsiteY37" fmla="*/ 843222 h 1046884"/>
              <a:gd name="connsiteX38" fmla="*/ 872836 w 1435563"/>
              <a:gd name="connsiteY38" fmla="*/ 847379 h 1046884"/>
              <a:gd name="connsiteX39" fmla="*/ 972589 w 1435563"/>
              <a:gd name="connsiteY39" fmla="*/ 851535 h 1046884"/>
              <a:gd name="connsiteX40" fmla="*/ 1084811 w 1435563"/>
              <a:gd name="connsiteY40" fmla="*/ 843222 h 1046884"/>
              <a:gd name="connsiteX41" fmla="*/ 1131700 w 1435563"/>
              <a:gd name="connsiteY41" fmla="*/ 836034 h 1046884"/>
              <a:gd name="connsiteX42" fmla="*/ 1151313 w 1435563"/>
              <a:gd name="connsiteY42" fmla="*/ 839065 h 1046884"/>
              <a:gd name="connsiteX43" fmla="*/ 1271847 w 1435563"/>
              <a:gd name="connsiteY43" fmla="*/ 826596 h 1046884"/>
              <a:gd name="connsiteX44" fmla="*/ 1328261 w 1435563"/>
              <a:gd name="connsiteY44" fmla="*/ 812872 h 1046884"/>
              <a:gd name="connsiteX45" fmla="*/ 1356792 w 1435563"/>
              <a:gd name="connsiteY45" fmla="*/ 796809 h 1046884"/>
              <a:gd name="connsiteX46" fmla="*/ 1391863 w 1435563"/>
              <a:gd name="connsiteY46" fmla="*/ 785510 h 1046884"/>
              <a:gd name="connsiteX47" fmla="*/ 1409656 w 1435563"/>
              <a:gd name="connsiteY47" fmla="*/ 774816 h 1046884"/>
              <a:gd name="connsiteX48" fmla="*/ 1435244 w 1435563"/>
              <a:gd name="connsiteY48" fmla="*/ 772997 h 1046884"/>
              <a:gd name="connsiteX49" fmla="*/ 1390520 w 1435563"/>
              <a:gd name="connsiteY49" fmla="*/ 863008 h 1046884"/>
              <a:gd name="connsiteX50" fmla="*/ 1364585 w 1435563"/>
              <a:gd name="connsiteY50" fmla="*/ 875433 h 1046884"/>
              <a:gd name="connsiteX51" fmla="*/ 1317568 w 1435563"/>
              <a:gd name="connsiteY51" fmla="*/ 888942 h 1046884"/>
              <a:gd name="connsiteX52" fmla="*/ 1310510 w 1435563"/>
              <a:gd name="connsiteY52" fmla="*/ 899679 h 1046884"/>
              <a:gd name="connsiteX53" fmla="*/ 1300422 w 1435563"/>
              <a:gd name="connsiteY53" fmla="*/ 913362 h 1046884"/>
              <a:gd name="connsiteX54" fmla="*/ 1271285 w 1435563"/>
              <a:gd name="connsiteY54" fmla="*/ 919292 h 1046884"/>
              <a:gd name="connsiteX55" fmla="*/ 1249897 w 1435563"/>
              <a:gd name="connsiteY55" fmla="*/ 916305 h 1046884"/>
              <a:gd name="connsiteX56" fmla="*/ 1227339 w 1435563"/>
              <a:gd name="connsiteY56" fmla="*/ 919854 h 1046884"/>
              <a:gd name="connsiteX57" fmla="*/ 1207726 w 1435563"/>
              <a:gd name="connsiteY57" fmla="*/ 937086 h 1046884"/>
              <a:gd name="connsiteX58" fmla="*/ 1167938 w 1435563"/>
              <a:gd name="connsiteY58" fmla="*/ 951331 h 1046884"/>
              <a:gd name="connsiteX59" fmla="*/ 1134687 w 1435563"/>
              <a:gd name="connsiteY59" fmla="*/ 959600 h 1046884"/>
              <a:gd name="connsiteX60" fmla="*/ 1122218 w 1435563"/>
              <a:gd name="connsiteY60" fmla="*/ 963756 h 1046884"/>
              <a:gd name="connsiteX61" fmla="*/ 1101436 w 1435563"/>
              <a:gd name="connsiteY61" fmla="*/ 967913 h 1046884"/>
              <a:gd name="connsiteX62" fmla="*/ 1080654 w 1435563"/>
              <a:gd name="connsiteY62" fmla="*/ 976226 h 1046884"/>
              <a:gd name="connsiteX63" fmla="*/ 1001684 w 1435563"/>
              <a:gd name="connsiteY63" fmla="*/ 984538 h 1046884"/>
              <a:gd name="connsiteX64" fmla="*/ 985058 w 1435563"/>
              <a:gd name="connsiteY64" fmla="*/ 988695 h 1046884"/>
              <a:gd name="connsiteX65" fmla="*/ 955964 w 1435563"/>
              <a:gd name="connsiteY65" fmla="*/ 992851 h 1046884"/>
              <a:gd name="connsiteX66" fmla="*/ 931025 w 1435563"/>
              <a:gd name="connsiteY66" fmla="*/ 997007 h 1046884"/>
              <a:gd name="connsiteX67" fmla="*/ 901931 w 1435563"/>
              <a:gd name="connsiteY67" fmla="*/ 1001164 h 1046884"/>
              <a:gd name="connsiteX68" fmla="*/ 852054 w 1435563"/>
              <a:gd name="connsiteY68" fmla="*/ 1013633 h 1046884"/>
              <a:gd name="connsiteX69" fmla="*/ 835429 w 1435563"/>
              <a:gd name="connsiteY69" fmla="*/ 1017789 h 1046884"/>
              <a:gd name="connsiteX70" fmla="*/ 793865 w 1435563"/>
              <a:gd name="connsiteY70" fmla="*/ 1030258 h 1046884"/>
              <a:gd name="connsiteX71" fmla="*/ 777240 w 1435563"/>
              <a:gd name="connsiteY71" fmla="*/ 1038571 h 1046884"/>
              <a:gd name="connsiteX72" fmla="*/ 748145 w 1435563"/>
              <a:gd name="connsiteY72" fmla="*/ 1042727 h 1046884"/>
              <a:gd name="connsiteX73" fmla="*/ 727364 w 1435563"/>
              <a:gd name="connsiteY73" fmla="*/ 1046884 h 1046884"/>
              <a:gd name="connsiteX74" fmla="*/ 619298 w 1435563"/>
              <a:gd name="connsiteY74" fmla="*/ 1042727 h 1046884"/>
              <a:gd name="connsiteX75" fmla="*/ 594360 w 1435563"/>
              <a:gd name="connsiteY75" fmla="*/ 1034415 h 1046884"/>
              <a:gd name="connsiteX76" fmla="*/ 536171 w 1435563"/>
              <a:gd name="connsiteY76" fmla="*/ 1013633 h 1046884"/>
              <a:gd name="connsiteX77" fmla="*/ 519545 w 1435563"/>
              <a:gd name="connsiteY77" fmla="*/ 997007 h 1046884"/>
              <a:gd name="connsiteX78" fmla="*/ 357447 w 1435563"/>
              <a:gd name="connsiteY78" fmla="*/ 922193 h 1046884"/>
              <a:gd name="connsiteX79" fmla="*/ 320040 w 1435563"/>
              <a:gd name="connsiteY79" fmla="*/ 897255 h 1046884"/>
              <a:gd name="connsiteX80" fmla="*/ 261851 w 1435563"/>
              <a:gd name="connsiteY80" fmla="*/ 851535 h 1046884"/>
              <a:gd name="connsiteX81" fmla="*/ 245225 w 1435563"/>
              <a:gd name="connsiteY81" fmla="*/ 839066 h 1046884"/>
              <a:gd name="connsiteX82" fmla="*/ 224444 w 1435563"/>
              <a:gd name="connsiteY82" fmla="*/ 818284 h 1046884"/>
              <a:gd name="connsiteX83" fmla="*/ 207818 w 1435563"/>
              <a:gd name="connsiteY83" fmla="*/ 785033 h 1046884"/>
              <a:gd name="connsiteX84" fmla="*/ 199505 w 1435563"/>
              <a:gd name="connsiteY84" fmla="*/ 772564 h 1046884"/>
              <a:gd name="connsiteX85" fmla="*/ 187036 w 1435563"/>
              <a:gd name="connsiteY85" fmla="*/ 755938 h 1046884"/>
              <a:gd name="connsiteX86" fmla="*/ 153785 w 1435563"/>
              <a:gd name="connsiteY86" fmla="*/ 710218 h 1046884"/>
              <a:gd name="connsiteX87" fmla="*/ 128847 w 1435563"/>
              <a:gd name="connsiteY87" fmla="*/ 685280 h 1046884"/>
              <a:gd name="connsiteX88" fmla="*/ 124691 w 1435563"/>
              <a:gd name="connsiteY88" fmla="*/ 672811 h 1046884"/>
              <a:gd name="connsiteX89" fmla="*/ 99753 w 1435563"/>
              <a:gd name="connsiteY89" fmla="*/ 635404 h 1046884"/>
              <a:gd name="connsiteX90" fmla="*/ 74814 w 1435563"/>
              <a:gd name="connsiteY90" fmla="*/ 597996 h 1046884"/>
              <a:gd name="connsiteX91" fmla="*/ 58189 w 1435563"/>
              <a:gd name="connsiteY91" fmla="*/ 573058 h 1046884"/>
              <a:gd name="connsiteX92" fmla="*/ 45720 w 1435563"/>
              <a:gd name="connsiteY92" fmla="*/ 539807 h 1046884"/>
              <a:gd name="connsiteX93" fmla="*/ 41564 w 1435563"/>
              <a:gd name="connsiteY93" fmla="*/ 502400 h 1046884"/>
              <a:gd name="connsiteX94" fmla="*/ 33251 w 1435563"/>
              <a:gd name="connsiteY94" fmla="*/ 489931 h 1046884"/>
              <a:gd name="connsiteX95" fmla="*/ 24938 w 1435563"/>
              <a:gd name="connsiteY95" fmla="*/ 464993 h 1046884"/>
              <a:gd name="connsiteX96" fmla="*/ 16625 w 1435563"/>
              <a:gd name="connsiteY96" fmla="*/ 448367 h 1046884"/>
              <a:gd name="connsiteX97" fmla="*/ 12469 w 1435563"/>
              <a:gd name="connsiteY97" fmla="*/ 431742 h 1046884"/>
              <a:gd name="connsiteX98" fmla="*/ 4156 w 1435563"/>
              <a:gd name="connsiteY98" fmla="*/ 406804 h 1046884"/>
              <a:gd name="connsiteX99" fmla="*/ 0 w 1435563"/>
              <a:gd name="connsiteY99" fmla="*/ 390178 h 1046884"/>
              <a:gd name="connsiteX100" fmla="*/ 4156 w 1435563"/>
              <a:gd name="connsiteY100" fmla="*/ 294582 h 1046884"/>
              <a:gd name="connsiteX101" fmla="*/ 8313 w 1435563"/>
              <a:gd name="connsiteY101" fmla="*/ 273800 h 1046884"/>
              <a:gd name="connsiteX102" fmla="*/ 12469 w 1435563"/>
              <a:gd name="connsiteY102" fmla="*/ 228080 h 1046884"/>
              <a:gd name="connsiteX103" fmla="*/ 20782 w 1435563"/>
              <a:gd name="connsiteY103" fmla="*/ 207298 h 1046884"/>
              <a:gd name="connsiteX104" fmla="*/ 29094 w 1435563"/>
              <a:gd name="connsiteY104" fmla="*/ 174047 h 1046884"/>
              <a:gd name="connsiteX105" fmla="*/ 37407 w 1435563"/>
              <a:gd name="connsiteY105" fmla="*/ 136640 h 1046884"/>
              <a:gd name="connsiteX106" fmla="*/ 41564 w 1435563"/>
              <a:gd name="connsiteY106" fmla="*/ 115858 h 1046884"/>
              <a:gd name="connsiteX107" fmla="*/ 49876 w 1435563"/>
              <a:gd name="connsiteY107" fmla="*/ 99233 h 1046884"/>
              <a:gd name="connsiteX108" fmla="*/ 54033 w 1435563"/>
              <a:gd name="connsiteY108" fmla="*/ 86764 h 1046884"/>
              <a:gd name="connsiteX109" fmla="*/ 61133 w 1435563"/>
              <a:gd name="connsiteY109" fmla="*/ 73689 h 1046884"/>
              <a:gd name="connsiteX110" fmla="*/ 77759 w 1435563"/>
              <a:gd name="connsiteY110" fmla="*/ 51694 h 1046884"/>
              <a:gd name="connsiteX111" fmla="*/ 95596 w 1435563"/>
              <a:gd name="connsiteY111" fmla="*/ 53513 h 1046884"/>
              <a:gd name="connsiteX112" fmla="*/ 89015 w 1435563"/>
              <a:gd name="connsiteY112" fmla="*/ 46975 h 1046884"/>
              <a:gd name="connsiteX113" fmla="*/ 108628 w 1435563"/>
              <a:gd name="connsiteY113" fmla="*/ 26757 h 1046884"/>
              <a:gd name="connsiteX114" fmla="*/ 162142 w 1435563"/>
              <a:gd name="connsiteY114" fmla="*/ 0 h 1046884"/>
              <a:gd name="connsiteX115" fmla="*/ 153785 w 1435563"/>
              <a:gd name="connsiteY115" fmla="*/ 57669 h 1046884"/>
              <a:gd name="connsiteX0" fmla="*/ 160929 w 1435563"/>
              <a:gd name="connsiteY0" fmla="*/ 57669 h 1046884"/>
              <a:gd name="connsiteX1" fmla="*/ 153785 w 1435563"/>
              <a:gd name="connsiteY1" fmla="*/ 124171 h 1046884"/>
              <a:gd name="connsiteX2" fmla="*/ 159760 w 1435563"/>
              <a:gd name="connsiteY2" fmla="*/ 204917 h 1046884"/>
              <a:gd name="connsiteX3" fmla="*/ 149629 w 1435563"/>
              <a:gd name="connsiteY3" fmla="*/ 240549 h 1046884"/>
              <a:gd name="connsiteX4" fmla="*/ 162098 w 1435563"/>
              <a:gd name="connsiteY4" fmla="*/ 253018 h 1046884"/>
              <a:gd name="connsiteX5" fmla="*/ 175779 w 1435563"/>
              <a:gd name="connsiteY5" fmla="*/ 342077 h 1046884"/>
              <a:gd name="connsiteX6" fmla="*/ 175737 w 1435563"/>
              <a:gd name="connsiteY6" fmla="*/ 356927 h 1046884"/>
              <a:gd name="connsiteX7" fmla="*/ 178724 w 1435563"/>
              <a:gd name="connsiteY7" fmla="*/ 390178 h 1046884"/>
              <a:gd name="connsiteX8" fmla="*/ 182880 w 1435563"/>
              <a:gd name="connsiteY8" fmla="*/ 410960 h 1046884"/>
              <a:gd name="connsiteX9" fmla="*/ 198943 w 1435563"/>
              <a:gd name="connsiteY9" fmla="*/ 422824 h 1046884"/>
              <a:gd name="connsiteX10" fmla="*/ 200718 w 1435563"/>
              <a:gd name="connsiteY10" fmla="*/ 442999 h 1046884"/>
              <a:gd name="connsiteX11" fmla="*/ 216174 w 1435563"/>
              <a:gd name="connsiteY11" fmla="*/ 462006 h 1046884"/>
              <a:gd name="connsiteX12" fmla="*/ 226261 w 1435563"/>
              <a:gd name="connsiteY12" fmla="*/ 485124 h 1046884"/>
              <a:gd name="connsiteX13" fmla="*/ 236350 w 1435563"/>
              <a:gd name="connsiteY13" fmla="*/ 509501 h 1046884"/>
              <a:gd name="connsiteX14" fmla="*/ 252975 w 1435563"/>
              <a:gd name="connsiteY14" fmla="*/ 541582 h 1046884"/>
              <a:gd name="connsiteX15" fmla="*/ 256526 w 1435563"/>
              <a:gd name="connsiteY15" fmla="*/ 551671 h 1046884"/>
              <a:gd name="connsiteX16" fmla="*/ 293933 w 1435563"/>
              <a:gd name="connsiteY16" fmla="*/ 597996 h 1046884"/>
              <a:gd name="connsiteX17" fmla="*/ 307571 w 1435563"/>
              <a:gd name="connsiteY17" fmla="*/ 627091 h 1046884"/>
              <a:gd name="connsiteX18" fmla="*/ 327184 w 1435563"/>
              <a:gd name="connsiteY18" fmla="*/ 642504 h 1046884"/>
              <a:gd name="connsiteX19" fmla="*/ 353291 w 1435563"/>
              <a:gd name="connsiteY19" fmla="*/ 664498 h 1046884"/>
              <a:gd name="connsiteX20" fmla="*/ 378229 w 1435563"/>
              <a:gd name="connsiteY20" fmla="*/ 689436 h 1046884"/>
              <a:gd name="connsiteX21" fmla="*/ 390698 w 1435563"/>
              <a:gd name="connsiteY21" fmla="*/ 697749 h 1046884"/>
              <a:gd name="connsiteX22" fmla="*/ 407324 w 1435563"/>
              <a:gd name="connsiteY22" fmla="*/ 714375 h 1046884"/>
              <a:gd name="connsiteX23" fmla="*/ 415636 w 1435563"/>
              <a:gd name="connsiteY23" fmla="*/ 707794 h 1046884"/>
              <a:gd name="connsiteX24" fmla="*/ 436418 w 1435563"/>
              <a:gd name="connsiteY24" fmla="*/ 720869 h 1046884"/>
              <a:gd name="connsiteX25" fmla="*/ 450662 w 1435563"/>
              <a:gd name="connsiteY25" fmla="*/ 731563 h 1046884"/>
              <a:gd name="connsiteX26" fmla="*/ 477982 w 1435563"/>
              <a:gd name="connsiteY26" fmla="*/ 747626 h 1046884"/>
              <a:gd name="connsiteX27" fmla="*/ 498764 w 1435563"/>
              <a:gd name="connsiteY27" fmla="*/ 751782 h 1046884"/>
              <a:gd name="connsiteX28" fmla="*/ 515389 w 1435563"/>
              <a:gd name="connsiteY28" fmla="*/ 760095 h 1046884"/>
              <a:gd name="connsiteX29" fmla="*/ 527858 w 1435563"/>
              <a:gd name="connsiteY29" fmla="*/ 768407 h 1046884"/>
              <a:gd name="connsiteX30" fmla="*/ 569422 w 1435563"/>
              <a:gd name="connsiteY30" fmla="*/ 785033 h 1046884"/>
              <a:gd name="connsiteX31" fmla="*/ 586047 w 1435563"/>
              <a:gd name="connsiteY31" fmla="*/ 797502 h 1046884"/>
              <a:gd name="connsiteX32" fmla="*/ 606180 w 1435563"/>
              <a:gd name="connsiteY32" fmla="*/ 794472 h 1046884"/>
              <a:gd name="connsiteX33" fmla="*/ 632936 w 1435563"/>
              <a:gd name="connsiteY33" fmla="*/ 802783 h 1046884"/>
              <a:gd name="connsiteX34" fmla="*/ 645968 w 1435563"/>
              <a:gd name="connsiteY34" fmla="*/ 811096 h 1046884"/>
              <a:gd name="connsiteX35" fmla="*/ 664975 w 1435563"/>
              <a:gd name="connsiteY35" fmla="*/ 817028 h 1046884"/>
              <a:gd name="connsiteX36" fmla="*/ 698269 w 1435563"/>
              <a:gd name="connsiteY36" fmla="*/ 830752 h 1046884"/>
              <a:gd name="connsiteX37" fmla="*/ 806334 w 1435563"/>
              <a:gd name="connsiteY37" fmla="*/ 843222 h 1046884"/>
              <a:gd name="connsiteX38" fmla="*/ 872836 w 1435563"/>
              <a:gd name="connsiteY38" fmla="*/ 847379 h 1046884"/>
              <a:gd name="connsiteX39" fmla="*/ 972589 w 1435563"/>
              <a:gd name="connsiteY39" fmla="*/ 851535 h 1046884"/>
              <a:gd name="connsiteX40" fmla="*/ 1084811 w 1435563"/>
              <a:gd name="connsiteY40" fmla="*/ 843222 h 1046884"/>
              <a:gd name="connsiteX41" fmla="*/ 1131700 w 1435563"/>
              <a:gd name="connsiteY41" fmla="*/ 836034 h 1046884"/>
              <a:gd name="connsiteX42" fmla="*/ 1151313 w 1435563"/>
              <a:gd name="connsiteY42" fmla="*/ 839065 h 1046884"/>
              <a:gd name="connsiteX43" fmla="*/ 1271847 w 1435563"/>
              <a:gd name="connsiteY43" fmla="*/ 826596 h 1046884"/>
              <a:gd name="connsiteX44" fmla="*/ 1328261 w 1435563"/>
              <a:gd name="connsiteY44" fmla="*/ 812872 h 1046884"/>
              <a:gd name="connsiteX45" fmla="*/ 1356792 w 1435563"/>
              <a:gd name="connsiteY45" fmla="*/ 796809 h 1046884"/>
              <a:gd name="connsiteX46" fmla="*/ 1391863 w 1435563"/>
              <a:gd name="connsiteY46" fmla="*/ 785510 h 1046884"/>
              <a:gd name="connsiteX47" fmla="*/ 1409656 w 1435563"/>
              <a:gd name="connsiteY47" fmla="*/ 774816 h 1046884"/>
              <a:gd name="connsiteX48" fmla="*/ 1435244 w 1435563"/>
              <a:gd name="connsiteY48" fmla="*/ 772997 h 1046884"/>
              <a:gd name="connsiteX49" fmla="*/ 1390520 w 1435563"/>
              <a:gd name="connsiteY49" fmla="*/ 863008 h 1046884"/>
              <a:gd name="connsiteX50" fmla="*/ 1364585 w 1435563"/>
              <a:gd name="connsiteY50" fmla="*/ 875433 h 1046884"/>
              <a:gd name="connsiteX51" fmla="*/ 1317568 w 1435563"/>
              <a:gd name="connsiteY51" fmla="*/ 888942 h 1046884"/>
              <a:gd name="connsiteX52" fmla="*/ 1310510 w 1435563"/>
              <a:gd name="connsiteY52" fmla="*/ 899679 h 1046884"/>
              <a:gd name="connsiteX53" fmla="*/ 1300422 w 1435563"/>
              <a:gd name="connsiteY53" fmla="*/ 913362 h 1046884"/>
              <a:gd name="connsiteX54" fmla="*/ 1271285 w 1435563"/>
              <a:gd name="connsiteY54" fmla="*/ 919292 h 1046884"/>
              <a:gd name="connsiteX55" fmla="*/ 1249897 w 1435563"/>
              <a:gd name="connsiteY55" fmla="*/ 916305 h 1046884"/>
              <a:gd name="connsiteX56" fmla="*/ 1227339 w 1435563"/>
              <a:gd name="connsiteY56" fmla="*/ 919854 h 1046884"/>
              <a:gd name="connsiteX57" fmla="*/ 1207726 w 1435563"/>
              <a:gd name="connsiteY57" fmla="*/ 937086 h 1046884"/>
              <a:gd name="connsiteX58" fmla="*/ 1167938 w 1435563"/>
              <a:gd name="connsiteY58" fmla="*/ 951331 h 1046884"/>
              <a:gd name="connsiteX59" fmla="*/ 1134687 w 1435563"/>
              <a:gd name="connsiteY59" fmla="*/ 959600 h 1046884"/>
              <a:gd name="connsiteX60" fmla="*/ 1122218 w 1435563"/>
              <a:gd name="connsiteY60" fmla="*/ 963756 h 1046884"/>
              <a:gd name="connsiteX61" fmla="*/ 1101436 w 1435563"/>
              <a:gd name="connsiteY61" fmla="*/ 967913 h 1046884"/>
              <a:gd name="connsiteX62" fmla="*/ 1080654 w 1435563"/>
              <a:gd name="connsiteY62" fmla="*/ 976226 h 1046884"/>
              <a:gd name="connsiteX63" fmla="*/ 1001684 w 1435563"/>
              <a:gd name="connsiteY63" fmla="*/ 984538 h 1046884"/>
              <a:gd name="connsiteX64" fmla="*/ 985058 w 1435563"/>
              <a:gd name="connsiteY64" fmla="*/ 988695 h 1046884"/>
              <a:gd name="connsiteX65" fmla="*/ 955964 w 1435563"/>
              <a:gd name="connsiteY65" fmla="*/ 992851 h 1046884"/>
              <a:gd name="connsiteX66" fmla="*/ 931025 w 1435563"/>
              <a:gd name="connsiteY66" fmla="*/ 997007 h 1046884"/>
              <a:gd name="connsiteX67" fmla="*/ 901931 w 1435563"/>
              <a:gd name="connsiteY67" fmla="*/ 1001164 h 1046884"/>
              <a:gd name="connsiteX68" fmla="*/ 852054 w 1435563"/>
              <a:gd name="connsiteY68" fmla="*/ 1013633 h 1046884"/>
              <a:gd name="connsiteX69" fmla="*/ 835429 w 1435563"/>
              <a:gd name="connsiteY69" fmla="*/ 1017789 h 1046884"/>
              <a:gd name="connsiteX70" fmla="*/ 793865 w 1435563"/>
              <a:gd name="connsiteY70" fmla="*/ 1030258 h 1046884"/>
              <a:gd name="connsiteX71" fmla="*/ 777240 w 1435563"/>
              <a:gd name="connsiteY71" fmla="*/ 1038571 h 1046884"/>
              <a:gd name="connsiteX72" fmla="*/ 748145 w 1435563"/>
              <a:gd name="connsiteY72" fmla="*/ 1042727 h 1046884"/>
              <a:gd name="connsiteX73" fmla="*/ 727364 w 1435563"/>
              <a:gd name="connsiteY73" fmla="*/ 1046884 h 1046884"/>
              <a:gd name="connsiteX74" fmla="*/ 619298 w 1435563"/>
              <a:gd name="connsiteY74" fmla="*/ 1042727 h 1046884"/>
              <a:gd name="connsiteX75" fmla="*/ 594360 w 1435563"/>
              <a:gd name="connsiteY75" fmla="*/ 1034415 h 1046884"/>
              <a:gd name="connsiteX76" fmla="*/ 536171 w 1435563"/>
              <a:gd name="connsiteY76" fmla="*/ 1013633 h 1046884"/>
              <a:gd name="connsiteX77" fmla="*/ 519545 w 1435563"/>
              <a:gd name="connsiteY77" fmla="*/ 997007 h 1046884"/>
              <a:gd name="connsiteX78" fmla="*/ 357447 w 1435563"/>
              <a:gd name="connsiteY78" fmla="*/ 922193 h 1046884"/>
              <a:gd name="connsiteX79" fmla="*/ 320040 w 1435563"/>
              <a:gd name="connsiteY79" fmla="*/ 897255 h 1046884"/>
              <a:gd name="connsiteX80" fmla="*/ 261851 w 1435563"/>
              <a:gd name="connsiteY80" fmla="*/ 851535 h 1046884"/>
              <a:gd name="connsiteX81" fmla="*/ 245225 w 1435563"/>
              <a:gd name="connsiteY81" fmla="*/ 839066 h 1046884"/>
              <a:gd name="connsiteX82" fmla="*/ 224444 w 1435563"/>
              <a:gd name="connsiteY82" fmla="*/ 818284 h 1046884"/>
              <a:gd name="connsiteX83" fmla="*/ 207818 w 1435563"/>
              <a:gd name="connsiteY83" fmla="*/ 785033 h 1046884"/>
              <a:gd name="connsiteX84" fmla="*/ 199505 w 1435563"/>
              <a:gd name="connsiteY84" fmla="*/ 772564 h 1046884"/>
              <a:gd name="connsiteX85" fmla="*/ 187036 w 1435563"/>
              <a:gd name="connsiteY85" fmla="*/ 755938 h 1046884"/>
              <a:gd name="connsiteX86" fmla="*/ 153785 w 1435563"/>
              <a:gd name="connsiteY86" fmla="*/ 710218 h 1046884"/>
              <a:gd name="connsiteX87" fmla="*/ 128847 w 1435563"/>
              <a:gd name="connsiteY87" fmla="*/ 685280 h 1046884"/>
              <a:gd name="connsiteX88" fmla="*/ 124691 w 1435563"/>
              <a:gd name="connsiteY88" fmla="*/ 672811 h 1046884"/>
              <a:gd name="connsiteX89" fmla="*/ 99753 w 1435563"/>
              <a:gd name="connsiteY89" fmla="*/ 635404 h 1046884"/>
              <a:gd name="connsiteX90" fmla="*/ 74814 w 1435563"/>
              <a:gd name="connsiteY90" fmla="*/ 597996 h 1046884"/>
              <a:gd name="connsiteX91" fmla="*/ 58189 w 1435563"/>
              <a:gd name="connsiteY91" fmla="*/ 573058 h 1046884"/>
              <a:gd name="connsiteX92" fmla="*/ 45720 w 1435563"/>
              <a:gd name="connsiteY92" fmla="*/ 539807 h 1046884"/>
              <a:gd name="connsiteX93" fmla="*/ 41564 w 1435563"/>
              <a:gd name="connsiteY93" fmla="*/ 502400 h 1046884"/>
              <a:gd name="connsiteX94" fmla="*/ 33251 w 1435563"/>
              <a:gd name="connsiteY94" fmla="*/ 489931 h 1046884"/>
              <a:gd name="connsiteX95" fmla="*/ 24938 w 1435563"/>
              <a:gd name="connsiteY95" fmla="*/ 464993 h 1046884"/>
              <a:gd name="connsiteX96" fmla="*/ 16625 w 1435563"/>
              <a:gd name="connsiteY96" fmla="*/ 448367 h 1046884"/>
              <a:gd name="connsiteX97" fmla="*/ 12469 w 1435563"/>
              <a:gd name="connsiteY97" fmla="*/ 431742 h 1046884"/>
              <a:gd name="connsiteX98" fmla="*/ 4156 w 1435563"/>
              <a:gd name="connsiteY98" fmla="*/ 406804 h 1046884"/>
              <a:gd name="connsiteX99" fmla="*/ 0 w 1435563"/>
              <a:gd name="connsiteY99" fmla="*/ 390178 h 1046884"/>
              <a:gd name="connsiteX100" fmla="*/ 4156 w 1435563"/>
              <a:gd name="connsiteY100" fmla="*/ 294582 h 1046884"/>
              <a:gd name="connsiteX101" fmla="*/ 8313 w 1435563"/>
              <a:gd name="connsiteY101" fmla="*/ 273800 h 1046884"/>
              <a:gd name="connsiteX102" fmla="*/ 12469 w 1435563"/>
              <a:gd name="connsiteY102" fmla="*/ 228080 h 1046884"/>
              <a:gd name="connsiteX103" fmla="*/ 20782 w 1435563"/>
              <a:gd name="connsiteY103" fmla="*/ 207298 h 1046884"/>
              <a:gd name="connsiteX104" fmla="*/ 29094 w 1435563"/>
              <a:gd name="connsiteY104" fmla="*/ 174047 h 1046884"/>
              <a:gd name="connsiteX105" fmla="*/ 37407 w 1435563"/>
              <a:gd name="connsiteY105" fmla="*/ 136640 h 1046884"/>
              <a:gd name="connsiteX106" fmla="*/ 41564 w 1435563"/>
              <a:gd name="connsiteY106" fmla="*/ 115858 h 1046884"/>
              <a:gd name="connsiteX107" fmla="*/ 49876 w 1435563"/>
              <a:gd name="connsiteY107" fmla="*/ 99233 h 1046884"/>
              <a:gd name="connsiteX108" fmla="*/ 54033 w 1435563"/>
              <a:gd name="connsiteY108" fmla="*/ 86764 h 1046884"/>
              <a:gd name="connsiteX109" fmla="*/ 61133 w 1435563"/>
              <a:gd name="connsiteY109" fmla="*/ 73689 h 1046884"/>
              <a:gd name="connsiteX110" fmla="*/ 77759 w 1435563"/>
              <a:gd name="connsiteY110" fmla="*/ 51694 h 1046884"/>
              <a:gd name="connsiteX111" fmla="*/ 95596 w 1435563"/>
              <a:gd name="connsiteY111" fmla="*/ 53513 h 1046884"/>
              <a:gd name="connsiteX112" fmla="*/ 89015 w 1435563"/>
              <a:gd name="connsiteY112" fmla="*/ 46975 h 1046884"/>
              <a:gd name="connsiteX113" fmla="*/ 108628 w 1435563"/>
              <a:gd name="connsiteY113" fmla="*/ 26757 h 1046884"/>
              <a:gd name="connsiteX114" fmla="*/ 162142 w 1435563"/>
              <a:gd name="connsiteY114" fmla="*/ 0 h 1046884"/>
              <a:gd name="connsiteX115" fmla="*/ 160929 w 1435563"/>
              <a:gd name="connsiteY115" fmla="*/ 57669 h 1046884"/>
              <a:gd name="connsiteX0" fmla="*/ 160929 w 1435563"/>
              <a:gd name="connsiteY0" fmla="*/ 57669 h 1046884"/>
              <a:gd name="connsiteX1" fmla="*/ 153785 w 1435563"/>
              <a:gd name="connsiteY1" fmla="*/ 124171 h 1046884"/>
              <a:gd name="connsiteX2" fmla="*/ 159760 w 1435563"/>
              <a:gd name="connsiteY2" fmla="*/ 204917 h 1046884"/>
              <a:gd name="connsiteX3" fmla="*/ 149629 w 1435563"/>
              <a:gd name="connsiteY3" fmla="*/ 240549 h 1046884"/>
              <a:gd name="connsiteX4" fmla="*/ 166860 w 1435563"/>
              <a:gd name="connsiteY4" fmla="*/ 243493 h 1046884"/>
              <a:gd name="connsiteX5" fmla="*/ 175779 w 1435563"/>
              <a:gd name="connsiteY5" fmla="*/ 342077 h 1046884"/>
              <a:gd name="connsiteX6" fmla="*/ 175737 w 1435563"/>
              <a:gd name="connsiteY6" fmla="*/ 356927 h 1046884"/>
              <a:gd name="connsiteX7" fmla="*/ 178724 w 1435563"/>
              <a:gd name="connsiteY7" fmla="*/ 390178 h 1046884"/>
              <a:gd name="connsiteX8" fmla="*/ 182880 w 1435563"/>
              <a:gd name="connsiteY8" fmla="*/ 410960 h 1046884"/>
              <a:gd name="connsiteX9" fmla="*/ 198943 w 1435563"/>
              <a:gd name="connsiteY9" fmla="*/ 422824 h 1046884"/>
              <a:gd name="connsiteX10" fmla="*/ 200718 w 1435563"/>
              <a:gd name="connsiteY10" fmla="*/ 442999 h 1046884"/>
              <a:gd name="connsiteX11" fmla="*/ 216174 w 1435563"/>
              <a:gd name="connsiteY11" fmla="*/ 462006 h 1046884"/>
              <a:gd name="connsiteX12" fmla="*/ 226261 w 1435563"/>
              <a:gd name="connsiteY12" fmla="*/ 485124 h 1046884"/>
              <a:gd name="connsiteX13" fmla="*/ 236350 w 1435563"/>
              <a:gd name="connsiteY13" fmla="*/ 509501 h 1046884"/>
              <a:gd name="connsiteX14" fmla="*/ 252975 w 1435563"/>
              <a:gd name="connsiteY14" fmla="*/ 541582 h 1046884"/>
              <a:gd name="connsiteX15" fmla="*/ 256526 w 1435563"/>
              <a:gd name="connsiteY15" fmla="*/ 551671 h 1046884"/>
              <a:gd name="connsiteX16" fmla="*/ 293933 w 1435563"/>
              <a:gd name="connsiteY16" fmla="*/ 597996 h 1046884"/>
              <a:gd name="connsiteX17" fmla="*/ 307571 w 1435563"/>
              <a:gd name="connsiteY17" fmla="*/ 627091 h 1046884"/>
              <a:gd name="connsiteX18" fmla="*/ 327184 w 1435563"/>
              <a:gd name="connsiteY18" fmla="*/ 642504 h 1046884"/>
              <a:gd name="connsiteX19" fmla="*/ 353291 w 1435563"/>
              <a:gd name="connsiteY19" fmla="*/ 664498 h 1046884"/>
              <a:gd name="connsiteX20" fmla="*/ 378229 w 1435563"/>
              <a:gd name="connsiteY20" fmla="*/ 689436 h 1046884"/>
              <a:gd name="connsiteX21" fmla="*/ 390698 w 1435563"/>
              <a:gd name="connsiteY21" fmla="*/ 697749 h 1046884"/>
              <a:gd name="connsiteX22" fmla="*/ 407324 w 1435563"/>
              <a:gd name="connsiteY22" fmla="*/ 714375 h 1046884"/>
              <a:gd name="connsiteX23" fmla="*/ 415636 w 1435563"/>
              <a:gd name="connsiteY23" fmla="*/ 707794 h 1046884"/>
              <a:gd name="connsiteX24" fmla="*/ 436418 w 1435563"/>
              <a:gd name="connsiteY24" fmla="*/ 720869 h 1046884"/>
              <a:gd name="connsiteX25" fmla="*/ 450662 w 1435563"/>
              <a:gd name="connsiteY25" fmla="*/ 731563 h 1046884"/>
              <a:gd name="connsiteX26" fmla="*/ 477982 w 1435563"/>
              <a:gd name="connsiteY26" fmla="*/ 747626 h 1046884"/>
              <a:gd name="connsiteX27" fmla="*/ 498764 w 1435563"/>
              <a:gd name="connsiteY27" fmla="*/ 751782 h 1046884"/>
              <a:gd name="connsiteX28" fmla="*/ 515389 w 1435563"/>
              <a:gd name="connsiteY28" fmla="*/ 760095 h 1046884"/>
              <a:gd name="connsiteX29" fmla="*/ 527858 w 1435563"/>
              <a:gd name="connsiteY29" fmla="*/ 768407 h 1046884"/>
              <a:gd name="connsiteX30" fmla="*/ 569422 w 1435563"/>
              <a:gd name="connsiteY30" fmla="*/ 785033 h 1046884"/>
              <a:gd name="connsiteX31" fmla="*/ 586047 w 1435563"/>
              <a:gd name="connsiteY31" fmla="*/ 797502 h 1046884"/>
              <a:gd name="connsiteX32" fmla="*/ 606180 w 1435563"/>
              <a:gd name="connsiteY32" fmla="*/ 794472 h 1046884"/>
              <a:gd name="connsiteX33" fmla="*/ 632936 w 1435563"/>
              <a:gd name="connsiteY33" fmla="*/ 802783 h 1046884"/>
              <a:gd name="connsiteX34" fmla="*/ 645968 w 1435563"/>
              <a:gd name="connsiteY34" fmla="*/ 811096 h 1046884"/>
              <a:gd name="connsiteX35" fmla="*/ 664975 w 1435563"/>
              <a:gd name="connsiteY35" fmla="*/ 817028 h 1046884"/>
              <a:gd name="connsiteX36" fmla="*/ 698269 w 1435563"/>
              <a:gd name="connsiteY36" fmla="*/ 830752 h 1046884"/>
              <a:gd name="connsiteX37" fmla="*/ 806334 w 1435563"/>
              <a:gd name="connsiteY37" fmla="*/ 843222 h 1046884"/>
              <a:gd name="connsiteX38" fmla="*/ 872836 w 1435563"/>
              <a:gd name="connsiteY38" fmla="*/ 847379 h 1046884"/>
              <a:gd name="connsiteX39" fmla="*/ 972589 w 1435563"/>
              <a:gd name="connsiteY39" fmla="*/ 851535 h 1046884"/>
              <a:gd name="connsiteX40" fmla="*/ 1084811 w 1435563"/>
              <a:gd name="connsiteY40" fmla="*/ 843222 h 1046884"/>
              <a:gd name="connsiteX41" fmla="*/ 1131700 w 1435563"/>
              <a:gd name="connsiteY41" fmla="*/ 836034 h 1046884"/>
              <a:gd name="connsiteX42" fmla="*/ 1151313 w 1435563"/>
              <a:gd name="connsiteY42" fmla="*/ 839065 h 1046884"/>
              <a:gd name="connsiteX43" fmla="*/ 1271847 w 1435563"/>
              <a:gd name="connsiteY43" fmla="*/ 826596 h 1046884"/>
              <a:gd name="connsiteX44" fmla="*/ 1328261 w 1435563"/>
              <a:gd name="connsiteY44" fmla="*/ 812872 h 1046884"/>
              <a:gd name="connsiteX45" fmla="*/ 1356792 w 1435563"/>
              <a:gd name="connsiteY45" fmla="*/ 796809 h 1046884"/>
              <a:gd name="connsiteX46" fmla="*/ 1391863 w 1435563"/>
              <a:gd name="connsiteY46" fmla="*/ 785510 h 1046884"/>
              <a:gd name="connsiteX47" fmla="*/ 1409656 w 1435563"/>
              <a:gd name="connsiteY47" fmla="*/ 774816 h 1046884"/>
              <a:gd name="connsiteX48" fmla="*/ 1435244 w 1435563"/>
              <a:gd name="connsiteY48" fmla="*/ 772997 h 1046884"/>
              <a:gd name="connsiteX49" fmla="*/ 1390520 w 1435563"/>
              <a:gd name="connsiteY49" fmla="*/ 863008 h 1046884"/>
              <a:gd name="connsiteX50" fmla="*/ 1364585 w 1435563"/>
              <a:gd name="connsiteY50" fmla="*/ 875433 h 1046884"/>
              <a:gd name="connsiteX51" fmla="*/ 1317568 w 1435563"/>
              <a:gd name="connsiteY51" fmla="*/ 888942 h 1046884"/>
              <a:gd name="connsiteX52" fmla="*/ 1310510 w 1435563"/>
              <a:gd name="connsiteY52" fmla="*/ 899679 h 1046884"/>
              <a:gd name="connsiteX53" fmla="*/ 1300422 w 1435563"/>
              <a:gd name="connsiteY53" fmla="*/ 913362 h 1046884"/>
              <a:gd name="connsiteX54" fmla="*/ 1271285 w 1435563"/>
              <a:gd name="connsiteY54" fmla="*/ 919292 h 1046884"/>
              <a:gd name="connsiteX55" fmla="*/ 1249897 w 1435563"/>
              <a:gd name="connsiteY55" fmla="*/ 916305 h 1046884"/>
              <a:gd name="connsiteX56" fmla="*/ 1227339 w 1435563"/>
              <a:gd name="connsiteY56" fmla="*/ 919854 h 1046884"/>
              <a:gd name="connsiteX57" fmla="*/ 1207726 w 1435563"/>
              <a:gd name="connsiteY57" fmla="*/ 937086 h 1046884"/>
              <a:gd name="connsiteX58" fmla="*/ 1167938 w 1435563"/>
              <a:gd name="connsiteY58" fmla="*/ 951331 h 1046884"/>
              <a:gd name="connsiteX59" fmla="*/ 1134687 w 1435563"/>
              <a:gd name="connsiteY59" fmla="*/ 959600 h 1046884"/>
              <a:gd name="connsiteX60" fmla="*/ 1122218 w 1435563"/>
              <a:gd name="connsiteY60" fmla="*/ 963756 h 1046884"/>
              <a:gd name="connsiteX61" fmla="*/ 1101436 w 1435563"/>
              <a:gd name="connsiteY61" fmla="*/ 967913 h 1046884"/>
              <a:gd name="connsiteX62" fmla="*/ 1080654 w 1435563"/>
              <a:gd name="connsiteY62" fmla="*/ 976226 h 1046884"/>
              <a:gd name="connsiteX63" fmla="*/ 1001684 w 1435563"/>
              <a:gd name="connsiteY63" fmla="*/ 984538 h 1046884"/>
              <a:gd name="connsiteX64" fmla="*/ 985058 w 1435563"/>
              <a:gd name="connsiteY64" fmla="*/ 988695 h 1046884"/>
              <a:gd name="connsiteX65" fmla="*/ 955964 w 1435563"/>
              <a:gd name="connsiteY65" fmla="*/ 992851 h 1046884"/>
              <a:gd name="connsiteX66" fmla="*/ 931025 w 1435563"/>
              <a:gd name="connsiteY66" fmla="*/ 997007 h 1046884"/>
              <a:gd name="connsiteX67" fmla="*/ 901931 w 1435563"/>
              <a:gd name="connsiteY67" fmla="*/ 1001164 h 1046884"/>
              <a:gd name="connsiteX68" fmla="*/ 852054 w 1435563"/>
              <a:gd name="connsiteY68" fmla="*/ 1013633 h 1046884"/>
              <a:gd name="connsiteX69" fmla="*/ 835429 w 1435563"/>
              <a:gd name="connsiteY69" fmla="*/ 1017789 h 1046884"/>
              <a:gd name="connsiteX70" fmla="*/ 793865 w 1435563"/>
              <a:gd name="connsiteY70" fmla="*/ 1030258 h 1046884"/>
              <a:gd name="connsiteX71" fmla="*/ 777240 w 1435563"/>
              <a:gd name="connsiteY71" fmla="*/ 1038571 h 1046884"/>
              <a:gd name="connsiteX72" fmla="*/ 748145 w 1435563"/>
              <a:gd name="connsiteY72" fmla="*/ 1042727 h 1046884"/>
              <a:gd name="connsiteX73" fmla="*/ 727364 w 1435563"/>
              <a:gd name="connsiteY73" fmla="*/ 1046884 h 1046884"/>
              <a:gd name="connsiteX74" fmla="*/ 619298 w 1435563"/>
              <a:gd name="connsiteY74" fmla="*/ 1042727 h 1046884"/>
              <a:gd name="connsiteX75" fmla="*/ 594360 w 1435563"/>
              <a:gd name="connsiteY75" fmla="*/ 1034415 h 1046884"/>
              <a:gd name="connsiteX76" fmla="*/ 536171 w 1435563"/>
              <a:gd name="connsiteY76" fmla="*/ 1013633 h 1046884"/>
              <a:gd name="connsiteX77" fmla="*/ 519545 w 1435563"/>
              <a:gd name="connsiteY77" fmla="*/ 997007 h 1046884"/>
              <a:gd name="connsiteX78" fmla="*/ 357447 w 1435563"/>
              <a:gd name="connsiteY78" fmla="*/ 922193 h 1046884"/>
              <a:gd name="connsiteX79" fmla="*/ 320040 w 1435563"/>
              <a:gd name="connsiteY79" fmla="*/ 897255 h 1046884"/>
              <a:gd name="connsiteX80" fmla="*/ 261851 w 1435563"/>
              <a:gd name="connsiteY80" fmla="*/ 851535 h 1046884"/>
              <a:gd name="connsiteX81" fmla="*/ 245225 w 1435563"/>
              <a:gd name="connsiteY81" fmla="*/ 839066 h 1046884"/>
              <a:gd name="connsiteX82" fmla="*/ 224444 w 1435563"/>
              <a:gd name="connsiteY82" fmla="*/ 818284 h 1046884"/>
              <a:gd name="connsiteX83" fmla="*/ 207818 w 1435563"/>
              <a:gd name="connsiteY83" fmla="*/ 785033 h 1046884"/>
              <a:gd name="connsiteX84" fmla="*/ 199505 w 1435563"/>
              <a:gd name="connsiteY84" fmla="*/ 772564 h 1046884"/>
              <a:gd name="connsiteX85" fmla="*/ 187036 w 1435563"/>
              <a:gd name="connsiteY85" fmla="*/ 755938 h 1046884"/>
              <a:gd name="connsiteX86" fmla="*/ 153785 w 1435563"/>
              <a:gd name="connsiteY86" fmla="*/ 710218 h 1046884"/>
              <a:gd name="connsiteX87" fmla="*/ 128847 w 1435563"/>
              <a:gd name="connsiteY87" fmla="*/ 685280 h 1046884"/>
              <a:gd name="connsiteX88" fmla="*/ 124691 w 1435563"/>
              <a:gd name="connsiteY88" fmla="*/ 672811 h 1046884"/>
              <a:gd name="connsiteX89" fmla="*/ 99753 w 1435563"/>
              <a:gd name="connsiteY89" fmla="*/ 635404 h 1046884"/>
              <a:gd name="connsiteX90" fmla="*/ 74814 w 1435563"/>
              <a:gd name="connsiteY90" fmla="*/ 597996 h 1046884"/>
              <a:gd name="connsiteX91" fmla="*/ 58189 w 1435563"/>
              <a:gd name="connsiteY91" fmla="*/ 573058 h 1046884"/>
              <a:gd name="connsiteX92" fmla="*/ 45720 w 1435563"/>
              <a:gd name="connsiteY92" fmla="*/ 539807 h 1046884"/>
              <a:gd name="connsiteX93" fmla="*/ 41564 w 1435563"/>
              <a:gd name="connsiteY93" fmla="*/ 502400 h 1046884"/>
              <a:gd name="connsiteX94" fmla="*/ 33251 w 1435563"/>
              <a:gd name="connsiteY94" fmla="*/ 489931 h 1046884"/>
              <a:gd name="connsiteX95" fmla="*/ 24938 w 1435563"/>
              <a:gd name="connsiteY95" fmla="*/ 464993 h 1046884"/>
              <a:gd name="connsiteX96" fmla="*/ 16625 w 1435563"/>
              <a:gd name="connsiteY96" fmla="*/ 448367 h 1046884"/>
              <a:gd name="connsiteX97" fmla="*/ 12469 w 1435563"/>
              <a:gd name="connsiteY97" fmla="*/ 431742 h 1046884"/>
              <a:gd name="connsiteX98" fmla="*/ 4156 w 1435563"/>
              <a:gd name="connsiteY98" fmla="*/ 406804 h 1046884"/>
              <a:gd name="connsiteX99" fmla="*/ 0 w 1435563"/>
              <a:gd name="connsiteY99" fmla="*/ 390178 h 1046884"/>
              <a:gd name="connsiteX100" fmla="*/ 4156 w 1435563"/>
              <a:gd name="connsiteY100" fmla="*/ 294582 h 1046884"/>
              <a:gd name="connsiteX101" fmla="*/ 8313 w 1435563"/>
              <a:gd name="connsiteY101" fmla="*/ 273800 h 1046884"/>
              <a:gd name="connsiteX102" fmla="*/ 12469 w 1435563"/>
              <a:gd name="connsiteY102" fmla="*/ 228080 h 1046884"/>
              <a:gd name="connsiteX103" fmla="*/ 20782 w 1435563"/>
              <a:gd name="connsiteY103" fmla="*/ 207298 h 1046884"/>
              <a:gd name="connsiteX104" fmla="*/ 29094 w 1435563"/>
              <a:gd name="connsiteY104" fmla="*/ 174047 h 1046884"/>
              <a:gd name="connsiteX105" fmla="*/ 37407 w 1435563"/>
              <a:gd name="connsiteY105" fmla="*/ 136640 h 1046884"/>
              <a:gd name="connsiteX106" fmla="*/ 41564 w 1435563"/>
              <a:gd name="connsiteY106" fmla="*/ 115858 h 1046884"/>
              <a:gd name="connsiteX107" fmla="*/ 49876 w 1435563"/>
              <a:gd name="connsiteY107" fmla="*/ 99233 h 1046884"/>
              <a:gd name="connsiteX108" fmla="*/ 54033 w 1435563"/>
              <a:gd name="connsiteY108" fmla="*/ 86764 h 1046884"/>
              <a:gd name="connsiteX109" fmla="*/ 61133 w 1435563"/>
              <a:gd name="connsiteY109" fmla="*/ 73689 h 1046884"/>
              <a:gd name="connsiteX110" fmla="*/ 77759 w 1435563"/>
              <a:gd name="connsiteY110" fmla="*/ 51694 h 1046884"/>
              <a:gd name="connsiteX111" fmla="*/ 95596 w 1435563"/>
              <a:gd name="connsiteY111" fmla="*/ 53513 h 1046884"/>
              <a:gd name="connsiteX112" fmla="*/ 89015 w 1435563"/>
              <a:gd name="connsiteY112" fmla="*/ 46975 h 1046884"/>
              <a:gd name="connsiteX113" fmla="*/ 108628 w 1435563"/>
              <a:gd name="connsiteY113" fmla="*/ 26757 h 1046884"/>
              <a:gd name="connsiteX114" fmla="*/ 162142 w 1435563"/>
              <a:gd name="connsiteY114" fmla="*/ 0 h 1046884"/>
              <a:gd name="connsiteX115" fmla="*/ 160929 w 1435563"/>
              <a:gd name="connsiteY115" fmla="*/ 57669 h 1046884"/>
              <a:gd name="connsiteX0" fmla="*/ 160929 w 1435563"/>
              <a:gd name="connsiteY0" fmla="*/ 57669 h 1046884"/>
              <a:gd name="connsiteX1" fmla="*/ 153785 w 1435563"/>
              <a:gd name="connsiteY1" fmla="*/ 124171 h 1046884"/>
              <a:gd name="connsiteX2" fmla="*/ 159760 w 1435563"/>
              <a:gd name="connsiteY2" fmla="*/ 204917 h 1046884"/>
              <a:gd name="connsiteX3" fmla="*/ 159154 w 1435563"/>
              <a:gd name="connsiteY3" fmla="*/ 273887 h 1046884"/>
              <a:gd name="connsiteX4" fmla="*/ 166860 w 1435563"/>
              <a:gd name="connsiteY4" fmla="*/ 243493 h 1046884"/>
              <a:gd name="connsiteX5" fmla="*/ 175779 w 1435563"/>
              <a:gd name="connsiteY5" fmla="*/ 342077 h 1046884"/>
              <a:gd name="connsiteX6" fmla="*/ 175737 w 1435563"/>
              <a:gd name="connsiteY6" fmla="*/ 356927 h 1046884"/>
              <a:gd name="connsiteX7" fmla="*/ 178724 w 1435563"/>
              <a:gd name="connsiteY7" fmla="*/ 390178 h 1046884"/>
              <a:gd name="connsiteX8" fmla="*/ 182880 w 1435563"/>
              <a:gd name="connsiteY8" fmla="*/ 410960 h 1046884"/>
              <a:gd name="connsiteX9" fmla="*/ 198943 w 1435563"/>
              <a:gd name="connsiteY9" fmla="*/ 422824 h 1046884"/>
              <a:gd name="connsiteX10" fmla="*/ 200718 w 1435563"/>
              <a:gd name="connsiteY10" fmla="*/ 442999 h 1046884"/>
              <a:gd name="connsiteX11" fmla="*/ 216174 w 1435563"/>
              <a:gd name="connsiteY11" fmla="*/ 462006 h 1046884"/>
              <a:gd name="connsiteX12" fmla="*/ 226261 w 1435563"/>
              <a:gd name="connsiteY12" fmla="*/ 485124 h 1046884"/>
              <a:gd name="connsiteX13" fmla="*/ 236350 w 1435563"/>
              <a:gd name="connsiteY13" fmla="*/ 509501 h 1046884"/>
              <a:gd name="connsiteX14" fmla="*/ 252975 w 1435563"/>
              <a:gd name="connsiteY14" fmla="*/ 541582 h 1046884"/>
              <a:gd name="connsiteX15" fmla="*/ 256526 w 1435563"/>
              <a:gd name="connsiteY15" fmla="*/ 551671 h 1046884"/>
              <a:gd name="connsiteX16" fmla="*/ 293933 w 1435563"/>
              <a:gd name="connsiteY16" fmla="*/ 597996 h 1046884"/>
              <a:gd name="connsiteX17" fmla="*/ 307571 w 1435563"/>
              <a:gd name="connsiteY17" fmla="*/ 627091 h 1046884"/>
              <a:gd name="connsiteX18" fmla="*/ 327184 w 1435563"/>
              <a:gd name="connsiteY18" fmla="*/ 642504 h 1046884"/>
              <a:gd name="connsiteX19" fmla="*/ 353291 w 1435563"/>
              <a:gd name="connsiteY19" fmla="*/ 664498 h 1046884"/>
              <a:gd name="connsiteX20" fmla="*/ 378229 w 1435563"/>
              <a:gd name="connsiteY20" fmla="*/ 689436 h 1046884"/>
              <a:gd name="connsiteX21" fmla="*/ 390698 w 1435563"/>
              <a:gd name="connsiteY21" fmla="*/ 697749 h 1046884"/>
              <a:gd name="connsiteX22" fmla="*/ 407324 w 1435563"/>
              <a:gd name="connsiteY22" fmla="*/ 714375 h 1046884"/>
              <a:gd name="connsiteX23" fmla="*/ 415636 w 1435563"/>
              <a:gd name="connsiteY23" fmla="*/ 707794 h 1046884"/>
              <a:gd name="connsiteX24" fmla="*/ 436418 w 1435563"/>
              <a:gd name="connsiteY24" fmla="*/ 720869 h 1046884"/>
              <a:gd name="connsiteX25" fmla="*/ 450662 w 1435563"/>
              <a:gd name="connsiteY25" fmla="*/ 731563 h 1046884"/>
              <a:gd name="connsiteX26" fmla="*/ 477982 w 1435563"/>
              <a:gd name="connsiteY26" fmla="*/ 747626 h 1046884"/>
              <a:gd name="connsiteX27" fmla="*/ 498764 w 1435563"/>
              <a:gd name="connsiteY27" fmla="*/ 751782 h 1046884"/>
              <a:gd name="connsiteX28" fmla="*/ 515389 w 1435563"/>
              <a:gd name="connsiteY28" fmla="*/ 760095 h 1046884"/>
              <a:gd name="connsiteX29" fmla="*/ 527858 w 1435563"/>
              <a:gd name="connsiteY29" fmla="*/ 768407 h 1046884"/>
              <a:gd name="connsiteX30" fmla="*/ 569422 w 1435563"/>
              <a:gd name="connsiteY30" fmla="*/ 785033 h 1046884"/>
              <a:gd name="connsiteX31" fmla="*/ 586047 w 1435563"/>
              <a:gd name="connsiteY31" fmla="*/ 797502 h 1046884"/>
              <a:gd name="connsiteX32" fmla="*/ 606180 w 1435563"/>
              <a:gd name="connsiteY32" fmla="*/ 794472 h 1046884"/>
              <a:gd name="connsiteX33" fmla="*/ 632936 w 1435563"/>
              <a:gd name="connsiteY33" fmla="*/ 802783 h 1046884"/>
              <a:gd name="connsiteX34" fmla="*/ 645968 w 1435563"/>
              <a:gd name="connsiteY34" fmla="*/ 811096 h 1046884"/>
              <a:gd name="connsiteX35" fmla="*/ 664975 w 1435563"/>
              <a:gd name="connsiteY35" fmla="*/ 817028 h 1046884"/>
              <a:gd name="connsiteX36" fmla="*/ 698269 w 1435563"/>
              <a:gd name="connsiteY36" fmla="*/ 830752 h 1046884"/>
              <a:gd name="connsiteX37" fmla="*/ 806334 w 1435563"/>
              <a:gd name="connsiteY37" fmla="*/ 843222 h 1046884"/>
              <a:gd name="connsiteX38" fmla="*/ 872836 w 1435563"/>
              <a:gd name="connsiteY38" fmla="*/ 847379 h 1046884"/>
              <a:gd name="connsiteX39" fmla="*/ 972589 w 1435563"/>
              <a:gd name="connsiteY39" fmla="*/ 851535 h 1046884"/>
              <a:gd name="connsiteX40" fmla="*/ 1084811 w 1435563"/>
              <a:gd name="connsiteY40" fmla="*/ 843222 h 1046884"/>
              <a:gd name="connsiteX41" fmla="*/ 1131700 w 1435563"/>
              <a:gd name="connsiteY41" fmla="*/ 836034 h 1046884"/>
              <a:gd name="connsiteX42" fmla="*/ 1151313 w 1435563"/>
              <a:gd name="connsiteY42" fmla="*/ 839065 h 1046884"/>
              <a:gd name="connsiteX43" fmla="*/ 1271847 w 1435563"/>
              <a:gd name="connsiteY43" fmla="*/ 826596 h 1046884"/>
              <a:gd name="connsiteX44" fmla="*/ 1328261 w 1435563"/>
              <a:gd name="connsiteY44" fmla="*/ 812872 h 1046884"/>
              <a:gd name="connsiteX45" fmla="*/ 1356792 w 1435563"/>
              <a:gd name="connsiteY45" fmla="*/ 796809 h 1046884"/>
              <a:gd name="connsiteX46" fmla="*/ 1391863 w 1435563"/>
              <a:gd name="connsiteY46" fmla="*/ 785510 h 1046884"/>
              <a:gd name="connsiteX47" fmla="*/ 1409656 w 1435563"/>
              <a:gd name="connsiteY47" fmla="*/ 774816 h 1046884"/>
              <a:gd name="connsiteX48" fmla="*/ 1435244 w 1435563"/>
              <a:gd name="connsiteY48" fmla="*/ 772997 h 1046884"/>
              <a:gd name="connsiteX49" fmla="*/ 1390520 w 1435563"/>
              <a:gd name="connsiteY49" fmla="*/ 863008 h 1046884"/>
              <a:gd name="connsiteX50" fmla="*/ 1364585 w 1435563"/>
              <a:gd name="connsiteY50" fmla="*/ 875433 h 1046884"/>
              <a:gd name="connsiteX51" fmla="*/ 1317568 w 1435563"/>
              <a:gd name="connsiteY51" fmla="*/ 888942 h 1046884"/>
              <a:gd name="connsiteX52" fmla="*/ 1310510 w 1435563"/>
              <a:gd name="connsiteY52" fmla="*/ 899679 h 1046884"/>
              <a:gd name="connsiteX53" fmla="*/ 1300422 w 1435563"/>
              <a:gd name="connsiteY53" fmla="*/ 913362 h 1046884"/>
              <a:gd name="connsiteX54" fmla="*/ 1271285 w 1435563"/>
              <a:gd name="connsiteY54" fmla="*/ 919292 h 1046884"/>
              <a:gd name="connsiteX55" fmla="*/ 1249897 w 1435563"/>
              <a:gd name="connsiteY55" fmla="*/ 916305 h 1046884"/>
              <a:gd name="connsiteX56" fmla="*/ 1227339 w 1435563"/>
              <a:gd name="connsiteY56" fmla="*/ 919854 h 1046884"/>
              <a:gd name="connsiteX57" fmla="*/ 1207726 w 1435563"/>
              <a:gd name="connsiteY57" fmla="*/ 937086 h 1046884"/>
              <a:gd name="connsiteX58" fmla="*/ 1167938 w 1435563"/>
              <a:gd name="connsiteY58" fmla="*/ 951331 h 1046884"/>
              <a:gd name="connsiteX59" fmla="*/ 1134687 w 1435563"/>
              <a:gd name="connsiteY59" fmla="*/ 959600 h 1046884"/>
              <a:gd name="connsiteX60" fmla="*/ 1122218 w 1435563"/>
              <a:gd name="connsiteY60" fmla="*/ 963756 h 1046884"/>
              <a:gd name="connsiteX61" fmla="*/ 1101436 w 1435563"/>
              <a:gd name="connsiteY61" fmla="*/ 967913 h 1046884"/>
              <a:gd name="connsiteX62" fmla="*/ 1080654 w 1435563"/>
              <a:gd name="connsiteY62" fmla="*/ 976226 h 1046884"/>
              <a:gd name="connsiteX63" fmla="*/ 1001684 w 1435563"/>
              <a:gd name="connsiteY63" fmla="*/ 984538 h 1046884"/>
              <a:gd name="connsiteX64" fmla="*/ 985058 w 1435563"/>
              <a:gd name="connsiteY64" fmla="*/ 988695 h 1046884"/>
              <a:gd name="connsiteX65" fmla="*/ 955964 w 1435563"/>
              <a:gd name="connsiteY65" fmla="*/ 992851 h 1046884"/>
              <a:gd name="connsiteX66" fmla="*/ 931025 w 1435563"/>
              <a:gd name="connsiteY66" fmla="*/ 997007 h 1046884"/>
              <a:gd name="connsiteX67" fmla="*/ 901931 w 1435563"/>
              <a:gd name="connsiteY67" fmla="*/ 1001164 h 1046884"/>
              <a:gd name="connsiteX68" fmla="*/ 852054 w 1435563"/>
              <a:gd name="connsiteY68" fmla="*/ 1013633 h 1046884"/>
              <a:gd name="connsiteX69" fmla="*/ 835429 w 1435563"/>
              <a:gd name="connsiteY69" fmla="*/ 1017789 h 1046884"/>
              <a:gd name="connsiteX70" fmla="*/ 793865 w 1435563"/>
              <a:gd name="connsiteY70" fmla="*/ 1030258 h 1046884"/>
              <a:gd name="connsiteX71" fmla="*/ 777240 w 1435563"/>
              <a:gd name="connsiteY71" fmla="*/ 1038571 h 1046884"/>
              <a:gd name="connsiteX72" fmla="*/ 748145 w 1435563"/>
              <a:gd name="connsiteY72" fmla="*/ 1042727 h 1046884"/>
              <a:gd name="connsiteX73" fmla="*/ 727364 w 1435563"/>
              <a:gd name="connsiteY73" fmla="*/ 1046884 h 1046884"/>
              <a:gd name="connsiteX74" fmla="*/ 619298 w 1435563"/>
              <a:gd name="connsiteY74" fmla="*/ 1042727 h 1046884"/>
              <a:gd name="connsiteX75" fmla="*/ 594360 w 1435563"/>
              <a:gd name="connsiteY75" fmla="*/ 1034415 h 1046884"/>
              <a:gd name="connsiteX76" fmla="*/ 536171 w 1435563"/>
              <a:gd name="connsiteY76" fmla="*/ 1013633 h 1046884"/>
              <a:gd name="connsiteX77" fmla="*/ 519545 w 1435563"/>
              <a:gd name="connsiteY77" fmla="*/ 997007 h 1046884"/>
              <a:gd name="connsiteX78" fmla="*/ 357447 w 1435563"/>
              <a:gd name="connsiteY78" fmla="*/ 922193 h 1046884"/>
              <a:gd name="connsiteX79" fmla="*/ 320040 w 1435563"/>
              <a:gd name="connsiteY79" fmla="*/ 897255 h 1046884"/>
              <a:gd name="connsiteX80" fmla="*/ 261851 w 1435563"/>
              <a:gd name="connsiteY80" fmla="*/ 851535 h 1046884"/>
              <a:gd name="connsiteX81" fmla="*/ 245225 w 1435563"/>
              <a:gd name="connsiteY81" fmla="*/ 839066 h 1046884"/>
              <a:gd name="connsiteX82" fmla="*/ 224444 w 1435563"/>
              <a:gd name="connsiteY82" fmla="*/ 818284 h 1046884"/>
              <a:gd name="connsiteX83" fmla="*/ 207818 w 1435563"/>
              <a:gd name="connsiteY83" fmla="*/ 785033 h 1046884"/>
              <a:gd name="connsiteX84" fmla="*/ 199505 w 1435563"/>
              <a:gd name="connsiteY84" fmla="*/ 772564 h 1046884"/>
              <a:gd name="connsiteX85" fmla="*/ 187036 w 1435563"/>
              <a:gd name="connsiteY85" fmla="*/ 755938 h 1046884"/>
              <a:gd name="connsiteX86" fmla="*/ 153785 w 1435563"/>
              <a:gd name="connsiteY86" fmla="*/ 710218 h 1046884"/>
              <a:gd name="connsiteX87" fmla="*/ 128847 w 1435563"/>
              <a:gd name="connsiteY87" fmla="*/ 685280 h 1046884"/>
              <a:gd name="connsiteX88" fmla="*/ 124691 w 1435563"/>
              <a:gd name="connsiteY88" fmla="*/ 672811 h 1046884"/>
              <a:gd name="connsiteX89" fmla="*/ 99753 w 1435563"/>
              <a:gd name="connsiteY89" fmla="*/ 635404 h 1046884"/>
              <a:gd name="connsiteX90" fmla="*/ 74814 w 1435563"/>
              <a:gd name="connsiteY90" fmla="*/ 597996 h 1046884"/>
              <a:gd name="connsiteX91" fmla="*/ 58189 w 1435563"/>
              <a:gd name="connsiteY91" fmla="*/ 573058 h 1046884"/>
              <a:gd name="connsiteX92" fmla="*/ 45720 w 1435563"/>
              <a:gd name="connsiteY92" fmla="*/ 539807 h 1046884"/>
              <a:gd name="connsiteX93" fmla="*/ 41564 w 1435563"/>
              <a:gd name="connsiteY93" fmla="*/ 502400 h 1046884"/>
              <a:gd name="connsiteX94" fmla="*/ 33251 w 1435563"/>
              <a:gd name="connsiteY94" fmla="*/ 489931 h 1046884"/>
              <a:gd name="connsiteX95" fmla="*/ 24938 w 1435563"/>
              <a:gd name="connsiteY95" fmla="*/ 464993 h 1046884"/>
              <a:gd name="connsiteX96" fmla="*/ 16625 w 1435563"/>
              <a:gd name="connsiteY96" fmla="*/ 448367 h 1046884"/>
              <a:gd name="connsiteX97" fmla="*/ 12469 w 1435563"/>
              <a:gd name="connsiteY97" fmla="*/ 431742 h 1046884"/>
              <a:gd name="connsiteX98" fmla="*/ 4156 w 1435563"/>
              <a:gd name="connsiteY98" fmla="*/ 406804 h 1046884"/>
              <a:gd name="connsiteX99" fmla="*/ 0 w 1435563"/>
              <a:gd name="connsiteY99" fmla="*/ 390178 h 1046884"/>
              <a:gd name="connsiteX100" fmla="*/ 4156 w 1435563"/>
              <a:gd name="connsiteY100" fmla="*/ 294582 h 1046884"/>
              <a:gd name="connsiteX101" fmla="*/ 8313 w 1435563"/>
              <a:gd name="connsiteY101" fmla="*/ 273800 h 1046884"/>
              <a:gd name="connsiteX102" fmla="*/ 12469 w 1435563"/>
              <a:gd name="connsiteY102" fmla="*/ 228080 h 1046884"/>
              <a:gd name="connsiteX103" fmla="*/ 20782 w 1435563"/>
              <a:gd name="connsiteY103" fmla="*/ 207298 h 1046884"/>
              <a:gd name="connsiteX104" fmla="*/ 29094 w 1435563"/>
              <a:gd name="connsiteY104" fmla="*/ 174047 h 1046884"/>
              <a:gd name="connsiteX105" fmla="*/ 37407 w 1435563"/>
              <a:gd name="connsiteY105" fmla="*/ 136640 h 1046884"/>
              <a:gd name="connsiteX106" fmla="*/ 41564 w 1435563"/>
              <a:gd name="connsiteY106" fmla="*/ 115858 h 1046884"/>
              <a:gd name="connsiteX107" fmla="*/ 49876 w 1435563"/>
              <a:gd name="connsiteY107" fmla="*/ 99233 h 1046884"/>
              <a:gd name="connsiteX108" fmla="*/ 54033 w 1435563"/>
              <a:gd name="connsiteY108" fmla="*/ 86764 h 1046884"/>
              <a:gd name="connsiteX109" fmla="*/ 61133 w 1435563"/>
              <a:gd name="connsiteY109" fmla="*/ 73689 h 1046884"/>
              <a:gd name="connsiteX110" fmla="*/ 77759 w 1435563"/>
              <a:gd name="connsiteY110" fmla="*/ 51694 h 1046884"/>
              <a:gd name="connsiteX111" fmla="*/ 95596 w 1435563"/>
              <a:gd name="connsiteY111" fmla="*/ 53513 h 1046884"/>
              <a:gd name="connsiteX112" fmla="*/ 89015 w 1435563"/>
              <a:gd name="connsiteY112" fmla="*/ 46975 h 1046884"/>
              <a:gd name="connsiteX113" fmla="*/ 108628 w 1435563"/>
              <a:gd name="connsiteY113" fmla="*/ 26757 h 1046884"/>
              <a:gd name="connsiteX114" fmla="*/ 162142 w 1435563"/>
              <a:gd name="connsiteY114" fmla="*/ 0 h 1046884"/>
              <a:gd name="connsiteX115" fmla="*/ 160929 w 1435563"/>
              <a:gd name="connsiteY115" fmla="*/ 57669 h 1046884"/>
              <a:gd name="connsiteX0" fmla="*/ 160929 w 1435563"/>
              <a:gd name="connsiteY0" fmla="*/ 57669 h 1046884"/>
              <a:gd name="connsiteX1" fmla="*/ 153785 w 1435563"/>
              <a:gd name="connsiteY1" fmla="*/ 124171 h 1046884"/>
              <a:gd name="connsiteX2" fmla="*/ 159760 w 1435563"/>
              <a:gd name="connsiteY2" fmla="*/ 204917 h 1046884"/>
              <a:gd name="connsiteX3" fmla="*/ 159154 w 1435563"/>
              <a:gd name="connsiteY3" fmla="*/ 273887 h 1046884"/>
              <a:gd name="connsiteX4" fmla="*/ 162097 w 1435563"/>
              <a:gd name="connsiteY4" fmla="*/ 236349 h 1046884"/>
              <a:gd name="connsiteX5" fmla="*/ 175779 w 1435563"/>
              <a:gd name="connsiteY5" fmla="*/ 342077 h 1046884"/>
              <a:gd name="connsiteX6" fmla="*/ 175737 w 1435563"/>
              <a:gd name="connsiteY6" fmla="*/ 356927 h 1046884"/>
              <a:gd name="connsiteX7" fmla="*/ 178724 w 1435563"/>
              <a:gd name="connsiteY7" fmla="*/ 390178 h 1046884"/>
              <a:gd name="connsiteX8" fmla="*/ 182880 w 1435563"/>
              <a:gd name="connsiteY8" fmla="*/ 410960 h 1046884"/>
              <a:gd name="connsiteX9" fmla="*/ 198943 w 1435563"/>
              <a:gd name="connsiteY9" fmla="*/ 422824 h 1046884"/>
              <a:gd name="connsiteX10" fmla="*/ 200718 w 1435563"/>
              <a:gd name="connsiteY10" fmla="*/ 442999 h 1046884"/>
              <a:gd name="connsiteX11" fmla="*/ 216174 w 1435563"/>
              <a:gd name="connsiteY11" fmla="*/ 462006 h 1046884"/>
              <a:gd name="connsiteX12" fmla="*/ 226261 w 1435563"/>
              <a:gd name="connsiteY12" fmla="*/ 485124 h 1046884"/>
              <a:gd name="connsiteX13" fmla="*/ 236350 w 1435563"/>
              <a:gd name="connsiteY13" fmla="*/ 509501 h 1046884"/>
              <a:gd name="connsiteX14" fmla="*/ 252975 w 1435563"/>
              <a:gd name="connsiteY14" fmla="*/ 541582 h 1046884"/>
              <a:gd name="connsiteX15" fmla="*/ 256526 w 1435563"/>
              <a:gd name="connsiteY15" fmla="*/ 551671 h 1046884"/>
              <a:gd name="connsiteX16" fmla="*/ 293933 w 1435563"/>
              <a:gd name="connsiteY16" fmla="*/ 597996 h 1046884"/>
              <a:gd name="connsiteX17" fmla="*/ 307571 w 1435563"/>
              <a:gd name="connsiteY17" fmla="*/ 627091 h 1046884"/>
              <a:gd name="connsiteX18" fmla="*/ 327184 w 1435563"/>
              <a:gd name="connsiteY18" fmla="*/ 642504 h 1046884"/>
              <a:gd name="connsiteX19" fmla="*/ 353291 w 1435563"/>
              <a:gd name="connsiteY19" fmla="*/ 664498 h 1046884"/>
              <a:gd name="connsiteX20" fmla="*/ 378229 w 1435563"/>
              <a:gd name="connsiteY20" fmla="*/ 689436 h 1046884"/>
              <a:gd name="connsiteX21" fmla="*/ 390698 w 1435563"/>
              <a:gd name="connsiteY21" fmla="*/ 697749 h 1046884"/>
              <a:gd name="connsiteX22" fmla="*/ 407324 w 1435563"/>
              <a:gd name="connsiteY22" fmla="*/ 714375 h 1046884"/>
              <a:gd name="connsiteX23" fmla="*/ 415636 w 1435563"/>
              <a:gd name="connsiteY23" fmla="*/ 707794 h 1046884"/>
              <a:gd name="connsiteX24" fmla="*/ 436418 w 1435563"/>
              <a:gd name="connsiteY24" fmla="*/ 720869 h 1046884"/>
              <a:gd name="connsiteX25" fmla="*/ 450662 w 1435563"/>
              <a:gd name="connsiteY25" fmla="*/ 731563 h 1046884"/>
              <a:gd name="connsiteX26" fmla="*/ 477982 w 1435563"/>
              <a:gd name="connsiteY26" fmla="*/ 747626 h 1046884"/>
              <a:gd name="connsiteX27" fmla="*/ 498764 w 1435563"/>
              <a:gd name="connsiteY27" fmla="*/ 751782 h 1046884"/>
              <a:gd name="connsiteX28" fmla="*/ 515389 w 1435563"/>
              <a:gd name="connsiteY28" fmla="*/ 760095 h 1046884"/>
              <a:gd name="connsiteX29" fmla="*/ 527858 w 1435563"/>
              <a:gd name="connsiteY29" fmla="*/ 768407 h 1046884"/>
              <a:gd name="connsiteX30" fmla="*/ 569422 w 1435563"/>
              <a:gd name="connsiteY30" fmla="*/ 785033 h 1046884"/>
              <a:gd name="connsiteX31" fmla="*/ 586047 w 1435563"/>
              <a:gd name="connsiteY31" fmla="*/ 797502 h 1046884"/>
              <a:gd name="connsiteX32" fmla="*/ 606180 w 1435563"/>
              <a:gd name="connsiteY32" fmla="*/ 794472 h 1046884"/>
              <a:gd name="connsiteX33" fmla="*/ 632936 w 1435563"/>
              <a:gd name="connsiteY33" fmla="*/ 802783 h 1046884"/>
              <a:gd name="connsiteX34" fmla="*/ 645968 w 1435563"/>
              <a:gd name="connsiteY34" fmla="*/ 811096 h 1046884"/>
              <a:gd name="connsiteX35" fmla="*/ 664975 w 1435563"/>
              <a:gd name="connsiteY35" fmla="*/ 817028 h 1046884"/>
              <a:gd name="connsiteX36" fmla="*/ 698269 w 1435563"/>
              <a:gd name="connsiteY36" fmla="*/ 830752 h 1046884"/>
              <a:gd name="connsiteX37" fmla="*/ 806334 w 1435563"/>
              <a:gd name="connsiteY37" fmla="*/ 843222 h 1046884"/>
              <a:gd name="connsiteX38" fmla="*/ 872836 w 1435563"/>
              <a:gd name="connsiteY38" fmla="*/ 847379 h 1046884"/>
              <a:gd name="connsiteX39" fmla="*/ 972589 w 1435563"/>
              <a:gd name="connsiteY39" fmla="*/ 851535 h 1046884"/>
              <a:gd name="connsiteX40" fmla="*/ 1084811 w 1435563"/>
              <a:gd name="connsiteY40" fmla="*/ 843222 h 1046884"/>
              <a:gd name="connsiteX41" fmla="*/ 1131700 w 1435563"/>
              <a:gd name="connsiteY41" fmla="*/ 836034 h 1046884"/>
              <a:gd name="connsiteX42" fmla="*/ 1151313 w 1435563"/>
              <a:gd name="connsiteY42" fmla="*/ 839065 h 1046884"/>
              <a:gd name="connsiteX43" fmla="*/ 1271847 w 1435563"/>
              <a:gd name="connsiteY43" fmla="*/ 826596 h 1046884"/>
              <a:gd name="connsiteX44" fmla="*/ 1328261 w 1435563"/>
              <a:gd name="connsiteY44" fmla="*/ 812872 h 1046884"/>
              <a:gd name="connsiteX45" fmla="*/ 1356792 w 1435563"/>
              <a:gd name="connsiteY45" fmla="*/ 796809 h 1046884"/>
              <a:gd name="connsiteX46" fmla="*/ 1391863 w 1435563"/>
              <a:gd name="connsiteY46" fmla="*/ 785510 h 1046884"/>
              <a:gd name="connsiteX47" fmla="*/ 1409656 w 1435563"/>
              <a:gd name="connsiteY47" fmla="*/ 774816 h 1046884"/>
              <a:gd name="connsiteX48" fmla="*/ 1435244 w 1435563"/>
              <a:gd name="connsiteY48" fmla="*/ 772997 h 1046884"/>
              <a:gd name="connsiteX49" fmla="*/ 1390520 w 1435563"/>
              <a:gd name="connsiteY49" fmla="*/ 863008 h 1046884"/>
              <a:gd name="connsiteX50" fmla="*/ 1364585 w 1435563"/>
              <a:gd name="connsiteY50" fmla="*/ 875433 h 1046884"/>
              <a:gd name="connsiteX51" fmla="*/ 1317568 w 1435563"/>
              <a:gd name="connsiteY51" fmla="*/ 888942 h 1046884"/>
              <a:gd name="connsiteX52" fmla="*/ 1310510 w 1435563"/>
              <a:gd name="connsiteY52" fmla="*/ 899679 h 1046884"/>
              <a:gd name="connsiteX53" fmla="*/ 1300422 w 1435563"/>
              <a:gd name="connsiteY53" fmla="*/ 913362 h 1046884"/>
              <a:gd name="connsiteX54" fmla="*/ 1271285 w 1435563"/>
              <a:gd name="connsiteY54" fmla="*/ 919292 h 1046884"/>
              <a:gd name="connsiteX55" fmla="*/ 1249897 w 1435563"/>
              <a:gd name="connsiteY55" fmla="*/ 916305 h 1046884"/>
              <a:gd name="connsiteX56" fmla="*/ 1227339 w 1435563"/>
              <a:gd name="connsiteY56" fmla="*/ 919854 h 1046884"/>
              <a:gd name="connsiteX57" fmla="*/ 1207726 w 1435563"/>
              <a:gd name="connsiteY57" fmla="*/ 937086 h 1046884"/>
              <a:gd name="connsiteX58" fmla="*/ 1167938 w 1435563"/>
              <a:gd name="connsiteY58" fmla="*/ 951331 h 1046884"/>
              <a:gd name="connsiteX59" fmla="*/ 1134687 w 1435563"/>
              <a:gd name="connsiteY59" fmla="*/ 959600 h 1046884"/>
              <a:gd name="connsiteX60" fmla="*/ 1122218 w 1435563"/>
              <a:gd name="connsiteY60" fmla="*/ 963756 h 1046884"/>
              <a:gd name="connsiteX61" fmla="*/ 1101436 w 1435563"/>
              <a:gd name="connsiteY61" fmla="*/ 967913 h 1046884"/>
              <a:gd name="connsiteX62" fmla="*/ 1080654 w 1435563"/>
              <a:gd name="connsiteY62" fmla="*/ 976226 h 1046884"/>
              <a:gd name="connsiteX63" fmla="*/ 1001684 w 1435563"/>
              <a:gd name="connsiteY63" fmla="*/ 984538 h 1046884"/>
              <a:gd name="connsiteX64" fmla="*/ 985058 w 1435563"/>
              <a:gd name="connsiteY64" fmla="*/ 988695 h 1046884"/>
              <a:gd name="connsiteX65" fmla="*/ 955964 w 1435563"/>
              <a:gd name="connsiteY65" fmla="*/ 992851 h 1046884"/>
              <a:gd name="connsiteX66" fmla="*/ 931025 w 1435563"/>
              <a:gd name="connsiteY66" fmla="*/ 997007 h 1046884"/>
              <a:gd name="connsiteX67" fmla="*/ 901931 w 1435563"/>
              <a:gd name="connsiteY67" fmla="*/ 1001164 h 1046884"/>
              <a:gd name="connsiteX68" fmla="*/ 852054 w 1435563"/>
              <a:gd name="connsiteY68" fmla="*/ 1013633 h 1046884"/>
              <a:gd name="connsiteX69" fmla="*/ 835429 w 1435563"/>
              <a:gd name="connsiteY69" fmla="*/ 1017789 h 1046884"/>
              <a:gd name="connsiteX70" fmla="*/ 793865 w 1435563"/>
              <a:gd name="connsiteY70" fmla="*/ 1030258 h 1046884"/>
              <a:gd name="connsiteX71" fmla="*/ 777240 w 1435563"/>
              <a:gd name="connsiteY71" fmla="*/ 1038571 h 1046884"/>
              <a:gd name="connsiteX72" fmla="*/ 748145 w 1435563"/>
              <a:gd name="connsiteY72" fmla="*/ 1042727 h 1046884"/>
              <a:gd name="connsiteX73" fmla="*/ 727364 w 1435563"/>
              <a:gd name="connsiteY73" fmla="*/ 1046884 h 1046884"/>
              <a:gd name="connsiteX74" fmla="*/ 619298 w 1435563"/>
              <a:gd name="connsiteY74" fmla="*/ 1042727 h 1046884"/>
              <a:gd name="connsiteX75" fmla="*/ 594360 w 1435563"/>
              <a:gd name="connsiteY75" fmla="*/ 1034415 h 1046884"/>
              <a:gd name="connsiteX76" fmla="*/ 536171 w 1435563"/>
              <a:gd name="connsiteY76" fmla="*/ 1013633 h 1046884"/>
              <a:gd name="connsiteX77" fmla="*/ 519545 w 1435563"/>
              <a:gd name="connsiteY77" fmla="*/ 997007 h 1046884"/>
              <a:gd name="connsiteX78" fmla="*/ 357447 w 1435563"/>
              <a:gd name="connsiteY78" fmla="*/ 922193 h 1046884"/>
              <a:gd name="connsiteX79" fmla="*/ 320040 w 1435563"/>
              <a:gd name="connsiteY79" fmla="*/ 897255 h 1046884"/>
              <a:gd name="connsiteX80" fmla="*/ 261851 w 1435563"/>
              <a:gd name="connsiteY80" fmla="*/ 851535 h 1046884"/>
              <a:gd name="connsiteX81" fmla="*/ 245225 w 1435563"/>
              <a:gd name="connsiteY81" fmla="*/ 839066 h 1046884"/>
              <a:gd name="connsiteX82" fmla="*/ 224444 w 1435563"/>
              <a:gd name="connsiteY82" fmla="*/ 818284 h 1046884"/>
              <a:gd name="connsiteX83" fmla="*/ 207818 w 1435563"/>
              <a:gd name="connsiteY83" fmla="*/ 785033 h 1046884"/>
              <a:gd name="connsiteX84" fmla="*/ 199505 w 1435563"/>
              <a:gd name="connsiteY84" fmla="*/ 772564 h 1046884"/>
              <a:gd name="connsiteX85" fmla="*/ 187036 w 1435563"/>
              <a:gd name="connsiteY85" fmla="*/ 755938 h 1046884"/>
              <a:gd name="connsiteX86" fmla="*/ 153785 w 1435563"/>
              <a:gd name="connsiteY86" fmla="*/ 710218 h 1046884"/>
              <a:gd name="connsiteX87" fmla="*/ 128847 w 1435563"/>
              <a:gd name="connsiteY87" fmla="*/ 685280 h 1046884"/>
              <a:gd name="connsiteX88" fmla="*/ 124691 w 1435563"/>
              <a:gd name="connsiteY88" fmla="*/ 672811 h 1046884"/>
              <a:gd name="connsiteX89" fmla="*/ 99753 w 1435563"/>
              <a:gd name="connsiteY89" fmla="*/ 635404 h 1046884"/>
              <a:gd name="connsiteX90" fmla="*/ 74814 w 1435563"/>
              <a:gd name="connsiteY90" fmla="*/ 597996 h 1046884"/>
              <a:gd name="connsiteX91" fmla="*/ 58189 w 1435563"/>
              <a:gd name="connsiteY91" fmla="*/ 573058 h 1046884"/>
              <a:gd name="connsiteX92" fmla="*/ 45720 w 1435563"/>
              <a:gd name="connsiteY92" fmla="*/ 539807 h 1046884"/>
              <a:gd name="connsiteX93" fmla="*/ 41564 w 1435563"/>
              <a:gd name="connsiteY93" fmla="*/ 502400 h 1046884"/>
              <a:gd name="connsiteX94" fmla="*/ 33251 w 1435563"/>
              <a:gd name="connsiteY94" fmla="*/ 489931 h 1046884"/>
              <a:gd name="connsiteX95" fmla="*/ 24938 w 1435563"/>
              <a:gd name="connsiteY95" fmla="*/ 464993 h 1046884"/>
              <a:gd name="connsiteX96" fmla="*/ 16625 w 1435563"/>
              <a:gd name="connsiteY96" fmla="*/ 448367 h 1046884"/>
              <a:gd name="connsiteX97" fmla="*/ 12469 w 1435563"/>
              <a:gd name="connsiteY97" fmla="*/ 431742 h 1046884"/>
              <a:gd name="connsiteX98" fmla="*/ 4156 w 1435563"/>
              <a:gd name="connsiteY98" fmla="*/ 406804 h 1046884"/>
              <a:gd name="connsiteX99" fmla="*/ 0 w 1435563"/>
              <a:gd name="connsiteY99" fmla="*/ 390178 h 1046884"/>
              <a:gd name="connsiteX100" fmla="*/ 4156 w 1435563"/>
              <a:gd name="connsiteY100" fmla="*/ 294582 h 1046884"/>
              <a:gd name="connsiteX101" fmla="*/ 8313 w 1435563"/>
              <a:gd name="connsiteY101" fmla="*/ 273800 h 1046884"/>
              <a:gd name="connsiteX102" fmla="*/ 12469 w 1435563"/>
              <a:gd name="connsiteY102" fmla="*/ 228080 h 1046884"/>
              <a:gd name="connsiteX103" fmla="*/ 20782 w 1435563"/>
              <a:gd name="connsiteY103" fmla="*/ 207298 h 1046884"/>
              <a:gd name="connsiteX104" fmla="*/ 29094 w 1435563"/>
              <a:gd name="connsiteY104" fmla="*/ 174047 h 1046884"/>
              <a:gd name="connsiteX105" fmla="*/ 37407 w 1435563"/>
              <a:gd name="connsiteY105" fmla="*/ 136640 h 1046884"/>
              <a:gd name="connsiteX106" fmla="*/ 41564 w 1435563"/>
              <a:gd name="connsiteY106" fmla="*/ 115858 h 1046884"/>
              <a:gd name="connsiteX107" fmla="*/ 49876 w 1435563"/>
              <a:gd name="connsiteY107" fmla="*/ 99233 h 1046884"/>
              <a:gd name="connsiteX108" fmla="*/ 54033 w 1435563"/>
              <a:gd name="connsiteY108" fmla="*/ 86764 h 1046884"/>
              <a:gd name="connsiteX109" fmla="*/ 61133 w 1435563"/>
              <a:gd name="connsiteY109" fmla="*/ 73689 h 1046884"/>
              <a:gd name="connsiteX110" fmla="*/ 77759 w 1435563"/>
              <a:gd name="connsiteY110" fmla="*/ 51694 h 1046884"/>
              <a:gd name="connsiteX111" fmla="*/ 95596 w 1435563"/>
              <a:gd name="connsiteY111" fmla="*/ 53513 h 1046884"/>
              <a:gd name="connsiteX112" fmla="*/ 89015 w 1435563"/>
              <a:gd name="connsiteY112" fmla="*/ 46975 h 1046884"/>
              <a:gd name="connsiteX113" fmla="*/ 108628 w 1435563"/>
              <a:gd name="connsiteY113" fmla="*/ 26757 h 1046884"/>
              <a:gd name="connsiteX114" fmla="*/ 162142 w 1435563"/>
              <a:gd name="connsiteY114" fmla="*/ 0 h 1046884"/>
              <a:gd name="connsiteX115" fmla="*/ 160929 w 1435563"/>
              <a:gd name="connsiteY115" fmla="*/ 57669 h 1046884"/>
              <a:gd name="connsiteX0" fmla="*/ 160929 w 1435563"/>
              <a:gd name="connsiteY0" fmla="*/ 57669 h 1046884"/>
              <a:gd name="connsiteX1" fmla="*/ 153785 w 1435563"/>
              <a:gd name="connsiteY1" fmla="*/ 124171 h 1046884"/>
              <a:gd name="connsiteX2" fmla="*/ 159760 w 1435563"/>
              <a:gd name="connsiteY2" fmla="*/ 204917 h 1046884"/>
              <a:gd name="connsiteX3" fmla="*/ 159154 w 1435563"/>
              <a:gd name="connsiteY3" fmla="*/ 273887 h 1046884"/>
              <a:gd name="connsiteX4" fmla="*/ 162097 w 1435563"/>
              <a:gd name="connsiteY4" fmla="*/ 236349 h 1046884"/>
              <a:gd name="connsiteX5" fmla="*/ 175779 w 1435563"/>
              <a:gd name="connsiteY5" fmla="*/ 342077 h 1046884"/>
              <a:gd name="connsiteX6" fmla="*/ 175737 w 1435563"/>
              <a:gd name="connsiteY6" fmla="*/ 356927 h 1046884"/>
              <a:gd name="connsiteX7" fmla="*/ 178724 w 1435563"/>
              <a:gd name="connsiteY7" fmla="*/ 390178 h 1046884"/>
              <a:gd name="connsiteX8" fmla="*/ 187643 w 1435563"/>
              <a:gd name="connsiteY8" fmla="*/ 396673 h 1046884"/>
              <a:gd name="connsiteX9" fmla="*/ 198943 w 1435563"/>
              <a:gd name="connsiteY9" fmla="*/ 422824 h 1046884"/>
              <a:gd name="connsiteX10" fmla="*/ 200718 w 1435563"/>
              <a:gd name="connsiteY10" fmla="*/ 442999 h 1046884"/>
              <a:gd name="connsiteX11" fmla="*/ 216174 w 1435563"/>
              <a:gd name="connsiteY11" fmla="*/ 462006 h 1046884"/>
              <a:gd name="connsiteX12" fmla="*/ 226261 w 1435563"/>
              <a:gd name="connsiteY12" fmla="*/ 485124 h 1046884"/>
              <a:gd name="connsiteX13" fmla="*/ 236350 w 1435563"/>
              <a:gd name="connsiteY13" fmla="*/ 509501 h 1046884"/>
              <a:gd name="connsiteX14" fmla="*/ 252975 w 1435563"/>
              <a:gd name="connsiteY14" fmla="*/ 541582 h 1046884"/>
              <a:gd name="connsiteX15" fmla="*/ 256526 w 1435563"/>
              <a:gd name="connsiteY15" fmla="*/ 551671 h 1046884"/>
              <a:gd name="connsiteX16" fmla="*/ 293933 w 1435563"/>
              <a:gd name="connsiteY16" fmla="*/ 597996 h 1046884"/>
              <a:gd name="connsiteX17" fmla="*/ 307571 w 1435563"/>
              <a:gd name="connsiteY17" fmla="*/ 627091 h 1046884"/>
              <a:gd name="connsiteX18" fmla="*/ 327184 w 1435563"/>
              <a:gd name="connsiteY18" fmla="*/ 642504 h 1046884"/>
              <a:gd name="connsiteX19" fmla="*/ 353291 w 1435563"/>
              <a:gd name="connsiteY19" fmla="*/ 664498 h 1046884"/>
              <a:gd name="connsiteX20" fmla="*/ 378229 w 1435563"/>
              <a:gd name="connsiteY20" fmla="*/ 689436 h 1046884"/>
              <a:gd name="connsiteX21" fmla="*/ 390698 w 1435563"/>
              <a:gd name="connsiteY21" fmla="*/ 697749 h 1046884"/>
              <a:gd name="connsiteX22" fmla="*/ 407324 w 1435563"/>
              <a:gd name="connsiteY22" fmla="*/ 714375 h 1046884"/>
              <a:gd name="connsiteX23" fmla="*/ 415636 w 1435563"/>
              <a:gd name="connsiteY23" fmla="*/ 707794 h 1046884"/>
              <a:gd name="connsiteX24" fmla="*/ 436418 w 1435563"/>
              <a:gd name="connsiteY24" fmla="*/ 720869 h 1046884"/>
              <a:gd name="connsiteX25" fmla="*/ 450662 w 1435563"/>
              <a:gd name="connsiteY25" fmla="*/ 731563 h 1046884"/>
              <a:gd name="connsiteX26" fmla="*/ 477982 w 1435563"/>
              <a:gd name="connsiteY26" fmla="*/ 747626 h 1046884"/>
              <a:gd name="connsiteX27" fmla="*/ 498764 w 1435563"/>
              <a:gd name="connsiteY27" fmla="*/ 751782 h 1046884"/>
              <a:gd name="connsiteX28" fmla="*/ 515389 w 1435563"/>
              <a:gd name="connsiteY28" fmla="*/ 760095 h 1046884"/>
              <a:gd name="connsiteX29" fmla="*/ 527858 w 1435563"/>
              <a:gd name="connsiteY29" fmla="*/ 768407 h 1046884"/>
              <a:gd name="connsiteX30" fmla="*/ 569422 w 1435563"/>
              <a:gd name="connsiteY30" fmla="*/ 785033 h 1046884"/>
              <a:gd name="connsiteX31" fmla="*/ 586047 w 1435563"/>
              <a:gd name="connsiteY31" fmla="*/ 797502 h 1046884"/>
              <a:gd name="connsiteX32" fmla="*/ 606180 w 1435563"/>
              <a:gd name="connsiteY32" fmla="*/ 794472 h 1046884"/>
              <a:gd name="connsiteX33" fmla="*/ 632936 w 1435563"/>
              <a:gd name="connsiteY33" fmla="*/ 802783 h 1046884"/>
              <a:gd name="connsiteX34" fmla="*/ 645968 w 1435563"/>
              <a:gd name="connsiteY34" fmla="*/ 811096 h 1046884"/>
              <a:gd name="connsiteX35" fmla="*/ 664975 w 1435563"/>
              <a:gd name="connsiteY35" fmla="*/ 817028 h 1046884"/>
              <a:gd name="connsiteX36" fmla="*/ 698269 w 1435563"/>
              <a:gd name="connsiteY36" fmla="*/ 830752 h 1046884"/>
              <a:gd name="connsiteX37" fmla="*/ 806334 w 1435563"/>
              <a:gd name="connsiteY37" fmla="*/ 843222 h 1046884"/>
              <a:gd name="connsiteX38" fmla="*/ 872836 w 1435563"/>
              <a:gd name="connsiteY38" fmla="*/ 847379 h 1046884"/>
              <a:gd name="connsiteX39" fmla="*/ 972589 w 1435563"/>
              <a:gd name="connsiteY39" fmla="*/ 851535 h 1046884"/>
              <a:gd name="connsiteX40" fmla="*/ 1084811 w 1435563"/>
              <a:gd name="connsiteY40" fmla="*/ 843222 h 1046884"/>
              <a:gd name="connsiteX41" fmla="*/ 1131700 w 1435563"/>
              <a:gd name="connsiteY41" fmla="*/ 836034 h 1046884"/>
              <a:gd name="connsiteX42" fmla="*/ 1151313 w 1435563"/>
              <a:gd name="connsiteY42" fmla="*/ 839065 h 1046884"/>
              <a:gd name="connsiteX43" fmla="*/ 1271847 w 1435563"/>
              <a:gd name="connsiteY43" fmla="*/ 826596 h 1046884"/>
              <a:gd name="connsiteX44" fmla="*/ 1328261 w 1435563"/>
              <a:gd name="connsiteY44" fmla="*/ 812872 h 1046884"/>
              <a:gd name="connsiteX45" fmla="*/ 1356792 w 1435563"/>
              <a:gd name="connsiteY45" fmla="*/ 796809 h 1046884"/>
              <a:gd name="connsiteX46" fmla="*/ 1391863 w 1435563"/>
              <a:gd name="connsiteY46" fmla="*/ 785510 h 1046884"/>
              <a:gd name="connsiteX47" fmla="*/ 1409656 w 1435563"/>
              <a:gd name="connsiteY47" fmla="*/ 774816 h 1046884"/>
              <a:gd name="connsiteX48" fmla="*/ 1435244 w 1435563"/>
              <a:gd name="connsiteY48" fmla="*/ 772997 h 1046884"/>
              <a:gd name="connsiteX49" fmla="*/ 1390520 w 1435563"/>
              <a:gd name="connsiteY49" fmla="*/ 863008 h 1046884"/>
              <a:gd name="connsiteX50" fmla="*/ 1364585 w 1435563"/>
              <a:gd name="connsiteY50" fmla="*/ 875433 h 1046884"/>
              <a:gd name="connsiteX51" fmla="*/ 1317568 w 1435563"/>
              <a:gd name="connsiteY51" fmla="*/ 888942 h 1046884"/>
              <a:gd name="connsiteX52" fmla="*/ 1310510 w 1435563"/>
              <a:gd name="connsiteY52" fmla="*/ 899679 h 1046884"/>
              <a:gd name="connsiteX53" fmla="*/ 1300422 w 1435563"/>
              <a:gd name="connsiteY53" fmla="*/ 913362 h 1046884"/>
              <a:gd name="connsiteX54" fmla="*/ 1271285 w 1435563"/>
              <a:gd name="connsiteY54" fmla="*/ 919292 h 1046884"/>
              <a:gd name="connsiteX55" fmla="*/ 1249897 w 1435563"/>
              <a:gd name="connsiteY55" fmla="*/ 916305 h 1046884"/>
              <a:gd name="connsiteX56" fmla="*/ 1227339 w 1435563"/>
              <a:gd name="connsiteY56" fmla="*/ 919854 h 1046884"/>
              <a:gd name="connsiteX57" fmla="*/ 1207726 w 1435563"/>
              <a:gd name="connsiteY57" fmla="*/ 937086 h 1046884"/>
              <a:gd name="connsiteX58" fmla="*/ 1167938 w 1435563"/>
              <a:gd name="connsiteY58" fmla="*/ 951331 h 1046884"/>
              <a:gd name="connsiteX59" fmla="*/ 1134687 w 1435563"/>
              <a:gd name="connsiteY59" fmla="*/ 959600 h 1046884"/>
              <a:gd name="connsiteX60" fmla="*/ 1122218 w 1435563"/>
              <a:gd name="connsiteY60" fmla="*/ 963756 h 1046884"/>
              <a:gd name="connsiteX61" fmla="*/ 1101436 w 1435563"/>
              <a:gd name="connsiteY61" fmla="*/ 967913 h 1046884"/>
              <a:gd name="connsiteX62" fmla="*/ 1080654 w 1435563"/>
              <a:gd name="connsiteY62" fmla="*/ 976226 h 1046884"/>
              <a:gd name="connsiteX63" fmla="*/ 1001684 w 1435563"/>
              <a:gd name="connsiteY63" fmla="*/ 984538 h 1046884"/>
              <a:gd name="connsiteX64" fmla="*/ 985058 w 1435563"/>
              <a:gd name="connsiteY64" fmla="*/ 988695 h 1046884"/>
              <a:gd name="connsiteX65" fmla="*/ 955964 w 1435563"/>
              <a:gd name="connsiteY65" fmla="*/ 992851 h 1046884"/>
              <a:gd name="connsiteX66" fmla="*/ 931025 w 1435563"/>
              <a:gd name="connsiteY66" fmla="*/ 997007 h 1046884"/>
              <a:gd name="connsiteX67" fmla="*/ 901931 w 1435563"/>
              <a:gd name="connsiteY67" fmla="*/ 1001164 h 1046884"/>
              <a:gd name="connsiteX68" fmla="*/ 852054 w 1435563"/>
              <a:gd name="connsiteY68" fmla="*/ 1013633 h 1046884"/>
              <a:gd name="connsiteX69" fmla="*/ 835429 w 1435563"/>
              <a:gd name="connsiteY69" fmla="*/ 1017789 h 1046884"/>
              <a:gd name="connsiteX70" fmla="*/ 793865 w 1435563"/>
              <a:gd name="connsiteY70" fmla="*/ 1030258 h 1046884"/>
              <a:gd name="connsiteX71" fmla="*/ 777240 w 1435563"/>
              <a:gd name="connsiteY71" fmla="*/ 1038571 h 1046884"/>
              <a:gd name="connsiteX72" fmla="*/ 748145 w 1435563"/>
              <a:gd name="connsiteY72" fmla="*/ 1042727 h 1046884"/>
              <a:gd name="connsiteX73" fmla="*/ 727364 w 1435563"/>
              <a:gd name="connsiteY73" fmla="*/ 1046884 h 1046884"/>
              <a:gd name="connsiteX74" fmla="*/ 619298 w 1435563"/>
              <a:gd name="connsiteY74" fmla="*/ 1042727 h 1046884"/>
              <a:gd name="connsiteX75" fmla="*/ 594360 w 1435563"/>
              <a:gd name="connsiteY75" fmla="*/ 1034415 h 1046884"/>
              <a:gd name="connsiteX76" fmla="*/ 536171 w 1435563"/>
              <a:gd name="connsiteY76" fmla="*/ 1013633 h 1046884"/>
              <a:gd name="connsiteX77" fmla="*/ 519545 w 1435563"/>
              <a:gd name="connsiteY77" fmla="*/ 997007 h 1046884"/>
              <a:gd name="connsiteX78" fmla="*/ 357447 w 1435563"/>
              <a:gd name="connsiteY78" fmla="*/ 922193 h 1046884"/>
              <a:gd name="connsiteX79" fmla="*/ 320040 w 1435563"/>
              <a:gd name="connsiteY79" fmla="*/ 897255 h 1046884"/>
              <a:gd name="connsiteX80" fmla="*/ 261851 w 1435563"/>
              <a:gd name="connsiteY80" fmla="*/ 851535 h 1046884"/>
              <a:gd name="connsiteX81" fmla="*/ 245225 w 1435563"/>
              <a:gd name="connsiteY81" fmla="*/ 839066 h 1046884"/>
              <a:gd name="connsiteX82" fmla="*/ 224444 w 1435563"/>
              <a:gd name="connsiteY82" fmla="*/ 818284 h 1046884"/>
              <a:gd name="connsiteX83" fmla="*/ 207818 w 1435563"/>
              <a:gd name="connsiteY83" fmla="*/ 785033 h 1046884"/>
              <a:gd name="connsiteX84" fmla="*/ 199505 w 1435563"/>
              <a:gd name="connsiteY84" fmla="*/ 772564 h 1046884"/>
              <a:gd name="connsiteX85" fmla="*/ 187036 w 1435563"/>
              <a:gd name="connsiteY85" fmla="*/ 755938 h 1046884"/>
              <a:gd name="connsiteX86" fmla="*/ 153785 w 1435563"/>
              <a:gd name="connsiteY86" fmla="*/ 710218 h 1046884"/>
              <a:gd name="connsiteX87" fmla="*/ 128847 w 1435563"/>
              <a:gd name="connsiteY87" fmla="*/ 685280 h 1046884"/>
              <a:gd name="connsiteX88" fmla="*/ 124691 w 1435563"/>
              <a:gd name="connsiteY88" fmla="*/ 672811 h 1046884"/>
              <a:gd name="connsiteX89" fmla="*/ 99753 w 1435563"/>
              <a:gd name="connsiteY89" fmla="*/ 635404 h 1046884"/>
              <a:gd name="connsiteX90" fmla="*/ 74814 w 1435563"/>
              <a:gd name="connsiteY90" fmla="*/ 597996 h 1046884"/>
              <a:gd name="connsiteX91" fmla="*/ 58189 w 1435563"/>
              <a:gd name="connsiteY91" fmla="*/ 573058 h 1046884"/>
              <a:gd name="connsiteX92" fmla="*/ 45720 w 1435563"/>
              <a:gd name="connsiteY92" fmla="*/ 539807 h 1046884"/>
              <a:gd name="connsiteX93" fmla="*/ 41564 w 1435563"/>
              <a:gd name="connsiteY93" fmla="*/ 502400 h 1046884"/>
              <a:gd name="connsiteX94" fmla="*/ 33251 w 1435563"/>
              <a:gd name="connsiteY94" fmla="*/ 489931 h 1046884"/>
              <a:gd name="connsiteX95" fmla="*/ 24938 w 1435563"/>
              <a:gd name="connsiteY95" fmla="*/ 464993 h 1046884"/>
              <a:gd name="connsiteX96" fmla="*/ 16625 w 1435563"/>
              <a:gd name="connsiteY96" fmla="*/ 448367 h 1046884"/>
              <a:gd name="connsiteX97" fmla="*/ 12469 w 1435563"/>
              <a:gd name="connsiteY97" fmla="*/ 431742 h 1046884"/>
              <a:gd name="connsiteX98" fmla="*/ 4156 w 1435563"/>
              <a:gd name="connsiteY98" fmla="*/ 406804 h 1046884"/>
              <a:gd name="connsiteX99" fmla="*/ 0 w 1435563"/>
              <a:gd name="connsiteY99" fmla="*/ 390178 h 1046884"/>
              <a:gd name="connsiteX100" fmla="*/ 4156 w 1435563"/>
              <a:gd name="connsiteY100" fmla="*/ 294582 h 1046884"/>
              <a:gd name="connsiteX101" fmla="*/ 8313 w 1435563"/>
              <a:gd name="connsiteY101" fmla="*/ 273800 h 1046884"/>
              <a:gd name="connsiteX102" fmla="*/ 12469 w 1435563"/>
              <a:gd name="connsiteY102" fmla="*/ 228080 h 1046884"/>
              <a:gd name="connsiteX103" fmla="*/ 20782 w 1435563"/>
              <a:gd name="connsiteY103" fmla="*/ 207298 h 1046884"/>
              <a:gd name="connsiteX104" fmla="*/ 29094 w 1435563"/>
              <a:gd name="connsiteY104" fmla="*/ 174047 h 1046884"/>
              <a:gd name="connsiteX105" fmla="*/ 37407 w 1435563"/>
              <a:gd name="connsiteY105" fmla="*/ 136640 h 1046884"/>
              <a:gd name="connsiteX106" fmla="*/ 41564 w 1435563"/>
              <a:gd name="connsiteY106" fmla="*/ 115858 h 1046884"/>
              <a:gd name="connsiteX107" fmla="*/ 49876 w 1435563"/>
              <a:gd name="connsiteY107" fmla="*/ 99233 h 1046884"/>
              <a:gd name="connsiteX108" fmla="*/ 54033 w 1435563"/>
              <a:gd name="connsiteY108" fmla="*/ 86764 h 1046884"/>
              <a:gd name="connsiteX109" fmla="*/ 61133 w 1435563"/>
              <a:gd name="connsiteY109" fmla="*/ 73689 h 1046884"/>
              <a:gd name="connsiteX110" fmla="*/ 77759 w 1435563"/>
              <a:gd name="connsiteY110" fmla="*/ 51694 h 1046884"/>
              <a:gd name="connsiteX111" fmla="*/ 95596 w 1435563"/>
              <a:gd name="connsiteY111" fmla="*/ 53513 h 1046884"/>
              <a:gd name="connsiteX112" fmla="*/ 89015 w 1435563"/>
              <a:gd name="connsiteY112" fmla="*/ 46975 h 1046884"/>
              <a:gd name="connsiteX113" fmla="*/ 108628 w 1435563"/>
              <a:gd name="connsiteY113" fmla="*/ 26757 h 1046884"/>
              <a:gd name="connsiteX114" fmla="*/ 162142 w 1435563"/>
              <a:gd name="connsiteY114" fmla="*/ 0 h 1046884"/>
              <a:gd name="connsiteX115" fmla="*/ 160929 w 1435563"/>
              <a:gd name="connsiteY115" fmla="*/ 57669 h 1046884"/>
              <a:gd name="connsiteX0" fmla="*/ 160929 w 1435563"/>
              <a:gd name="connsiteY0" fmla="*/ 57669 h 1046884"/>
              <a:gd name="connsiteX1" fmla="*/ 153785 w 1435563"/>
              <a:gd name="connsiteY1" fmla="*/ 124171 h 1046884"/>
              <a:gd name="connsiteX2" fmla="*/ 159760 w 1435563"/>
              <a:gd name="connsiteY2" fmla="*/ 204917 h 1046884"/>
              <a:gd name="connsiteX3" fmla="*/ 159154 w 1435563"/>
              <a:gd name="connsiteY3" fmla="*/ 273887 h 1046884"/>
              <a:gd name="connsiteX4" fmla="*/ 162097 w 1435563"/>
              <a:gd name="connsiteY4" fmla="*/ 236349 h 1046884"/>
              <a:gd name="connsiteX5" fmla="*/ 175779 w 1435563"/>
              <a:gd name="connsiteY5" fmla="*/ 342077 h 1046884"/>
              <a:gd name="connsiteX6" fmla="*/ 175737 w 1435563"/>
              <a:gd name="connsiteY6" fmla="*/ 356927 h 1046884"/>
              <a:gd name="connsiteX7" fmla="*/ 178724 w 1435563"/>
              <a:gd name="connsiteY7" fmla="*/ 390178 h 1046884"/>
              <a:gd name="connsiteX8" fmla="*/ 187643 w 1435563"/>
              <a:gd name="connsiteY8" fmla="*/ 396673 h 1046884"/>
              <a:gd name="connsiteX9" fmla="*/ 198943 w 1435563"/>
              <a:gd name="connsiteY9" fmla="*/ 422824 h 1046884"/>
              <a:gd name="connsiteX10" fmla="*/ 200718 w 1435563"/>
              <a:gd name="connsiteY10" fmla="*/ 442999 h 1046884"/>
              <a:gd name="connsiteX11" fmla="*/ 216174 w 1435563"/>
              <a:gd name="connsiteY11" fmla="*/ 462006 h 1046884"/>
              <a:gd name="connsiteX12" fmla="*/ 226261 w 1435563"/>
              <a:gd name="connsiteY12" fmla="*/ 485124 h 1046884"/>
              <a:gd name="connsiteX13" fmla="*/ 236350 w 1435563"/>
              <a:gd name="connsiteY13" fmla="*/ 509501 h 1046884"/>
              <a:gd name="connsiteX14" fmla="*/ 252975 w 1435563"/>
              <a:gd name="connsiteY14" fmla="*/ 541582 h 1046884"/>
              <a:gd name="connsiteX15" fmla="*/ 256526 w 1435563"/>
              <a:gd name="connsiteY15" fmla="*/ 551671 h 1046884"/>
              <a:gd name="connsiteX16" fmla="*/ 293933 w 1435563"/>
              <a:gd name="connsiteY16" fmla="*/ 597996 h 1046884"/>
              <a:gd name="connsiteX17" fmla="*/ 307571 w 1435563"/>
              <a:gd name="connsiteY17" fmla="*/ 627091 h 1046884"/>
              <a:gd name="connsiteX18" fmla="*/ 327184 w 1435563"/>
              <a:gd name="connsiteY18" fmla="*/ 642504 h 1046884"/>
              <a:gd name="connsiteX19" fmla="*/ 353291 w 1435563"/>
              <a:gd name="connsiteY19" fmla="*/ 664498 h 1046884"/>
              <a:gd name="connsiteX20" fmla="*/ 378229 w 1435563"/>
              <a:gd name="connsiteY20" fmla="*/ 689436 h 1046884"/>
              <a:gd name="connsiteX21" fmla="*/ 390698 w 1435563"/>
              <a:gd name="connsiteY21" fmla="*/ 697749 h 1046884"/>
              <a:gd name="connsiteX22" fmla="*/ 407324 w 1435563"/>
              <a:gd name="connsiteY22" fmla="*/ 714375 h 1046884"/>
              <a:gd name="connsiteX23" fmla="*/ 415636 w 1435563"/>
              <a:gd name="connsiteY23" fmla="*/ 707794 h 1046884"/>
              <a:gd name="connsiteX24" fmla="*/ 436418 w 1435563"/>
              <a:gd name="connsiteY24" fmla="*/ 720869 h 1046884"/>
              <a:gd name="connsiteX25" fmla="*/ 450662 w 1435563"/>
              <a:gd name="connsiteY25" fmla="*/ 731563 h 1046884"/>
              <a:gd name="connsiteX26" fmla="*/ 477982 w 1435563"/>
              <a:gd name="connsiteY26" fmla="*/ 747626 h 1046884"/>
              <a:gd name="connsiteX27" fmla="*/ 498764 w 1435563"/>
              <a:gd name="connsiteY27" fmla="*/ 751782 h 1046884"/>
              <a:gd name="connsiteX28" fmla="*/ 515389 w 1435563"/>
              <a:gd name="connsiteY28" fmla="*/ 760095 h 1046884"/>
              <a:gd name="connsiteX29" fmla="*/ 527858 w 1435563"/>
              <a:gd name="connsiteY29" fmla="*/ 768407 h 1046884"/>
              <a:gd name="connsiteX30" fmla="*/ 569422 w 1435563"/>
              <a:gd name="connsiteY30" fmla="*/ 785033 h 1046884"/>
              <a:gd name="connsiteX31" fmla="*/ 586047 w 1435563"/>
              <a:gd name="connsiteY31" fmla="*/ 797502 h 1046884"/>
              <a:gd name="connsiteX32" fmla="*/ 606180 w 1435563"/>
              <a:gd name="connsiteY32" fmla="*/ 794472 h 1046884"/>
              <a:gd name="connsiteX33" fmla="*/ 632936 w 1435563"/>
              <a:gd name="connsiteY33" fmla="*/ 802783 h 1046884"/>
              <a:gd name="connsiteX34" fmla="*/ 645968 w 1435563"/>
              <a:gd name="connsiteY34" fmla="*/ 811096 h 1046884"/>
              <a:gd name="connsiteX35" fmla="*/ 664975 w 1435563"/>
              <a:gd name="connsiteY35" fmla="*/ 817028 h 1046884"/>
              <a:gd name="connsiteX36" fmla="*/ 698269 w 1435563"/>
              <a:gd name="connsiteY36" fmla="*/ 830752 h 1046884"/>
              <a:gd name="connsiteX37" fmla="*/ 806334 w 1435563"/>
              <a:gd name="connsiteY37" fmla="*/ 843222 h 1046884"/>
              <a:gd name="connsiteX38" fmla="*/ 872836 w 1435563"/>
              <a:gd name="connsiteY38" fmla="*/ 847379 h 1046884"/>
              <a:gd name="connsiteX39" fmla="*/ 972589 w 1435563"/>
              <a:gd name="connsiteY39" fmla="*/ 851535 h 1046884"/>
              <a:gd name="connsiteX40" fmla="*/ 1084811 w 1435563"/>
              <a:gd name="connsiteY40" fmla="*/ 843222 h 1046884"/>
              <a:gd name="connsiteX41" fmla="*/ 1131700 w 1435563"/>
              <a:gd name="connsiteY41" fmla="*/ 836034 h 1046884"/>
              <a:gd name="connsiteX42" fmla="*/ 1151313 w 1435563"/>
              <a:gd name="connsiteY42" fmla="*/ 839065 h 1046884"/>
              <a:gd name="connsiteX43" fmla="*/ 1271847 w 1435563"/>
              <a:gd name="connsiteY43" fmla="*/ 826596 h 1046884"/>
              <a:gd name="connsiteX44" fmla="*/ 1328261 w 1435563"/>
              <a:gd name="connsiteY44" fmla="*/ 812872 h 1046884"/>
              <a:gd name="connsiteX45" fmla="*/ 1356792 w 1435563"/>
              <a:gd name="connsiteY45" fmla="*/ 796809 h 1046884"/>
              <a:gd name="connsiteX46" fmla="*/ 1391863 w 1435563"/>
              <a:gd name="connsiteY46" fmla="*/ 785510 h 1046884"/>
              <a:gd name="connsiteX47" fmla="*/ 1409656 w 1435563"/>
              <a:gd name="connsiteY47" fmla="*/ 774816 h 1046884"/>
              <a:gd name="connsiteX48" fmla="*/ 1435244 w 1435563"/>
              <a:gd name="connsiteY48" fmla="*/ 772997 h 1046884"/>
              <a:gd name="connsiteX49" fmla="*/ 1390520 w 1435563"/>
              <a:gd name="connsiteY49" fmla="*/ 863008 h 1046884"/>
              <a:gd name="connsiteX50" fmla="*/ 1364585 w 1435563"/>
              <a:gd name="connsiteY50" fmla="*/ 875433 h 1046884"/>
              <a:gd name="connsiteX51" fmla="*/ 1317568 w 1435563"/>
              <a:gd name="connsiteY51" fmla="*/ 888942 h 1046884"/>
              <a:gd name="connsiteX52" fmla="*/ 1310510 w 1435563"/>
              <a:gd name="connsiteY52" fmla="*/ 899679 h 1046884"/>
              <a:gd name="connsiteX53" fmla="*/ 1300422 w 1435563"/>
              <a:gd name="connsiteY53" fmla="*/ 913362 h 1046884"/>
              <a:gd name="connsiteX54" fmla="*/ 1271285 w 1435563"/>
              <a:gd name="connsiteY54" fmla="*/ 919292 h 1046884"/>
              <a:gd name="connsiteX55" fmla="*/ 1249897 w 1435563"/>
              <a:gd name="connsiteY55" fmla="*/ 916305 h 1046884"/>
              <a:gd name="connsiteX56" fmla="*/ 1234483 w 1435563"/>
              <a:gd name="connsiteY56" fmla="*/ 931761 h 1046884"/>
              <a:gd name="connsiteX57" fmla="*/ 1207726 w 1435563"/>
              <a:gd name="connsiteY57" fmla="*/ 937086 h 1046884"/>
              <a:gd name="connsiteX58" fmla="*/ 1167938 w 1435563"/>
              <a:gd name="connsiteY58" fmla="*/ 951331 h 1046884"/>
              <a:gd name="connsiteX59" fmla="*/ 1134687 w 1435563"/>
              <a:gd name="connsiteY59" fmla="*/ 959600 h 1046884"/>
              <a:gd name="connsiteX60" fmla="*/ 1122218 w 1435563"/>
              <a:gd name="connsiteY60" fmla="*/ 963756 h 1046884"/>
              <a:gd name="connsiteX61" fmla="*/ 1101436 w 1435563"/>
              <a:gd name="connsiteY61" fmla="*/ 967913 h 1046884"/>
              <a:gd name="connsiteX62" fmla="*/ 1080654 w 1435563"/>
              <a:gd name="connsiteY62" fmla="*/ 976226 h 1046884"/>
              <a:gd name="connsiteX63" fmla="*/ 1001684 w 1435563"/>
              <a:gd name="connsiteY63" fmla="*/ 984538 h 1046884"/>
              <a:gd name="connsiteX64" fmla="*/ 985058 w 1435563"/>
              <a:gd name="connsiteY64" fmla="*/ 988695 h 1046884"/>
              <a:gd name="connsiteX65" fmla="*/ 955964 w 1435563"/>
              <a:gd name="connsiteY65" fmla="*/ 992851 h 1046884"/>
              <a:gd name="connsiteX66" fmla="*/ 931025 w 1435563"/>
              <a:gd name="connsiteY66" fmla="*/ 997007 h 1046884"/>
              <a:gd name="connsiteX67" fmla="*/ 901931 w 1435563"/>
              <a:gd name="connsiteY67" fmla="*/ 1001164 h 1046884"/>
              <a:gd name="connsiteX68" fmla="*/ 852054 w 1435563"/>
              <a:gd name="connsiteY68" fmla="*/ 1013633 h 1046884"/>
              <a:gd name="connsiteX69" fmla="*/ 835429 w 1435563"/>
              <a:gd name="connsiteY69" fmla="*/ 1017789 h 1046884"/>
              <a:gd name="connsiteX70" fmla="*/ 793865 w 1435563"/>
              <a:gd name="connsiteY70" fmla="*/ 1030258 h 1046884"/>
              <a:gd name="connsiteX71" fmla="*/ 777240 w 1435563"/>
              <a:gd name="connsiteY71" fmla="*/ 1038571 h 1046884"/>
              <a:gd name="connsiteX72" fmla="*/ 748145 w 1435563"/>
              <a:gd name="connsiteY72" fmla="*/ 1042727 h 1046884"/>
              <a:gd name="connsiteX73" fmla="*/ 727364 w 1435563"/>
              <a:gd name="connsiteY73" fmla="*/ 1046884 h 1046884"/>
              <a:gd name="connsiteX74" fmla="*/ 619298 w 1435563"/>
              <a:gd name="connsiteY74" fmla="*/ 1042727 h 1046884"/>
              <a:gd name="connsiteX75" fmla="*/ 594360 w 1435563"/>
              <a:gd name="connsiteY75" fmla="*/ 1034415 h 1046884"/>
              <a:gd name="connsiteX76" fmla="*/ 536171 w 1435563"/>
              <a:gd name="connsiteY76" fmla="*/ 1013633 h 1046884"/>
              <a:gd name="connsiteX77" fmla="*/ 519545 w 1435563"/>
              <a:gd name="connsiteY77" fmla="*/ 997007 h 1046884"/>
              <a:gd name="connsiteX78" fmla="*/ 357447 w 1435563"/>
              <a:gd name="connsiteY78" fmla="*/ 922193 h 1046884"/>
              <a:gd name="connsiteX79" fmla="*/ 320040 w 1435563"/>
              <a:gd name="connsiteY79" fmla="*/ 897255 h 1046884"/>
              <a:gd name="connsiteX80" fmla="*/ 261851 w 1435563"/>
              <a:gd name="connsiteY80" fmla="*/ 851535 h 1046884"/>
              <a:gd name="connsiteX81" fmla="*/ 245225 w 1435563"/>
              <a:gd name="connsiteY81" fmla="*/ 839066 h 1046884"/>
              <a:gd name="connsiteX82" fmla="*/ 224444 w 1435563"/>
              <a:gd name="connsiteY82" fmla="*/ 818284 h 1046884"/>
              <a:gd name="connsiteX83" fmla="*/ 207818 w 1435563"/>
              <a:gd name="connsiteY83" fmla="*/ 785033 h 1046884"/>
              <a:gd name="connsiteX84" fmla="*/ 199505 w 1435563"/>
              <a:gd name="connsiteY84" fmla="*/ 772564 h 1046884"/>
              <a:gd name="connsiteX85" fmla="*/ 187036 w 1435563"/>
              <a:gd name="connsiteY85" fmla="*/ 755938 h 1046884"/>
              <a:gd name="connsiteX86" fmla="*/ 153785 w 1435563"/>
              <a:gd name="connsiteY86" fmla="*/ 710218 h 1046884"/>
              <a:gd name="connsiteX87" fmla="*/ 128847 w 1435563"/>
              <a:gd name="connsiteY87" fmla="*/ 685280 h 1046884"/>
              <a:gd name="connsiteX88" fmla="*/ 124691 w 1435563"/>
              <a:gd name="connsiteY88" fmla="*/ 672811 h 1046884"/>
              <a:gd name="connsiteX89" fmla="*/ 99753 w 1435563"/>
              <a:gd name="connsiteY89" fmla="*/ 635404 h 1046884"/>
              <a:gd name="connsiteX90" fmla="*/ 74814 w 1435563"/>
              <a:gd name="connsiteY90" fmla="*/ 597996 h 1046884"/>
              <a:gd name="connsiteX91" fmla="*/ 58189 w 1435563"/>
              <a:gd name="connsiteY91" fmla="*/ 573058 h 1046884"/>
              <a:gd name="connsiteX92" fmla="*/ 45720 w 1435563"/>
              <a:gd name="connsiteY92" fmla="*/ 539807 h 1046884"/>
              <a:gd name="connsiteX93" fmla="*/ 41564 w 1435563"/>
              <a:gd name="connsiteY93" fmla="*/ 502400 h 1046884"/>
              <a:gd name="connsiteX94" fmla="*/ 33251 w 1435563"/>
              <a:gd name="connsiteY94" fmla="*/ 489931 h 1046884"/>
              <a:gd name="connsiteX95" fmla="*/ 24938 w 1435563"/>
              <a:gd name="connsiteY95" fmla="*/ 464993 h 1046884"/>
              <a:gd name="connsiteX96" fmla="*/ 16625 w 1435563"/>
              <a:gd name="connsiteY96" fmla="*/ 448367 h 1046884"/>
              <a:gd name="connsiteX97" fmla="*/ 12469 w 1435563"/>
              <a:gd name="connsiteY97" fmla="*/ 431742 h 1046884"/>
              <a:gd name="connsiteX98" fmla="*/ 4156 w 1435563"/>
              <a:gd name="connsiteY98" fmla="*/ 406804 h 1046884"/>
              <a:gd name="connsiteX99" fmla="*/ 0 w 1435563"/>
              <a:gd name="connsiteY99" fmla="*/ 390178 h 1046884"/>
              <a:gd name="connsiteX100" fmla="*/ 4156 w 1435563"/>
              <a:gd name="connsiteY100" fmla="*/ 294582 h 1046884"/>
              <a:gd name="connsiteX101" fmla="*/ 8313 w 1435563"/>
              <a:gd name="connsiteY101" fmla="*/ 273800 h 1046884"/>
              <a:gd name="connsiteX102" fmla="*/ 12469 w 1435563"/>
              <a:gd name="connsiteY102" fmla="*/ 228080 h 1046884"/>
              <a:gd name="connsiteX103" fmla="*/ 20782 w 1435563"/>
              <a:gd name="connsiteY103" fmla="*/ 207298 h 1046884"/>
              <a:gd name="connsiteX104" fmla="*/ 29094 w 1435563"/>
              <a:gd name="connsiteY104" fmla="*/ 174047 h 1046884"/>
              <a:gd name="connsiteX105" fmla="*/ 37407 w 1435563"/>
              <a:gd name="connsiteY105" fmla="*/ 136640 h 1046884"/>
              <a:gd name="connsiteX106" fmla="*/ 41564 w 1435563"/>
              <a:gd name="connsiteY106" fmla="*/ 115858 h 1046884"/>
              <a:gd name="connsiteX107" fmla="*/ 49876 w 1435563"/>
              <a:gd name="connsiteY107" fmla="*/ 99233 h 1046884"/>
              <a:gd name="connsiteX108" fmla="*/ 54033 w 1435563"/>
              <a:gd name="connsiteY108" fmla="*/ 86764 h 1046884"/>
              <a:gd name="connsiteX109" fmla="*/ 61133 w 1435563"/>
              <a:gd name="connsiteY109" fmla="*/ 73689 h 1046884"/>
              <a:gd name="connsiteX110" fmla="*/ 77759 w 1435563"/>
              <a:gd name="connsiteY110" fmla="*/ 51694 h 1046884"/>
              <a:gd name="connsiteX111" fmla="*/ 95596 w 1435563"/>
              <a:gd name="connsiteY111" fmla="*/ 53513 h 1046884"/>
              <a:gd name="connsiteX112" fmla="*/ 89015 w 1435563"/>
              <a:gd name="connsiteY112" fmla="*/ 46975 h 1046884"/>
              <a:gd name="connsiteX113" fmla="*/ 108628 w 1435563"/>
              <a:gd name="connsiteY113" fmla="*/ 26757 h 1046884"/>
              <a:gd name="connsiteX114" fmla="*/ 162142 w 1435563"/>
              <a:gd name="connsiteY114" fmla="*/ 0 h 1046884"/>
              <a:gd name="connsiteX115" fmla="*/ 160929 w 1435563"/>
              <a:gd name="connsiteY115" fmla="*/ 57669 h 1046884"/>
              <a:gd name="connsiteX0" fmla="*/ 160929 w 1435563"/>
              <a:gd name="connsiteY0" fmla="*/ 57669 h 1046884"/>
              <a:gd name="connsiteX1" fmla="*/ 153785 w 1435563"/>
              <a:gd name="connsiteY1" fmla="*/ 124171 h 1046884"/>
              <a:gd name="connsiteX2" fmla="*/ 159760 w 1435563"/>
              <a:gd name="connsiteY2" fmla="*/ 204917 h 1046884"/>
              <a:gd name="connsiteX3" fmla="*/ 159154 w 1435563"/>
              <a:gd name="connsiteY3" fmla="*/ 273887 h 1046884"/>
              <a:gd name="connsiteX4" fmla="*/ 162097 w 1435563"/>
              <a:gd name="connsiteY4" fmla="*/ 236349 h 1046884"/>
              <a:gd name="connsiteX5" fmla="*/ 175779 w 1435563"/>
              <a:gd name="connsiteY5" fmla="*/ 342077 h 1046884"/>
              <a:gd name="connsiteX6" fmla="*/ 175737 w 1435563"/>
              <a:gd name="connsiteY6" fmla="*/ 356927 h 1046884"/>
              <a:gd name="connsiteX7" fmla="*/ 178724 w 1435563"/>
              <a:gd name="connsiteY7" fmla="*/ 390178 h 1046884"/>
              <a:gd name="connsiteX8" fmla="*/ 187643 w 1435563"/>
              <a:gd name="connsiteY8" fmla="*/ 396673 h 1046884"/>
              <a:gd name="connsiteX9" fmla="*/ 198943 w 1435563"/>
              <a:gd name="connsiteY9" fmla="*/ 422824 h 1046884"/>
              <a:gd name="connsiteX10" fmla="*/ 200718 w 1435563"/>
              <a:gd name="connsiteY10" fmla="*/ 442999 h 1046884"/>
              <a:gd name="connsiteX11" fmla="*/ 216174 w 1435563"/>
              <a:gd name="connsiteY11" fmla="*/ 462006 h 1046884"/>
              <a:gd name="connsiteX12" fmla="*/ 226261 w 1435563"/>
              <a:gd name="connsiteY12" fmla="*/ 485124 h 1046884"/>
              <a:gd name="connsiteX13" fmla="*/ 236350 w 1435563"/>
              <a:gd name="connsiteY13" fmla="*/ 509501 h 1046884"/>
              <a:gd name="connsiteX14" fmla="*/ 252975 w 1435563"/>
              <a:gd name="connsiteY14" fmla="*/ 541582 h 1046884"/>
              <a:gd name="connsiteX15" fmla="*/ 256526 w 1435563"/>
              <a:gd name="connsiteY15" fmla="*/ 551671 h 1046884"/>
              <a:gd name="connsiteX16" fmla="*/ 293933 w 1435563"/>
              <a:gd name="connsiteY16" fmla="*/ 597996 h 1046884"/>
              <a:gd name="connsiteX17" fmla="*/ 307571 w 1435563"/>
              <a:gd name="connsiteY17" fmla="*/ 627091 h 1046884"/>
              <a:gd name="connsiteX18" fmla="*/ 327184 w 1435563"/>
              <a:gd name="connsiteY18" fmla="*/ 642504 h 1046884"/>
              <a:gd name="connsiteX19" fmla="*/ 353291 w 1435563"/>
              <a:gd name="connsiteY19" fmla="*/ 664498 h 1046884"/>
              <a:gd name="connsiteX20" fmla="*/ 378229 w 1435563"/>
              <a:gd name="connsiteY20" fmla="*/ 689436 h 1046884"/>
              <a:gd name="connsiteX21" fmla="*/ 390698 w 1435563"/>
              <a:gd name="connsiteY21" fmla="*/ 697749 h 1046884"/>
              <a:gd name="connsiteX22" fmla="*/ 407324 w 1435563"/>
              <a:gd name="connsiteY22" fmla="*/ 714375 h 1046884"/>
              <a:gd name="connsiteX23" fmla="*/ 415636 w 1435563"/>
              <a:gd name="connsiteY23" fmla="*/ 707794 h 1046884"/>
              <a:gd name="connsiteX24" fmla="*/ 436418 w 1435563"/>
              <a:gd name="connsiteY24" fmla="*/ 720869 h 1046884"/>
              <a:gd name="connsiteX25" fmla="*/ 450662 w 1435563"/>
              <a:gd name="connsiteY25" fmla="*/ 731563 h 1046884"/>
              <a:gd name="connsiteX26" fmla="*/ 477982 w 1435563"/>
              <a:gd name="connsiteY26" fmla="*/ 747626 h 1046884"/>
              <a:gd name="connsiteX27" fmla="*/ 498764 w 1435563"/>
              <a:gd name="connsiteY27" fmla="*/ 751782 h 1046884"/>
              <a:gd name="connsiteX28" fmla="*/ 515389 w 1435563"/>
              <a:gd name="connsiteY28" fmla="*/ 760095 h 1046884"/>
              <a:gd name="connsiteX29" fmla="*/ 527858 w 1435563"/>
              <a:gd name="connsiteY29" fmla="*/ 768407 h 1046884"/>
              <a:gd name="connsiteX30" fmla="*/ 569422 w 1435563"/>
              <a:gd name="connsiteY30" fmla="*/ 785033 h 1046884"/>
              <a:gd name="connsiteX31" fmla="*/ 586047 w 1435563"/>
              <a:gd name="connsiteY31" fmla="*/ 797502 h 1046884"/>
              <a:gd name="connsiteX32" fmla="*/ 606180 w 1435563"/>
              <a:gd name="connsiteY32" fmla="*/ 794472 h 1046884"/>
              <a:gd name="connsiteX33" fmla="*/ 632936 w 1435563"/>
              <a:gd name="connsiteY33" fmla="*/ 802783 h 1046884"/>
              <a:gd name="connsiteX34" fmla="*/ 645968 w 1435563"/>
              <a:gd name="connsiteY34" fmla="*/ 811096 h 1046884"/>
              <a:gd name="connsiteX35" fmla="*/ 664975 w 1435563"/>
              <a:gd name="connsiteY35" fmla="*/ 817028 h 1046884"/>
              <a:gd name="connsiteX36" fmla="*/ 698269 w 1435563"/>
              <a:gd name="connsiteY36" fmla="*/ 830752 h 1046884"/>
              <a:gd name="connsiteX37" fmla="*/ 806334 w 1435563"/>
              <a:gd name="connsiteY37" fmla="*/ 843222 h 1046884"/>
              <a:gd name="connsiteX38" fmla="*/ 872836 w 1435563"/>
              <a:gd name="connsiteY38" fmla="*/ 847379 h 1046884"/>
              <a:gd name="connsiteX39" fmla="*/ 972589 w 1435563"/>
              <a:gd name="connsiteY39" fmla="*/ 851535 h 1046884"/>
              <a:gd name="connsiteX40" fmla="*/ 1084811 w 1435563"/>
              <a:gd name="connsiteY40" fmla="*/ 843222 h 1046884"/>
              <a:gd name="connsiteX41" fmla="*/ 1131700 w 1435563"/>
              <a:gd name="connsiteY41" fmla="*/ 836034 h 1046884"/>
              <a:gd name="connsiteX42" fmla="*/ 1151313 w 1435563"/>
              <a:gd name="connsiteY42" fmla="*/ 839065 h 1046884"/>
              <a:gd name="connsiteX43" fmla="*/ 1271847 w 1435563"/>
              <a:gd name="connsiteY43" fmla="*/ 826596 h 1046884"/>
              <a:gd name="connsiteX44" fmla="*/ 1328261 w 1435563"/>
              <a:gd name="connsiteY44" fmla="*/ 812872 h 1046884"/>
              <a:gd name="connsiteX45" fmla="*/ 1356792 w 1435563"/>
              <a:gd name="connsiteY45" fmla="*/ 796809 h 1046884"/>
              <a:gd name="connsiteX46" fmla="*/ 1391863 w 1435563"/>
              <a:gd name="connsiteY46" fmla="*/ 785510 h 1046884"/>
              <a:gd name="connsiteX47" fmla="*/ 1409656 w 1435563"/>
              <a:gd name="connsiteY47" fmla="*/ 774816 h 1046884"/>
              <a:gd name="connsiteX48" fmla="*/ 1435244 w 1435563"/>
              <a:gd name="connsiteY48" fmla="*/ 772997 h 1046884"/>
              <a:gd name="connsiteX49" fmla="*/ 1390520 w 1435563"/>
              <a:gd name="connsiteY49" fmla="*/ 863008 h 1046884"/>
              <a:gd name="connsiteX50" fmla="*/ 1364585 w 1435563"/>
              <a:gd name="connsiteY50" fmla="*/ 875433 h 1046884"/>
              <a:gd name="connsiteX51" fmla="*/ 1317568 w 1435563"/>
              <a:gd name="connsiteY51" fmla="*/ 888942 h 1046884"/>
              <a:gd name="connsiteX52" fmla="*/ 1320035 w 1435563"/>
              <a:gd name="connsiteY52" fmla="*/ 909204 h 1046884"/>
              <a:gd name="connsiteX53" fmla="*/ 1300422 w 1435563"/>
              <a:gd name="connsiteY53" fmla="*/ 913362 h 1046884"/>
              <a:gd name="connsiteX54" fmla="*/ 1271285 w 1435563"/>
              <a:gd name="connsiteY54" fmla="*/ 919292 h 1046884"/>
              <a:gd name="connsiteX55" fmla="*/ 1249897 w 1435563"/>
              <a:gd name="connsiteY55" fmla="*/ 916305 h 1046884"/>
              <a:gd name="connsiteX56" fmla="*/ 1234483 w 1435563"/>
              <a:gd name="connsiteY56" fmla="*/ 931761 h 1046884"/>
              <a:gd name="connsiteX57" fmla="*/ 1207726 w 1435563"/>
              <a:gd name="connsiteY57" fmla="*/ 937086 h 1046884"/>
              <a:gd name="connsiteX58" fmla="*/ 1167938 w 1435563"/>
              <a:gd name="connsiteY58" fmla="*/ 951331 h 1046884"/>
              <a:gd name="connsiteX59" fmla="*/ 1134687 w 1435563"/>
              <a:gd name="connsiteY59" fmla="*/ 959600 h 1046884"/>
              <a:gd name="connsiteX60" fmla="*/ 1122218 w 1435563"/>
              <a:gd name="connsiteY60" fmla="*/ 963756 h 1046884"/>
              <a:gd name="connsiteX61" fmla="*/ 1101436 w 1435563"/>
              <a:gd name="connsiteY61" fmla="*/ 967913 h 1046884"/>
              <a:gd name="connsiteX62" fmla="*/ 1080654 w 1435563"/>
              <a:gd name="connsiteY62" fmla="*/ 976226 h 1046884"/>
              <a:gd name="connsiteX63" fmla="*/ 1001684 w 1435563"/>
              <a:gd name="connsiteY63" fmla="*/ 984538 h 1046884"/>
              <a:gd name="connsiteX64" fmla="*/ 985058 w 1435563"/>
              <a:gd name="connsiteY64" fmla="*/ 988695 h 1046884"/>
              <a:gd name="connsiteX65" fmla="*/ 955964 w 1435563"/>
              <a:gd name="connsiteY65" fmla="*/ 992851 h 1046884"/>
              <a:gd name="connsiteX66" fmla="*/ 931025 w 1435563"/>
              <a:gd name="connsiteY66" fmla="*/ 997007 h 1046884"/>
              <a:gd name="connsiteX67" fmla="*/ 901931 w 1435563"/>
              <a:gd name="connsiteY67" fmla="*/ 1001164 h 1046884"/>
              <a:gd name="connsiteX68" fmla="*/ 852054 w 1435563"/>
              <a:gd name="connsiteY68" fmla="*/ 1013633 h 1046884"/>
              <a:gd name="connsiteX69" fmla="*/ 835429 w 1435563"/>
              <a:gd name="connsiteY69" fmla="*/ 1017789 h 1046884"/>
              <a:gd name="connsiteX70" fmla="*/ 793865 w 1435563"/>
              <a:gd name="connsiteY70" fmla="*/ 1030258 h 1046884"/>
              <a:gd name="connsiteX71" fmla="*/ 777240 w 1435563"/>
              <a:gd name="connsiteY71" fmla="*/ 1038571 h 1046884"/>
              <a:gd name="connsiteX72" fmla="*/ 748145 w 1435563"/>
              <a:gd name="connsiteY72" fmla="*/ 1042727 h 1046884"/>
              <a:gd name="connsiteX73" fmla="*/ 727364 w 1435563"/>
              <a:gd name="connsiteY73" fmla="*/ 1046884 h 1046884"/>
              <a:gd name="connsiteX74" fmla="*/ 619298 w 1435563"/>
              <a:gd name="connsiteY74" fmla="*/ 1042727 h 1046884"/>
              <a:gd name="connsiteX75" fmla="*/ 594360 w 1435563"/>
              <a:gd name="connsiteY75" fmla="*/ 1034415 h 1046884"/>
              <a:gd name="connsiteX76" fmla="*/ 536171 w 1435563"/>
              <a:gd name="connsiteY76" fmla="*/ 1013633 h 1046884"/>
              <a:gd name="connsiteX77" fmla="*/ 519545 w 1435563"/>
              <a:gd name="connsiteY77" fmla="*/ 997007 h 1046884"/>
              <a:gd name="connsiteX78" fmla="*/ 357447 w 1435563"/>
              <a:gd name="connsiteY78" fmla="*/ 922193 h 1046884"/>
              <a:gd name="connsiteX79" fmla="*/ 320040 w 1435563"/>
              <a:gd name="connsiteY79" fmla="*/ 897255 h 1046884"/>
              <a:gd name="connsiteX80" fmla="*/ 261851 w 1435563"/>
              <a:gd name="connsiteY80" fmla="*/ 851535 h 1046884"/>
              <a:gd name="connsiteX81" fmla="*/ 245225 w 1435563"/>
              <a:gd name="connsiteY81" fmla="*/ 839066 h 1046884"/>
              <a:gd name="connsiteX82" fmla="*/ 224444 w 1435563"/>
              <a:gd name="connsiteY82" fmla="*/ 818284 h 1046884"/>
              <a:gd name="connsiteX83" fmla="*/ 207818 w 1435563"/>
              <a:gd name="connsiteY83" fmla="*/ 785033 h 1046884"/>
              <a:gd name="connsiteX84" fmla="*/ 199505 w 1435563"/>
              <a:gd name="connsiteY84" fmla="*/ 772564 h 1046884"/>
              <a:gd name="connsiteX85" fmla="*/ 187036 w 1435563"/>
              <a:gd name="connsiteY85" fmla="*/ 755938 h 1046884"/>
              <a:gd name="connsiteX86" fmla="*/ 153785 w 1435563"/>
              <a:gd name="connsiteY86" fmla="*/ 710218 h 1046884"/>
              <a:gd name="connsiteX87" fmla="*/ 128847 w 1435563"/>
              <a:gd name="connsiteY87" fmla="*/ 685280 h 1046884"/>
              <a:gd name="connsiteX88" fmla="*/ 124691 w 1435563"/>
              <a:gd name="connsiteY88" fmla="*/ 672811 h 1046884"/>
              <a:gd name="connsiteX89" fmla="*/ 99753 w 1435563"/>
              <a:gd name="connsiteY89" fmla="*/ 635404 h 1046884"/>
              <a:gd name="connsiteX90" fmla="*/ 74814 w 1435563"/>
              <a:gd name="connsiteY90" fmla="*/ 597996 h 1046884"/>
              <a:gd name="connsiteX91" fmla="*/ 58189 w 1435563"/>
              <a:gd name="connsiteY91" fmla="*/ 573058 h 1046884"/>
              <a:gd name="connsiteX92" fmla="*/ 45720 w 1435563"/>
              <a:gd name="connsiteY92" fmla="*/ 539807 h 1046884"/>
              <a:gd name="connsiteX93" fmla="*/ 41564 w 1435563"/>
              <a:gd name="connsiteY93" fmla="*/ 502400 h 1046884"/>
              <a:gd name="connsiteX94" fmla="*/ 33251 w 1435563"/>
              <a:gd name="connsiteY94" fmla="*/ 489931 h 1046884"/>
              <a:gd name="connsiteX95" fmla="*/ 24938 w 1435563"/>
              <a:gd name="connsiteY95" fmla="*/ 464993 h 1046884"/>
              <a:gd name="connsiteX96" fmla="*/ 16625 w 1435563"/>
              <a:gd name="connsiteY96" fmla="*/ 448367 h 1046884"/>
              <a:gd name="connsiteX97" fmla="*/ 12469 w 1435563"/>
              <a:gd name="connsiteY97" fmla="*/ 431742 h 1046884"/>
              <a:gd name="connsiteX98" fmla="*/ 4156 w 1435563"/>
              <a:gd name="connsiteY98" fmla="*/ 406804 h 1046884"/>
              <a:gd name="connsiteX99" fmla="*/ 0 w 1435563"/>
              <a:gd name="connsiteY99" fmla="*/ 390178 h 1046884"/>
              <a:gd name="connsiteX100" fmla="*/ 4156 w 1435563"/>
              <a:gd name="connsiteY100" fmla="*/ 294582 h 1046884"/>
              <a:gd name="connsiteX101" fmla="*/ 8313 w 1435563"/>
              <a:gd name="connsiteY101" fmla="*/ 273800 h 1046884"/>
              <a:gd name="connsiteX102" fmla="*/ 12469 w 1435563"/>
              <a:gd name="connsiteY102" fmla="*/ 228080 h 1046884"/>
              <a:gd name="connsiteX103" fmla="*/ 20782 w 1435563"/>
              <a:gd name="connsiteY103" fmla="*/ 207298 h 1046884"/>
              <a:gd name="connsiteX104" fmla="*/ 29094 w 1435563"/>
              <a:gd name="connsiteY104" fmla="*/ 174047 h 1046884"/>
              <a:gd name="connsiteX105" fmla="*/ 37407 w 1435563"/>
              <a:gd name="connsiteY105" fmla="*/ 136640 h 1046884"/>
              <a:gd name="connsiteX106" fmla="*/ 41564 w 1435563"/>
              <a:gd name="connsiteY106" fmla="*/ 115858 h 1046884"/>
              <a:gd name="connsiteX107" fmla="*/ 49876 w 1435563"/>
              <a:gd name="connsiteY107" fmla="*/ 99233 h 1046884"/>
              <a:gd name="connsiteX108" fmla="*/ 54033 w 1435563"/>
              <a:gd name="connsiteY108" fmla="*/ 86764 h 1046884"/>
              <a:gd name="connsiteX109" fmla="*/ 61133 w 1435563"/>
              <a:gd name="connsiteY109" fmla="*/ 73689 h 1046884"/>
              <a:gd name="connsiteX110" fmla="*/ 77759 w 1435563"/>
              <a:gd name="connsiteY110" fmla="*/ 51694 h 1046884"/>
              <a:gd name="connsiteX111" fmla="*/ 95596 w 1435563"/>
              <a:gd name="connsiteY111" fmla="*/ 53513 h 1046884"/>
              <a:gd name="connsiteX112" fmla="*/ 89015 w 1435563"/>
              <a:gd name="connsiteY112" fmla="*/ 46975 h 1046884"/>
              <a:gd name="connsiteX113" fmla="*/ 108628 w 1435563"/>
              <a:gd name="connsiteY113" fmla="*/ 26757 h 1046884"/>
              <a:gd name="connsiteX114" fmla="*/ 162142 w 1435563"/>
              <a:gd name="connsiteY114" fmla="*/ 0 h 1046884"/>
              <a:gd name="connsiteX115" fmla="*/ 160929 w 1435563"/>
              <a:gd name="connsiteY115" fmla="*/ 57669 h 1046884"/>
              <a:gd name="connsiteX0" fmla="*/ 160929 w 1435563"/>
              <a:gd name="connsiteY0" fmla="*/ 57669 h 1046884"/>
              <a:gd name="connsiteX1" fmla="*/ 153785 w 1435563"/>
              <a:gd name="connsiteY1" fmla="*/ 124171 h 1046884"/>
              <a:gd name="connsiteX2" fmla="*/ 159760 w 1435563"/>
              <a:gd name="connsiteY2" fmla="*/ 204917 h 1046884"/>
              <a:gd name="connsiteX3" fmla="*/ 159154 w 1435563"/>
              <a:gd name="connsiteY3" fmla="*/ 273887 h 1046884"/>
              <a:gd name="connsiteX4" fmla="*/ 162097 w 1435563"/>
              <a:gd name="connsiteY4" fmla="*/ 236349 h 1046884"/>
              <a:gd name="connsiteX5" fmla="*/ 175779 w 1435563"/>
              <a:gd name="connsiteY5" fmla="*/ 342077 h 1046884"/>
              <a:gd name="connsiteX6" fmla="*/ 175737 w 1435563"/>
              <a:gd name="connsiteY6" fmla="*/ 356927 h 1046884"/>
              <a:gd name="connsiteX7" fmla="*/ 178724 w 1435563"/>
              <a:gd name="connsiteY7" fmla="*/ 390178 h 1046884"/>
              <a:gd name="connsiteX8" fmla="*/ 187643 w 1435563"/>
              <a:gd name="connsiteY8" fmla="*/ 396673 h 1046884"/>
              <a:gd name="connsiteX9" fmla="*/ 198943 w 1435563"/>
              <a:gd name="connsiteY9" fmla="*/ 422824 h 1046884"/>
              <a:gd name="connsiteX10" fmla="*/ 200718 w 1435563"/>
              <a:gd name="connsiteY10" fmla="*/ 442999 h 1046884"/>
              <a:gd name="connsiteX11" fmla="*/ 216174 w 1435563"/>
              <a:gd name="connsiteY11" fmla="*/ 462006 h 1046884"/>
              <a:gd name="connsiteX12" fmla="*/ 226261 w 1435563"/>
              <a:gd name="connsiteY12" fmla="*/ 485124 h 1046884"/>
              <a:gd name="connsiteX13" fmla="*/ 236350 w 1435563"/>
              <a:gd name="connsiteY13" fmla="*/ 509501 h 1046884"/>
              <a:gd name="connsiteX14" fmla="*/ 252975 w 1435563"/>
              <a:gd name="connsiteY14" fmla="*/ 541582 h 1046884"/>
              <a:gd name="connsiteX15" fmla="*/ 256526 w 1435563"/>
              <a:gd name="connsiteY15" fmla="*/ 551671 h 1046884"/>
              <a:gd name="connsiteX16" fmla="*/ 293933 w 1435563"/>
              <a:gd name="connsiteY16" fmla="*/ 597996 h 1046884"/>
              <a:gd name="connsiteX17" fmla="*/ 307571 w 1435563"/>
              <a:gd name="connsiteY17" fmla="*/ 627091 h 1046884"/>
              <a:gd name="connsiteX18" fmla="*/ 327184 w 1435563"/>
              <a:gd name="connsiteY18" fmla="*/ 642504 h 1046884"/>
              <a:gd name="connsiteX19" fmla="*/ 353291 w 1435563"/>
              <a:gd name="connsiteY19" fmla="*/ 664498 h 1046884"/>
              <a:gd name="connsiteX20" fmla="*/ 378229 w 1435563"/>
              <a:gd name="connsiteY20" fmla="*/ 689436 h 1046884"/>
              <a:gd name="connsiteX21" fmla="*/ 390698 w 1435563"/>
              <a:gd name="connsiteY21" fmla="*/ 697749 h 1046884"/>
              <a:gd name="connsiteX22" fmla="*/ 407324 w 1435563"/>
              <a:gd name="connsiteY22" fmla="*/ 714375 h 1046884"/>
              <a:gd name="connsiteX23" fmla="*/ 415636 w 1435563"/>
              <a:gd name="connsiteY23" fmla="*/ 707794 h 1046884"/>
              <a:gd name="connsiteX24" fmla="*/ 436418 w 1435563"/>
              <a:gd name="connsiteY24" fmla="*/ 720869 h 1046884"/>
              <a:gd name="connsiteX25" fmla="*/ 450662 w 1435563"/>
              <a:gd name="connsiteY25" fmla="*/ 731563 h 1046884"/>
              <a:gd name="connsiteX26" fmla="*/ 477982 w 1435563"/>
              <a:gd name="connsiteY26" fmla="*/ 747626 h 1046884"/>
              <a:gd name="connsiteX27" fmla="*/ 498764 w 1435563"/>
              <a:gd name="connsiteY27" fmla="*/ 751782 h 1046884"/>
              <a:gd name="connsiteX28" fmla="*/ 515389 w 1435563"/>
              <a:gd name="connsiteY28" fmla="*/ 760095 h 1046884"/>
              <a:gd name="connsiteX29" fmla="*/ 527858 w 1435563"/>
              <a:gd name="connsiteY29" fmla="*/ 768407 h 1046884"/>
              <a:gd name="connsiteX30" fmla="*/ 569422 w 1435563"/>
              <a:gd name="connsiteY30" fmla="*/ 785033 h 1046884"/>
              <a:gd name="connsiteX31" fmla="*/ 586047 w 1435563"/>
              <a:gd name="connsiteY31" fmla="*/ 797502 h 1046884"/>
              <a:gd name="connsiteX32" fmla="*/ 606180 w 1435563"/>
              <a:gd name="connsiteY32" fmla="*/ 794472 h 1046884"/>
              <a:gd name="connsiteX33" fmla="*/ 632936 w 1435563"/>
              <a:gd name="connsiteY33" fmla="*/ 802783 h 1046884"/>
              <a:gd name="connsiteX34" fmla="*/ 645968 w 1435563"/>
              <a:gd name="connsiteY34" fmla="*/ 811096 h 1046884"/>
              <a:gd name="connsiteX35" fmla="*/ 664975 w 1435563"/>
              <a:gd name="connsiteY35" fmla="*/ 817028 h 1046884"/>
              <a:gd name="connsiteX36" fmla="*/ 698269 w 1435563"/>
              <a:gd name="connsiteY36" fmla="*/ 830752 h 1046884"/>
              <a:gd name="connsiteX37" fmla="*/ 806334 w 1435563"/>
              <a:gd name="connsiteY37" fmla="*/ 843222 h 1046884"/>
              <a:gd name="connsiteX38" fmla="*/ 872836 w 1435563"/>
              <a:gd name="connsiteY38" fmla="*/ 847379 h 1046884"/>
              <a:gd name="connsiteX39" fmla="*/ 972589 w 1435563"/>
              <a:gd name="connsiteY39" fmla="*/ 851535 h 1046884"/>
              <a:gd name="connsiteX40" fmla="*/ 1084811 w 1435563"/>
              <a:gd name="connsiteY40" fmla="*/ 843222 h 1046884"/>
              <a:gd name="connsiteX41" fmla="*/ 1131700 w 1435563"/>
              <a:gd name="connsiteY41" fmla="*/ 836034 h 1046884"/>
              <a:gd name="connsiteX42" fmla="*/ 1151313 w 1435563"/>
              <a:gd name="connsiteY42" fmla="*/ 839065 h 1046884"/>
              <a:gd name="connsiteX43" fmla="*/ 1271847 w 1435563"/>
              <a:gd name="connsiteY43" fmla="*/ 826596 h 1046884"/>
              <a:gd name="connsiteX44" fmla="*/ 1328261 w 1435563"/>
              <a:gd name="connsiteY44" fmla="*/ 812872 h 1046884"/>
              <a:gd name="connsiteX45" fmla="*/ 1356792 w 1435563"/>
              <a:gd name="connsiteY45" fmla="*/ 796809 h 1046884"/>
              <a:gd name="connsiteX46" fmla="*/ 1391863 w 1435563"/>
              <a:gd name="connsiteY46" fmla="*/ 785510 h 1046884"/>
              <a:gd name="connsiteX47" fmla="*/ 1409656 w 1435563"/>
              <a:gd name="connsiteY47" fmla="*/ 774816 h 1046884"/>
              <a:gd name="connsiteX48" fmla="*/ 1435244 w 1435563"/>
              <a:gd name="connsiteY48" fmla="*/ 772997 h 1046884"/>
              <a:gd name="connsiteX49" fmla="*/ 1390520 w 1435563"/>
              <a:gd name="connsiteY49" fmla="*/ 863008 h 1046884"/>
              <a:gd name="connsiteX50" fmla="*/ 1364585 w 1435563"/>
              <a:gd name="connsiteY50" fmla="*/ 875433 h 1046884"/>
              <a:gd name="connsiteX51" fmla="*/ 1317568 w 1435563"/>
              <a:gd name="connsiteY51" fmla="*/ 888942 h 1046884"/>
              <a:gd name="connsiteX52" fmla="*/ 1298604 w 1435563"/>
              <a:gd name="connsiteY52" fmla="*/ 909204 h 1046884"/>
              <a:gd name="connsiteX53" fmla="*/ 1300422 w 1435563"/>
              <a:gd name="connsiteY53" fmla="*/ 913362 h 1046884"/>
              <a:gd name="connsiteX54" fmla="*/ 1271285 w 1435563"/>
              <a:gd name="connsiteY54" fmla="*/ 919292 h 1046884"/>
              <a:gd name="connsiteX55" fmla="*/ 1249897 w 1435563"/>
              <a:gd name="connsiteY55" fmla="*/ 916305 h 1046884"/>
              <a:gd name="connsiteX56" fmla="*/ 1234483 w 1435563"/>
              <a:gd name="connsiteY56" fmla="*/ 931761 h 1046884"/>
              <a:gd name="connsiteX57" fmla="*/ 1207726 w 1435563"/>
              <a:gd name="connsiteY57" fmla="*/ 937086 h 1046884"/>
              <a:gd name="connsiteX58" fmla="*/ 1167938 w 1435563"/>
              <a:gd name="connsiteY58" fmla="*/ 951331 h 1046884"/>
              <a:gd name="connsiteX59" fmla="*/ 1134687 w 1435563"/>
              <a:gd name="connsiteY59" fmla="*/ 959600 h 1046884"/>
              <a:gd name="connsiteX60" fmla="*/ 1122218 w 1435563"/>
              <a:gd name="connsiteY60" fmla="*/ 963756 h 1046884"/>
              <a:gd name="connsiteX61" fmla="*/ 1101436 w 1435563"/>
              <a:gd name="connsiteY61" fmla="*/ 967913 h 1046884"/>
              <a:gd name="connsiteX62" fmla="*/ 1080654 w 1435563"/>
              <a:gd name="connsiteY62" fmla="*/ 976226 h 1046884"/>
              <a:gd name="connsiteX63" fmla="*/ 1001684 w 1435563"/>
              <a:gd name="connsiteY63" fmla="*/ 984538 h 1046884"/>
              <a:gd name="connsiteX64" fmla="*/ 985058 w 1435563"/>
              <a:gd name="connsiteY64" fmla="*/ 988695 h 1046884"/>
              <a:gd name="connsiteX65" fmla="*/ 955964 w 1435563"/>
              <a:gd name="connsiteY65" fmla="*/ 992851 h 1046884"/>
              <a:gd name="connsiteX66" fmla="*/ 931025 w 1435563"/>
              <a:gd name="connsiteY66" fmla="*/ 997007 h 1046884"/>
              <a:gd name="connsiteX67" fmla="*/ 901931 w 1435563"/>
              <a:gd name="connsiteY67" fmla="*/ 1001164 h 1046884"/>
              <a:gd name="connsiteX68" fmla="*/ 852054 w 1435563"/>
              <a:gd name="connsiteY68" fmla="*/ 1013633 h 1046884"/>
              <a:gd name="connsiteX69" fmla="*/ 835429 w 1435563"/>
              <a:gd name="connsiteY69" fmla="*/ 1017789 h 1046884"/>
              <a:gd name="connsiteX70" fmla="*/ 793865 w 1435563"/>
              <a:gd name="connsiteY70" fmla="*/ 1030258 h 1046884"/>
              <a:gd name="connsiteX71" fmla="*/ 777240 w 1435563"/>
              <a:gd name="connsiteY71" fmla="*/ 1038571 h 1046884"/>
              <a:gd name="connsiteX72" fmla="*/ 748145 w 1435563"/>
              <a:gd name="connsiteY72" fmla="*/ 1042727 h 1046884"/>
              <a:gd name="connsiteX73" fmla="*/ 727364 w 1435563"/>
              <a:gd name="connsiteY73" fmla="*/ 1046884 h 1046884"/>
              <a:gd name="connsiteX74" fmla="*/ 619298 w 1435563"/>
              <a:gd name="connsiteY74" fmla="*/ 1042727 h 1046884"/>
              <a:gd name="connsiteX75" fmla="*/ 594360 w 1435563"/>
              <a:gd name="connsiteY75" fmla="*/ 1034415 h 1046884"/>
              <a:gd name="connsiteX76" fmla="*/ 536171 w 1435563"/>
              <a:gd name="connsiteY76" fmla="*/ 1013633 h 1046884"/>
              <a:gd name="connsiteX77" fmla="*/ 519545 w 1435563"/>
              <a:gd name="connsiteY77" fmla="*/ 997007 h 1046884"/>
              <a:gd name="connsiteX78" fmla="*/ 357447 w 1435563"/>
              <a:gd name="connsiteY78" fmla="*/ 922193 h 1046884"/>
              <a:gd name="connsiteX79" fmla="*/ 320040 w 1435563"/>
              <a:gd name="connsiteY79" fmla="*/ 897255 h 1046884"/>
              <a:gd name="connsiteX80" fmla="*/ 261851 w 1435563"/>
              <a:gd name="connsiteY80" fmla="*/ 851535 h 1046884"/>
              <a:gd name="connsiteX81" fmla="*/ 245225 w 1435563"/>
              <a:gd name="connsiteY81" fmla="*/ 839066 h 1046884"/>
              <a:gd name="connsiteX82" fmla="*/ 224444 w 1435563"/>
              <a:gd name="connsiteY82" fmla="*/ 818284 h 1046884"/>
              <a:gd name="connsiteX83" fmla="*/ 207818 w 1435563"/>
              <a:gd name="connsiteY83" fmla="*/ 785033 h 1046884"/>
              <a:gd name="connsiteX84" fmla="*/ 199505 w 1435563"/>
              <a:gd name="connsiteY84" fmla="*/ 772564 h 1046884"/>
              <a:gd name="connsiteX85" fmla="*/ 187036 w 1435563"/>
              <a:gd name="connsiteY85" fmla="*/ 755938 h 1046884"/>
              <a:gd name="connsiteX86" fmla="*/ 153785 w 1435563"/>
              <a:gd name="connsiteY86" fmla="*/ 710218 h 1046884"/>
              <a:gd name="connsiteX87" fmla="*/ 128847 w 1435563"/>
              <a:gd name="connsiteY87" fmla="*/ 685280 h 1046884"/>
              <a:gd name="connsiteX88" fmla="*/ 124691 w 1435563"/>
              <a:gd name="connsiteY88" fmla="*/ 672811 h 1046884"/>
              <a:gd name="connsiteX89" fmla="*/ 99753 w 1435563"/>
              <a:gd name="connsiteY89" fmla="*/ 635404 h 1046884"/>
              <a:gd name="connsiteX90" fmla="*/ 74814 w 1435563"/>
              <a:gd name="connsiteY90" fmla="*/ 597996 h 1046884"/>
              <a:gd name="connsiteX91" fmla="*/ 58189 w 1435563"/>
              <a:gd name="connsiteY91" fmla="*/ 573058 h 1046884"/>
              <a:gd name="connsiteX92" fmla="*/ 45720 w 1435563"/>
              <a:gd name="connsiteY92" fmla="*/ 539807 h 1046884"/>
              <a:gd name="connsiteX93" fmla="*/ 41564 w 1435563"/>
              <a:gd name="connsiteY93" fmla="*/ 502400 h 1046884"/>
              <a:gd name="connsiteX94" fmla="*/ 33251 w 1435563"/>
              <a:gd name="connsiteY94" fmla="*/ 489931 h 1046884"/>
              <a:gd name="connsiteX95" fmla="*/ 24938 w 1435563"/>
              <a:gd name="connsiteY95" fmla="*/ 464993 h 1046884"/>
              <a:gd name="connsiteX96" fmla="*/ 16625 w 1435563"/>
              <a:gd name="connsiteY96" fmla="*/ 448367 h 1046884"/>
              <a:gd name="connsiteX97" fmla="*/ 12469 w 1435563"/>
              <a:gd name="connsiteY97" fmla="*/ 431742 h 1046884"/>
              <a:gd name="connsiteX98" fmla="*/ 4156 w 1435563"/>
              <a:gd name="connsiteY98" fmla="*/ 406804 h 1046884"/>
              <a:gd name="connsiteX99" fmla="*/ 0 w 1435563"/>
              <a:gd name="connsiteY99" fmla="*/ 390178 h 1046884"/>
              <a:gd name="connsiteX100" fmla="*/ 4156 w 1435563"/>
              <a:gd name="connsiteY100" fmla="*/ 294582 h 1046884"/>
              <a:gd name="connsiteX101" fmla="*/ 8313 w 1435563"/>
              <a:gd name="connsiteY101" fmla="*/ 273800 h 1046884"/>
              <a:gd name="connsiteX102" fmla="*/ 12469 w 1435563"/>
              <a:gd name="connsiteY102" fmla="*/ 228080 h 1046884"/>
              <a:gd name="connsiteX103" fmla="*/ 20782 w 1435563"/>
              <a:gd name="connsiteY103" fmla="*/ 207298 h 1046884"/>
              <a:gd name="connsiteX104" fmla="*/ 29094 w 1435563"/>
              <a:gd name="connsiteY104" fmla="*/ 174047 h 1046884"/>
              <a:gd name="connsiteX105" fmla="*/ 37407 w 1435563"/>
              <a:gd name="connsiteY105" fmla="*/ 136640 h 1046884"/>
              <a:gd name="connsiteX106" fmla="*/ 41564 w 1435563"/>
              <a:gd name="connsiteY106" fmla="*/ 115858 h 1046884"/>
              <a:gd name="connsiteX107" fmla="*/ 49876 w 1435563"/>
              <a:gd name="connsiteY107" fmla="*/ 99233 h 1046884"/>
              <a:gd name="connsiteX108" fmla="*/ 54033 w 1435563"/>
              <a:gd name="connsiteY108" fmla="*/ 86764 h 1046884"/>
              <a:gd name="connsiteX109" fmla="*/ 61133 w 1435563"/>
              <a:gd name="connsiteY109" fmla="*/ 73689 h 1046884"/>
              <a:gd name="connsiteX110" fmla="*/ 77759 w 1435563"/>
              <a:gd name="connsiteY110" fmla="*/ 51694 h 1046884"/>
              <a:gd name="connsiteX111" fmla="*/ 95596 w 1435563"/>
              <a:gd name="connsiteY111" fmla="*/ 53513 h 1046884"/>
              <a:gd name="connsiteX112" fmla="*/ 89015 w 1435563"/>
              <a:gd name="connsiteY112" fmla="*/ 46975 h 1046884"/>
              <a:gd name="connsiteX113" fmla="*/ 108628 w 1435563"/>
              <a:gd name="connsiteY113" fmla="*/ 26757 h 1046884"/>
              <a:gd name="connsiteX114" fmla="*/ 162142 w 1435563"/>
              <a:gd name="connsiteY114" fmla="*/ 0 h 1046884"/>
              <a:gd name="connsiteX115" fmla="*/ 160929 w 1435563"/>
              <a:gd name="connsiteY115" fmla="*/ 57669 h 1046884"/>
              <a:gd name="connsiteX0" fmla="*/ 160929 w 1435563"/>
              <a:gd name="connsiteY0" fmla="*/ 57669 h 1046884"/>
              <a:gd name="connsiteX1" fmla="*/ 153785 w 1435563"/>
              <a:gd name="connsiteY1" fmla="*/ 124171 h 1046884"/>
              <a:gd name="connsiteX2" fmla="*/ 159760 w 1435563"/>
              <a:gd name="connsiteY2" fmla="*/ 204917 h 1046884"/>
              <a:gd name="connsiteX3" fmla="*/ 159154 w 1435563"/>
              <a:gd name="connsiteY3" fmla="*/ 273887 h 1046884"/>
              <a:gd name="connsiteX4" fmla="*/ 162097 w 1435563"/>
              <a:gd name="connsiteY4" fmla="*/ 236349 h 1046884"/>
              <a:gd name="connsiteX5" fmla="*/ 175779 w 1435563"/>
              <a:gd name="connsiteY5" fmla="*/ 342077 h 1046884"/>
              <a:gd name="connsiteX6" fmla="*/ 175737 w 1435563"/>
              <a:gd name="connsiteY6" fmla="*/ 356927 h 1046884"/>
              <a:gd name="connsiteX7" fmla="*/ 178724 w 1435563"/>
              <a:gd name="connsiteY7" fmla="*/ 390178 h 1046884"/>
              <a:gd name="connsiteX8" fmla="*/ 187643 w 1435563"/>
              <a:gd name="connsiteY8" fmla="*/ 396673 h 1046884"/>
              <a:gd name="connsiteX9" fmla="*/ 198943 w 1435563"/>
              <a:gd name="connsiteY9" fmla="*/ 422824 h 1046884"/>
              <a:gd name="connsiteX10" fmla="*/ 200718 w 1435563"/>
              <a:gd name="connsiteY10" fmla="*/ 442999 h 1046884"/>
              <a:gd name="connsiteX11" fmla="*/ 216174 w 1435563"/>
              <a:gd name="connsiteY11" fmla="*/ 462006 h 1046884"/>
              <a:gd name="connsiteX12" fmla="*/ 226261 w 1435563"/>
              <a:gd name="connsiteY12" fmla="*/ 485124 h 1046884"/>
              <a:gd name="connsiteX13" fmla="*/ 236350 w 1435563"/>
              <a:gd name="connsiteY13" fmla="*/ 509501 h 1046884"/>
              <a:gd name="connsiteX14" fmla="*/ 252975 w 1435563"/>
              <a:gd name="connsiteY14" fmla="*/ 541582 h 1046884"/>
              <a:gd name="connsiteX15" fmla="*/ 256526 w 1435563"/>
              <a:gd name="connsiteY15" fmla="*/ 551671 h 1046884"/>
              <a:gd name="connsiteX16" fmla="*/ 293933 w 1435563"/>
              <a:gd name="connsiteY16" fmla="*/ 597996 h 1046884"/>
              <a:gd name="connsiteX17" fmla="*/ 307571 w 1435563"/>
              <a:gd name="connsiteY17" fmla="*/ 627091 h 1046884"/>
              <a:gd name="connsiteX18" fmla="*/ 327184 w 1435563"/>
              <a:gd name="connsiteY18" fmla="*/ 642504 h 1046884"/>
              <a:gd name="connsiteX19" fmla="*/ 353291 w 1435563"/>
              <a:gd name="connsiteY19" fmla="*/ 664498 h 1046884"/>
              <a:gd name="connsiteX20" fmla="*/ 378229 w 1435563"/>
              <a:gd name="connsiteY20" fmla="*/ 689436 h 1046884"/>
              <a:gd name="connsiteX21" fmla="*/ 390698 w 1435563"/>
              <a:gd name="connsiteY21" fmla="*/ 697749 h 1046884"/>
              <a:gd name="connsiteX22" fmla="*/ 407324 w 1435563"/>
              <a:gd name="connsiteY22" fmla="*/ 714375 h 1046884"/>
              <a:gd name="connsiteX23" fmla="*/ 415636 w 1435563"/>
              <a:gd name="connsiteY23" fmla="*/ 707794 h 1046884"/>
              <a:gd name="connsiteX24" fmla="*/ 436418 w 1435563"/>
              <a:gd name="connsiteY24" fmla="*/ 720869 h 1046884"/>
              <a:gd name="connsiteX25" fmla="*/ 450662 w 1435563"/>
              <a:gd name="connsiteY25" fmla="*/ 731563 h 1046884"/>
              <a:gd name="connsiteX26" fmla="*/ 477982 w 1435563"/>
              <a:gd name="connsiteY26" fmla="*/ 747626 h 1046884"/>
              <a:gd name="connsiteX27" fmla="*/ 498764 w 1435563"/>
              <a:gd name="connsiteY27" fmla="*/ 751782 h 1046884"/>
              <a:gd name="connsiteX28" fmla="*/ 515389 w 1435563"/>
              <a:gd name="connsiteY28" fmla="*/ 760095 h 1046884"/>
              <a:gd name="connsiteX29" fmla="*/ 527858 w 1435563"/>
              <a:gd name="connsiteY29" fmla="*/ 768407 h 1046884"/>
              <a:gd name="connsiteX30" fmla="*/ 569422 w 1435563"/>
              <a:gd name="connsiteY30" fmla="*/ 785033 h 1046884"/>
              <a:gd name="connsiteX31" fmla="*/ 586047 w 1435563"/>
              <a:gd name="connsiteY31" fmla="*/ 797502 h 1046884"/>
              <a:gd name="connsiteX32" fmla="*/ 606180 w 1435563"/>
              <a:gd name="connsiteY32" fmla="*/ 794472 h 1046884"/>
              <a:gd name="connsiteX33" fmla="*/ 632936 w 1435563"/>
              <a:gd name="connsiteY33" fmla="*/ 802783 h 1046884"/>
              <a:gd name="connsiteX34" fmla="*/ 645968 w 1435563"/>
              <a:gd name="connsiteY34" fmla="*/ 811096 h 1046884"/>
              <a:gd name="connsiteX35" fmla="*/ 664975 w 1435563"/>
              <a:gd name="connsiteY35" fmla="*/ 817028 h 1046884"/>
              <a:gd name="connsiteX36" fmla="*/ 698269 w 1435563"/>
              <a:gd name="connsiteY36" fmla="*/ 830752 h 1046884"/>
              <a:gd name="connsiteX37" fmla="*/ 806334 w 1435563"/>
              <a:gd name="connsiteY37" fmla="*/ 843222 h 1046884"/>
              <a:gd name="connsiteX38" fmla="*/ 872836 w 1435563"/>
              <a:gd name="connsiteY38" fmla="*/ 847379 h 1046884"/>
              <a:gd name="connsiteX39" fmla="*/ 972589 w 1435563"/>
              <a:gd name="connsiteY39" fmla="*/ 851535 h 1046884"/>
              <a:gd name="connsiteX40" fmla="*/ 1084811 w 1435563"/>
              <a:gd name="connsiteY40" fmla="*/ 843222 h 1046884"/>
              <a:gd name="connsiteX41" fmla="*/ 1131700 w 1435563"/>
              <a:gd name="connsiteY41" fmla="*/ 836034 h 1046884"/>
              <a:gd name="connsiteX42" fmla="*/ 1151313 w 1435563"/>
              <a:gd name="connsiteY42" fmla="*/ 839065 h 1046884"/>
              <a:gd name="connsiteX43" fmla="*/ 1271847 w 1435563"/>
              <a:gd name="connsiteY43" fmla="*/ 826596 h 1046884"/>
              <a:gd name="connsiteX44" fmla="*/ 1328261 w 1435563"/>
              <a:gd name="connsiteY44" fmla="*/ 812872 h 1046884"/>
              <a:gd name="connsiteX45" fmla="*/ 1356792 w 1435563"/>
              <a:gd name="connsiteY45" fmla="*/ 796809 h 1046884"/>
              <a:gd name="connsiteX46" fmla="*/ 1391863 w 1435563"/>
              <a:gd name="connsiteY46" fmla="*/ 785510 h 1046884"/>
              <a:gd name="connsiteX47" fmla="*/ 1409656 w 1435563"/>
              <a:gd name="connsiteY47" fmla="*/ 774816 h 1046884"/>
              <a:gd name="connsiteX48" fmla="*/ 1435244 w 1435563"/>
              <a:gd name="connsiteY48" fmla="*/ 772997 h 1046884"/>
              <a:gd name="connsiteX49" fmla="*/ 1390520 w 1435563"/>
              <a:gd name="connsiteY49" fmla="*/ 863008 h 1046884"/>
              <a:gd name="connsiteX50" fmla="*/ 1364585 w 1435563"/>
              <a:gd name="connsiteY50" fmla="*/ 875433 h 1046884"/>
              <a:gd name="connsiteX51" fmla="*/ 1329474 w 1435563"/>
              <a:gd name="connsiteY51" fmla="*/ 898467 h 1046884"/>
              <a:gd name="connsiteX52" fmla="*/ 1298604 w 1435563"/>
              <a:gd name="connsiteY52" fmla="*/ 909204 h 1046884"/>
              <a:gd name="connsiteX53" fmla="*/ 1300422 w 1435563"/>
              <a:gd name="connsiteY53" fmla="*/ 913362 h 1046884"/>
              <a:gd name="connsiteX54" fmla="*/ 1271285 w 1435563"/>
              <a:gd name="connsiteY54" fmla="*/ 919292 h 1046884"/>
              <a:gd name="connsiteX55" fmla="*/ 1249897 w 1435563"/>
              <a:gd name="connsiteY55" fmla="*/ 916305 h 1046884"/>
              <a:gd name="connsiteX56" fmla="*/ 1234483 w 1435563"/>
              <a:gd name="connsiteY56" fmla="*/ 931761 h 1046884"/>
              <a:gd name="connsiteX57" fmla="*/ 1207726 w 1435563"/>
              <a:gd name="connsiteY57" fmla="*/ 937086 h 1046884"/>
              <a:gd name="connsiteX58" fmla="*/ 1167938 w 1435563"/>
              <a:gd name="connsiteY58" fmla="*/ 951331 h 1046884"/>
              <a:gd name="connsiteX59" fmla="*/ 1134687 w 1435563"/>
              <a:gd name="connsiteY59" fmla="*/ 959600 h 1046884"/>
              <a:gd name="connsiteX60" fmla="*/ 1122218 w 1435563"/>
              <a:gd name="connsiteY60" fmla="*/ 963756 h 1046884"/>
              <a:gd name="connsiteX61" fmla="*/ 1101436 w 1435563"/>
              <a:gd name="connsiteY61" fmla="*/ 967913 h 1046884"/>
              <a:gd name="connsiteX62" fmla="*/ 1080654 w 1435563"/>
              <a:gd name="connsiteY62" fmla="*/ 976226 h 1046884"/>
              <a:gd name="connsiteX63" fmla="*/ 1001684 w 1435563"/>
              <a:gd name="connsiteY63" fmla="*/ 984538 h 1046884"/>
              <a:gd name="connsiteX64" fmla="*/ 985058 w 1435563"/>
              <a:gd name="connsiteY64" fmla="*/ 988695 h 1046884"/>
              <a:gd name="connsiteX65" fmla="*/ 955964 w 1435563"/>
              <a:gd name="connsiteY65" fmla="*/ 992851 h 1046884"/>
              <a:gd name="connsiteX66" fmla="*/ 931025 w 1435563"/>
              <a:gd name="connsiteY66" fmla="*/ 997007 h 1046884"/>
              <a:gd name="connsiteX67" fmla="*/ 901931 w 1435563"/>
              <a:gd name="connsiteY67" fmla="*/ 1001164 h 1046884"/>
              <a:gd name="connsiteX68" fmla="*/ 852054 w 1435563"/>
              <a:gd name="connsiteY68" fmla="*/ 1013633 h 1046884"/>
              <a:gd name="connsiteX69" fmla="*/ 835429 w 1435563"/>
              <a:gd name="connsiteY69" fmla="*/ 1017789 h 1046884"/>
              <a:gd name="connsiteX70" fmla="*/ 793865 w 1435563"/>
              <a:gd name="connsiteY70" fmla="*/ 1030258 h 1046884"/>
              <a:gd name="connsiteX71" fmla="*/ 777240 w 1435563"/>
              <a:gd name="connsiteY71" fmla="*/ 1038571 h 1046884"/>
              <a:gd name="connsiteX72" fmla="*/ 748145 w 1435563"/>
              <a:gd name="connsiteY72" fmla="*/ 1042727 h 1046884"/>
              <a:gd name="connsiteX73" fmla="*/ 727364 w 1435563"/>
              <a:gd name="connsiteY73" fmla="*/ 1046884 h 1046884"/>
              <a:gd name="connsiteX74" fmla="*/ 619298 w 1435563"/>
              <a:gd name="connsiteY74" fmla="*/ 1042727 h 1046884"/>
              <a:gd name="connsiteX75" fmla="*/ 594360 w 1435563"/>
              <a:gd name="connsiteY75" fmla="*/ 1034415 h 1046884"/>
              <a:gd name="connsiteX76" fmla="*/ 536171 w 1435563"/>
              <a:gd name="connsiteY76" fmla="*/ 1013633 h 1046884"/>
              <a:gd name="connsiteX77" fmla="*/ 519545 w 1435563"/>
              <a:gd name="connsiteY77" fmla="*/ 997007 h 1046884"/>
              <a:gd name="connsiteX78" fmla="*/ 357447 w 1435563"/>
              <a:gd name="connsiteY78" fmla="*/ 922193 h 1046884"/>
              <a:gd name="connsiteX79" fmla="*/ 320040 w 1435563"/>
              <a:gd name="connsiteY79" fmla="*/ 897255 h 1046884"/>
              <a:gd name="connsiteX80" fmla="*/ 261851 w 1435563"/>
              <a:gd name="connsiteY80" fmla="*/ 851535 h 1046884"/>
              <a:gd name="connsiteX81" fmla="*/ 245225 w 1435563"/>
              <a:gd name="connsiteY81" fmla="*/ 839066 h 1046884"/>
              <a:gd name="connsiteX82" fmla="*/ 224444 w 1435563"/>
              <a:gd name="connsiteY82" fmla="*/ 818284 h 1046884"/>
              <a:gd name="connsiteX83" fmla="*/ 207818 w 1435563"/>
              <a:gd name="connsiteY83" fmla="*/ 785033 h 1046884"/>
              <a:gd name="connsiteX84" fmla="*/ 199505 w 1435563"/>
              <a:gd name="connsiteY84" fmla="*/ 772564 h 1046884"/>
              <a:gd name="connsiteX85" fmla="*/ 187036 w 1435563"/>
              <a:gd name="connsiteY85" fmla="*/ 755938 h 1046884"/>
              <a:gd name="connsiteX86" fmla="*/ 153785 w 1435563"/>
              <a:gd name="connsiteY86" fmla="*/ 710218 h 1046884"/>
              <a:gd name="connsiteX87" fmla="*/ 128847 w 1435563"/>
              <a:gd name="connsiteY87" fmla="*/ 685280 h 1046884"/>
              <a:gd name="connsiteX88" fmla="*/ 124691 w 1435563"/>
              <a:gd name="connsiteY88" fmla="*/ 672811 h 1046884"/>
              <a:gd name="connsiteX89" fmla="*/ 99753 w 1435563"/>
              <a:gd name="connsiteY89" fmla="*/ 635404 h 1046884"/>
              <a:gd name="connsiteX90" fmla="*/ 74814 w 1435563"/>
              <a:gd name="connsiteY90" fmla="*/ 597996 h 1046884"/>
              <a:gd name="connsiteX91" fmla="*/ 58189 w 1435563"/>
              <a:gd name="connsiteY91" fmla="*/ 573058 h 1046884"/>
              <a:gd name="connsiteX92" fmla="*/ 45720 w 1435563"/>
              <a:gd name="connsiteY92" fmla="*/ 539807 h 1046884"/>
              <a:gd name="connsiteX93" fmla="*/ 41564 w 1435563"/>
              <a:gd name="connsiteY93" fmla="*/ 502400 h 1046884"/>
              <a:gd name="connsiteX94" fmla="*/ 33251 w 1435563"/>
              <a:gd name="connsiteY94" fmla="*/ 489931 h 1046884"/>
              <a:gd name="connsiteX95" fmla="*/ 24938 w 1435563"/>
              <a:gd name="connsiteY95" fmla="*/ 464993 h 1046884"/>
              <a:gd name="connsiteX96" fmla="*/ 16625 w 1435563"/>
              <a:gd name="connsiteY96" fmla="*/ 448367 h 1046884"/>
              <a:gd name="connsiteX97" fmla="*/ 12469 w 1435563"/>
              <a:gd name="connsiteY97" fmla="*/ 431742 h 1046884"/>
              <a:gd name="connsiteX98" fmla="*/ 4156 w 1435563"/>
              <a:gd name="connsiteY98" fmla="*/ 406804 h 1046884"/>
              <a:gd name="connsiteX99" fmla="*/ 0 w 1435563"/>
              <a:gd name="connsiteY99" fmla="*/ 390178 h 1046884"/>
              <a:gd name="connsiteX100" fmla="*/ 4156 w 1435563"/>
              <a:gd name="connsiteY100" fmla="*/ 294582 h 1046884"/>
              <a:gd name="connsiteX101" fmla="*/ 8313 w 1435563"/>
              <a:gd name="connsiteY101" fmla="*/ 273800 h 1046884"/>
              <a:gd name="connsiteX102" fmla="*/ 12469 w 1435563"/>
              <a:gd name="connsiteY102" fmla="*/ 228080 h 1046884"/>
              <a:gd name="connsiteX103" fmla="*/ 20782 w 1435563"/>
              <a:gd name="connsiteY103" fmla="*/ 207298 h 1046884"/>
              <a:gd name="connsiteX104" fmla="*/ 29094 w 1435563"/>
              <a:gd name="connsiteY104" fmla="*/ 174047 h 1046884"/>
              <a:gd name="connsiteX105" fmla="*/ 37407 w 1435563"/>
              <a:gd name="connsiteY105" fmla="*/ 136640 h 1046884"/>
              <a:gd name="connsiteX106" fmla="*/ 41564 w 1435563"/>
              <a:gd name="connsiteY106" fmla="*/ 115858 h 1046884"/>
              <a:gd name="connsiteX107" fmla="*/ 49876 w 1435563"/>
              <a:gd name="connsiteY107" fmla="*/ 99233 h 1046884"/>
              <a:gd name="connsiteX108" fmla="*/ 54033 w 1435563"/>
              <a:gd name="connsiteY108" fmla="*/ 86764 h 1046884"/>
              <a:gd name="connsiteX109" fmla="*/ 61133 w 1435563"/>
              <a:gd name="connsiteY109" fmla="*/ 73689 h 1046884"/>
              <a:gd name="connsiteX110" fmla="*/ 77759 w 1435563"/>
              <a:gd name="connsiteY110" fmla="*/ 51694 h 1046884"/>
              <a:gd name="connsiteX111" fmla="*/ 95596 w 1435563"/>
              <a:gd name="connsiteY111" fmla="*/ 53513 h 1046884"/>
              <a:gd name="connsiteX112" fmla="*/ 89015 w 1435563"/>
              <a:gd name="connsiteY112" fmla="*/ 46975 h 1046884"/>
              <a:gd name="connsiteX113" fmla="*/ 108628 w 1435563"/>
              <a:gd name="connsiteY113" fmla="*/ 26757 h 1046884"/>
              <a:gd name="connsiteX114" fmla="*/ 162142 w 1435563"/>
              <a:gd name="connsiteY114" fmla="*/ 0 h 1046884"/>
              <a:gd name="connsiteX115" fmla="*/ 160929 w 1435563"/>
              <a:gd name="connsiteY115" fmla="*/ 57669 h 1046884"/>
              <a:gd name="connsiteX0" fmla="*/ 160929 w 1435492"/>
              <a:gd name="connsiteY0" fmla="*/ 57669 h 1046884"/>
              <a:gd name="connsiteX1" fmla="*/ 153785 w 1435492"/>
              <a:gd name="connsiteY1" fmla="*/ 124171 h 1046884"/>
              <a:gd name="connsiteX2" fmla="*/ 159760 w 1435492"/>
              <a:gd name="connsiteY2" fmla="*/ 204917 h 1046884"/>
              <a:gd name="connsiteX3" fmla="*/ 159154 w 1435492"/>
              <a:gd name="connsiteY3" fmla="*/ 273887 h 1046884"/>
              <a:gd name="connsiteX4" fmla="*/ 162097 w 1435492"/>
              <a:gd name="connsiteY4" fmla="*/ 236349 h 1046884"/>
              <a:gd name="connsiteX5" fmla="*/ 175779 w 1435492"/>
              <a:gd name="connsiteY5" fmla="*/ 342077 h 1046884"/>
              <a:gd name="connsiteX6" fmla="*/ 175737 w 1435492"/>
              <a:gd name="connsiteY6" fmla="*/ 356927 h 1046884"/>
              <a:gd name="connsiteX7" fmla="*/ 178724 w 1435492"/>
              <a:gd name="connsiteY7" fmla="*/ 390178 h 1046884"/>
              <a:gd name="connsiteX8" fmla="*/ 187643 w 1435492"/>
              <a:gd name="connsiteY8" fmla="*/ 396673 h 1046884"/>
              <a:gd name="connsiteX9" fmla="*/ 198943 w 1435492"/>
              <a:gd name="connsiteY9" fmla="*/ 422824 h 1046884"/>
              <a:gd name="connsiteX10" fmla="*/ 200718 w 1435492"/>
              <a:gd name="connsiteY10" fmla="*/ 442999 h 1046884"/>
              <a:gd name="connsiteX11" fmla="*/ 216174 w 1435492"/>
              <a:gd name="connsiteY11" fmla="*/ 462006 h 1046884"/>
              <a:gd name="connsiteX12" fmla="*/ 226261 w 1435492"/>
              <a:gd name="connsiteY12" fmla="*/ 485124 h 1046884"/>
              <a:gd name="connsiteX13" fmla="*/ 236350 w 1435492"/>
              <a:gd name="connsiteY13" fmla="*/ 509501 h 1046884"/>
              <a:gd name="connsiteX14" fmla="*/ 252975 w 1435492"/>
              <a:gd name="connsiteY14" fmla="*/ 541582 h 1046884"/>
              <a:gd name="connsiteX15" fmla="*/ 256526 w 1435492"/>
              <a:gd name="connsiteY15" fmla="*/ 551671 h 1046884"/>
              <a:gd name="connsiteX16" fmla="*/ 293933 w 1435492"/>
              <a:gd name="connsiteY16" fmla="*/ 597996 h 1046884"/>
              <a:gd name="connsiteX17" fmla="*/ 307571 w 1435492"/>
              <a:gd name="connsiteY17" fmla="*/ 627091 h 1046884"/>
              <a:gd name="connsiteX18" fmla="*/ 327184 w 1435492"/>
              <a:gd name="connsiteY18" fmla="*/ 642504 h 1046884"/>
              <a:gd name="connsiteX19" fmla="*/ 353291 w 1435492"/>
              <a:gd name="connsiteY19" fmla="*/ 664498 h 1046884"/>
              <a:gd name="connsiteX20" fmla="*/ 378229 w 1435492"/>
              <a:gd name="connsiteY20" fmla="*/ 689436 h 1046884"/>
              <a:gd name="connsiteX21" fmla="*/ 390698 w 1435492"/>
              <a:gd name="connsiteY21" fmla="*/ 697749 h 1046884"/>
              <a:gd name="connsiteX22" fmla="*/ 407324 w 1435492"/>
              <a:gd name="connsiteY22" fmla="*/ 714375 h 1046884"/>
              <a:gd name="connsiteX23" fmla="*/ 415636 w 1435492"/>
              <a:gd name="connsiteY23" fmla="*/ 707794 h 1046884"/>
              <a:gd name="connsiteX24" fmla="*/ 436418 w 1435492"/>
              <a:gd name="connsiteY24" fmla="*/ 720869 h 1046884"/>
              <a:gd name="connsiteX25" fmla="*/ 450662 w 1435492"/>
              <a:gd name="connsiteY25" fmla="*/ 731563 h 1046884"/>
              <a:gd name="connsiteX26" fmla="*/ 477982 w 1435492"/>
              <a:gd name="connsiteY26" fmla="*/ 747626 h 1046884"/>
              <a:gd name="connsiteX27" fmla="*/ 498764 w 1435492"/>
              <a:gd name="connsiteY27" fmla="*/ 751782 h 1046884"/>
              <a:gd name="connsiteX28" fmla="*/ 515389 w 1435492"/>
              <a:gd name="connsiteY28" fmla="*/ 760095 h 1046884"/>
              <a:gd name="connsiteX29" fmla="*/ 527858 w 1435492"/>
              <a:gd name="connsiteY29" fmla="*/ 768407 h 1046884"/>
              <a:gd name="connsiteX30" fmla="*/ 569422 w 1435492"/>
              <a:gd name="connsiteY30" fmla="*/ 785033 h 1046884"/>
              <a:gd name="connsiteX31" fmla="*/ 586047 w 1435492"/>
              <a:gd name="connsiteY31" fmla="*/ 797502 h 1046884"/>
              <a:gd name="connsiteX32" fmla="*/ 606180 w 1435492"/>
              <a:gd name="connsiteY32" fmla="*/ 794472 h 1046884"/>
              <a:gd name="connsiteX33" fmla="*/ 632936 w 1435492"/>
              <a:gd name="connsiteY33" fmla="*/ 802783 h 1046884"/>
              <a:gd name="connsiteX34" fmla="*/ 645968 w 1435492"/>
              <a:gd name="connsiteY34" fmla="*/ 811096 h 1046884"/>
              <a:gd name="connsiteX35" fmla="*/ 664975 w 1435492"/>
              <a:gd name="connsiteY35" fmla="*/ 817028 h 1046884"/>
              <a:gd name="connsiteX36" fmla="*/ 698269 w 1435492"/>
              <a:gd name="connsiteY36" fmla="*/ 830752 h 1046884"/>
              <a:gd name="connsiteX37" fmla="*/ 806334 w 1435492"/>
              <a:gd name="connsiteY37" fmla="*/ 843222 h 1046884"/>
              <a:gd name="connsiteX38" fmla="*/ 872836 w 1435492"/>
              <a:gd name="connsiteY38" fmla="*/ 847379 h 1046884"/>
              <a:gd name="connsiteX39" fmla="*/ 972589 w 1435492"/>
              <a:gd name="connsiteY39" fmla="*/ 851535 h 1046884"/>
              <a:gd name="connsiteX40" fmla="*/ 1084811 w 1435492"/>
              <a:gd name="connsiteY40" fmla="*/ 843222 h 1046884"/>
              <a:gd name="connsiteX41" fmla="*/ 1131700 w 1435492"/>
              <a:gd name="connsiteY41" fmla="*/ 836034 h 1046884"/>
              <a:gd name="connsiteX42" fmla="*/ 1151313 w 1435492"/>
              <a:gd name="connsiteY42" fmla="*/ 839065 h 1046884"/>
              <a:gd name="connsiteX43" fmla="*/ 1271847 w 1435492"/>
              <a:gd name="connsiteY43" fmla="*/ 826596 h 1046884"/>
              <a:gd name="connsiteX44" fmla="*/ 1328261 w 1435492"/>
              <a:gd name="connsiteY44" fmla="*/ 812872 h 1046884"/>
              <a:gd name="connsiteX45" fmla="*/ 1356792 w 1435492"/>
              <a:gd name="connsiteY45" fmla="*/ 796809 h 1046884"/>
              <a:gd name="connsiteX46" fmla="*/ 1391863 w 1435492"/>
              <a:gd name="connsiteY46" fmla="*/ 785510 h 1046884"/>
              <a:gd name="connsiteX47" fmla="*/ 1409656 w 1435492"/>
              <a:gd name="connsiteY47" fmla="*/ 774816 h 1046884"/>
              <a:gd name="connsiteX48" fmla="*/ 1435244 w 1435492"/>
              <a:gd name="connsiteY48" fmla="*/ 772997 h 1046884"/>
              <a:gd name="connsiteX49" fmla="*/ 1419095 w 1435492"/>
              <a:gd name="connsiteY49" fmla="*/ 853483 h 1046884"/>
              <a:gd name="connsiteX50" fmla="*/ 1364585 w 1435492"/>
              <a:gd name="connsiteY50" fmla="*/ 875433 h 1046884"/>
              <a:gd name="connsiteX51" fmla="*/ 1329474 w 1435492"/>
              <a:gd name="connsiteY51" fmla="*/ 898467 h 1046884"/>
              <a:gd name="connsiteX52" fmla="*/ 1298604 w 1435492"/>
              <a:gd name="connsiteY52" fmla="*/ 909204 h 1046884"/>
              <a:gd name="connsiteX53" fmla="*/ 1300422 w 1435492"/>
              <a:gd name="connsiteY53" fmla="*/ 913362 h 1046884"/>
              <a:gd name="connsiteX54" fmla="*/ 1271285 w 1435492"/>
              <a:gd name="connsiteY54" fmla="*/ 919292 h 1046884"/>
              <a:gd name="connsiteX55" fmla="*/ 1249897 w 1435492"/>
              <a:gd name="connsiteY55" fmla="*/ 916305 h 1046884"/>
              <a:gd name="connsiteX56" fmla="*/ 1234483 w 1435492"/>
              <a:gd name="connsiteY56" fmla="*/ 931761 h 1046884"/>
              <a:gd name="connsiteX57" fmla="*/ 1207726 w 1435492"/>
              <a:gd name="connsiteY57" fmla="*/ 937086 h 1046884"/>
              <a:gd name="connsiteX58" fmla="*/ 1167938 w 1435492"/>
              <a:gd name="connsiteY58" fmla="*/ 951331 h 1046884"/>
              <a:gd name="connsiteX59" fmla="*/ 1134687 w 1435492"/>
              <a:gd name="connsiteY59" fmla="*/ 959600 h 1046884"/>
              <a:gd name="connsiteX60" fmla="*/ 1122218 w 1435492"/>
              <a:gd name="connsiteY60" fmla="*/ 963756 h 1046884"/>
              <a:gd name="connsiteX61" fmla="*/ 1101436 w 1435492"/>
              <a:gd name="connsiteY61" fmla="*/ 967913 h 1046884"/>
              <a:gd name="connsiteX62" fmla="*/ 1080654 w 1435492"/>
              <a:gd name="connsiteY62" fmla="*/ 976226 h 1046884"/>
              <a:gd name="connsiteX63" fmla="*/ 1001684 w 1435492"/>
              <a:gd name="connsiteY63" fmla="*/ 984538 h 1046884"/>
              <a:gd name="connsiteX64" fmla="*/ 985058 w 1435492"/>
              <a:gd name="connsiteY64" fmla="*/ 988695 h 1046884"/>
              <a:gd name="connsiteX65" fmla="*/ 955964 w 1435492"/>
              <a:gd name="connsiteY65" fmla="*/ 992851 h 1046884"/>
              <a:gd name="connsiteX66" fmla="*/ 931025 w 1435492"/>
              <a:gd name="connsiteY66" fmla="*/ 997007 h 1046884"/>
              <a:gd name="connsiteX67" fmla="*/ 901931 w 1435492"/>
              <a:gd name="connsiteY67" fmla="*/ 1001164 h 1046884"/>
              <a:gd name="connsiteX68" fmla="*/ 852054 w 1435492"/>
              <a:gd name="connsiteY68" fmla="*/ 1013633 h 1046884"/>
              <a:gd name="connsiteX69" fmla="*/ 835429 w 1435492"/>
              <a:gd name="connsiteY69" fmla="*/ 1017789 h 1046884"/>
              <a:gd name="connsiteX70" fmla="*/ 793865 w 1435492"/>
              <a:gd name="connsiteY70" fmla="*/ 1030258 h 1046884"/>
              <a:gd name="connsiteX71" fmla="*/ 777240 w 1435492"/>
              <a:gd name="connsiteY71" fmla="*/ 1038571 h 1046884"/>
              <a:gd name="connsiteX72" fmla="*/ 748145 w 1435492"/>
              <a:gd name="connsiteY72" fmla="*/ 1042727 h 1046884"/>
              <a:gd name="connsiteX73" fmla="*/ 727364 w 1435492"/>
              <a:gd name="connsiteY73" fmla="*/ 1046884 h 1046884"/>
              <a:gd name="connsiteX74" fmla="*/ 619298 w 1435492"/>
              <a:gd name="connsiteY74" fmla="*/ 1042727 h 1046884"/>
              <a:gd name="connsiteX75" fmla="*/ 594360 w 1435492"/>
              <a:gd name="connsiteY75" fmla="*/ 1034415 h 1046884"/>
              <a:gd name="connsiteX76" fmla="*/ 536171 w 1435492"/>
              <a:gd name="connsiteY76" fmla="*/ 1013633 h 1046884"/>
              <a:gd name="connsiteX77" fmla="*/ 519545 w 1435492"/>
              <a:gd name="connsiteY77" fmla="*/ 997007 h 1046884"/>
              <a:gd name="connsiteX78" fmla="*/ 357447 w 1435492"/>
              <a:gd name="connsiteY78" fmla="*/ 922193 h 1046884"/>
              <a:gd name="connsiteX79" fmla="*/ 320040 w 1435492"/>
              <a:gd name="connsiteY79" fmla="*/ 897255 h 1046884"/>
              <a:gd name="connsiteX80" fmla="*/ 261851 w 1435492"/>
              <a:gd name="connsiteY80" fmla="*/ 851535 h 1046884"/>
              <a:gd name="connsiteX81" fmla="*/ 245225 w 1435492"/>
              <a:gd name="connsiteY81" fmla="*/ 839066 h 1046884"/>
              <a:gd name="connsiteX82" fmla="*/ 224444 w 1435492"/>
              <a:gd name="connsiteY82" fmla="*/ 818284 h 1046884"/>
              <a:gd name="connsiteX83" fmla="*/ 207818 w 1435492"/>
              <a:gd name="connsiteY83" fmla="*/ 785033 h 1046884"/>
              <a:gd name="connsiteX84" fmla="*/ 199505 w 1435492"/>
              <a:gd name="connsiteY84" fmla="*/ 772564 h 1046884"/>
              <a:gd name="connsiteX85" fmla="*/ 187036 w 1435492"/>
              <a:gd name="connsiteY85" fmla="*/ 755938 h 1046884"/>
              <a:gd name="connsiteX86" fmla="*/ 153785 w 1435492"/>
              <a:gd name="connsiteY86" fmla="*/ 710218 h 1046884"/>
              <a:gd name="connsiteX87" fmla="*/ 128847 w 1435492"/>
              <a:gd name="connsiteY87" fmla="*/ 685280 h 1046884"/>
              <a:gd name="connsiteX88" fmla="*/ 124691 w 1435492"/>
              <a:gd name="connsiteY88" fmla="*/ 672811 h 1046884"/>
              <a:gd name="connsiteX89" fmla="*/ 99753 w 1435492"/>
              <a:gd name="connsiteY89" fmla="*/ 635404 h 1046884"/>
              <a:gd name="connsiteX90" fmla="*/ 74814 w 1435492"/>
              <a:gd name="connsiteY90" fmla="*/ 597996 h 1046884"/>
              <a:gd name="connsiteX91" fmla="*/ 58189 w 1435492"/>
              <a:gd name="connsiteY91" fmla="*/ 573058 h 1046884"/>
              <a:gd name="connsiteX92" fmla="*/ 45720 w 1435492"/>
              <a:gd name="connsiteY92" fmla="*/ 539807 h 1046884"/>
              <a:gd name="connsiteX93" fmla="*/ 41564 w 1435492"/>
              <a:gd name="connsiteY93" fmla="*/ 502400 h 1046884"/>
              <a:gd name="connsiteX94" fmla="*/ 33251 w 1435492"/>
              <a:gd name="connsiteY94" fmla="*/ 489931 h 1046884"/>
              <a:gd name="connsiteX95" fmla="*/ 24938 w 1435492"/>
              <a:gd name="connsiteY95" fmla="*/ 464993 h 1046884"/>
              <a:gd name="connsiteX96" fmla="*/ 16625 w 1435492"/>
              <a:gd name="connsiteY96" fmla="*/ 448367 h 1046884"/>
              <a:gd name="connsiteX97" fmla="*/ 12469 w 1435492"/>
              <a:gd name="connsiteY97" fmla="*/ 431742 h 1046884"/>
              <a:gd name="connsiteX98" fmla="*/ 4156 w 1435492"/>
              <a:gd name="connsiteY98" fmla="*/ 406804 h 1046884"/>
              <a:gd name="connsiteX99" fmla="*/ 0 w 1435492"/>
              <a:gd name="connsiteY99" fmla="*/ 390178 h 1046884"/>
              <a:gd name="connsiteX100" fmla="*/ 4156 w 1435492"/>
              <a:gd name="connsiteY100" fmla="*/ 294582 h 1046884"/>
              <a:gd name="connsiteX101" fmla="*/ 8313 w 1435492"/>
              <a:gd name="connsiteY101" fmla="*/ 273800 h 1046884"/>
              <a:gd name="connsiteX102" fmla="*/ 12469 w 1435492"/>
              <a:gd name="connsiteY102" fmla="*/ 228080 h 1046884"/>
              <a:gd name="connsiteX103" fmla="*/ 20782 w 1435492"/>
              <a:gd name="connsiteY103" fmla="*/ 207298 h 1046884"/>
              <a:gd name="connsiteX104" fmla="*/ 29094 w 1435492"/>
              <a:gd name="connsiteY104" fmla="*/ 174047 h 1046884"/>
              <a:gd name="connsiteX105" fmla="*/ 37407 w 1435492"/>
              <a:gd name="connsiteY105" fmla="*/ 136640 h 1046884"/>
              <a:gd name="connsiteX106" fmla="*/ 41564 w 1435492"/>
              <a:gd name="connsiteY106" fmla="*/ 115858 h 1046884"/>
              <a:gd name="connsiteX107" fmla="*/ 49876 w 1435492"/>
              <a:gd name="connsiteY107" fmla="*/ 99233 h 1046884"/>
              <a:gd name="connsiteX108" fmla="*/ 54033 w 1435492"/>
              <a:gd name="connsiteY108" fmla="*/ 86764 h 1046884"/>
              <a:gd name="connsiteX109" fmla="*/ 61133 w 1435492"/>
              <a:gd name="connsiteY109" fmla="*/ 73689 h 1046884"/>
              <a:gd name="connsiteX110" fmla="*/ 77759 w 1435492"/>
              <a:gd name="connsiteY110" fmla="*/ 51694 h 1046884"/>
              <a:gd name="connsiteX111" fmla="*/ 95596 w 1435492"/>
              <a:gd name="connsiteY111" fmla="*/ 53513 h 1046884"/>
              <a:gd name="connsiteX112" fmla="*/ 89015 w 1435492"/>
              <a:gd name="connsiteY112" fmla="*/ 46975 h 1046884"/>
              <a:gd name="connsiteX113" fmla="*/ 108628 w 1435492"/>
              <a:gd name="connsiteY113" fmla="*/ 26757 h 1046884"/>
              <a:gd name="connsiteX114" fmla="*/ 162142 w 1435492"/>
              <a:gd name="connsiteY114" fmla="*/ 0 h 1046884"/>
              <a:gd name="connsiteX115" fmla="*/ 160929 w 1435492"/>
              <a:gd name="connsiteY115" fmla="*/ 57669 h 1046884"/>
              <a:gd name="connsiteX0" fmla="*/ 160929 w 1435492"/>
              <a:gd name="connsiteY0" fmla="*/ 57669 h 1046884"/>
              <a:gd name="connsiteX1" fmla="*/ 153785 w 1435492"/>
              <a:gd name="connsiteY1" fmla="*/ 124171 h 1046884"/>
              <a:gd name="connsiteX2" fmla="*/ 159760 w 1435492"/>
              <a:gd name="connsiteY2" fmla="*/ 204917 h 1046884"/>
              <a:gd name="connsiteX3" fmla="*/ 159154 w 1435492"/>
              <a:gd name="connsiteY3" fmla="*/ 273887 h 1046884"/>
              <a:gd name="connsiteX4" fmla="*/ 162097 w 1435492"/>
              <a:gd name="connsiteY4" fmla="*/ 236349 h 1046884"/>
              <a:gd name="connsiteX5" fmla="*/ 175779 w 1435492"/>
              <a:gd name="connsiteY5" fmla="*/ 342077 h 1046884"/>
              <a:gd name="connsiteX6" fmla="*/ 175737 w 1435492"/>
              <a:gd name="connsiteY6" fmla="*/ 356927 h 1046884"/>
              <a:gd name="connsiteX7" fmla="*/ 178724 w 1435492"/>
              <a:gd name="connsiteY7" fmla="*/ 390178 h 1046884"/>
              <a:gd name="connsiteX8" fmla="*/ 187643 w 1435492"/>
              <a:gd name="connsiteY8" fmla="*/ 396673 h 1046884"/>
              <a:gd name="connsiteX9" fmla="*/ 198943 w 1435492"/>
              <a:gd name="connsiteY9" fmla="*/ 422824 h 1046884"/>
              <a:gd name="connsiteX10" fmla="*/ 200718 w 1435492"/>
              <a:gd name="connsiteY10" fmla="*/ 442999 h 1046884"/>
              <a:gd name="connsiteX11" fmla="*/ 216174 w 1435492"/>
              <a:gd name="connsiteY11" fmla="*/ 462006 h 1046884"/>
              <a:gd name="connsiteX12" fmla="*/ 226261 w 1435492"/>
              <a:gd name="connsiteY12" fmla="*/ 485124 h 1046884"/>
              <a:gd name="connsiteX13" fmla="*/ 236350 w 1435492"/>
              <a:gd name="connsiteY13" fmla="*/ 509501 h 1046884"/>
              <a:gd name="connsiteX14" fmla="*/ 252975 w 1435492"/>
              <a:gd name="connsiteY14" fmla="*/ 541582 h 1046884"/>
              <a:gd name="connsiteX15" fmla="*/ 256526 w 1435492"/>
              <a:gd name="connsiteY15" fmla="*/ 551671 h 1046884"/>
              <a:gd name="connsiteX16" fmla="*/ 293933 w 1435492"/>
              <a:gd name="connsiteY16" fmla="*/ 597996 h 1046884"/>
              <a:gd name="connsiteX17" fmla="*/ 307571 w 1435492"/>
              <a:gd name="connsiteY17" fmla="*/ 627091 h 1046884"/>
              <a:gd name="connsiteX18" fmla="*/ 327184 w 1435492"/>
              <a:gd name="connsiteY18" fmla="*/ 642504 h 1046884"/>
              <a:gd name="connsiteX19" fmla="*/ 353291 w 1435492"/>
              <a:gd name="connsiteY19" fmla="*/ 664498 h 1046884"/>
              <a:gd name="connsiteX20" fmla="*/ 378229 w 1435492"/>
              <a:gd name="connsiteY20" fmla="*/ 689436 h 1046884"/>
              <a:gd name="connsiteX21" fmla="*/ 390698 w 1435492"/>
              <a:gd name="connsiteY21" fmla="*/ 697749 h 1046884"/>
              <a:gd name="connsiteX22" fmla="*/ 407324 w 1435492"/>
              <a:gd name="connsiteY22" fmla="*/ 714375 h 1046884"/>
              <a:gd name="connsiteX23" fmla="*/ 415636 w 1435492"/>
              <a:gd name="connsiteY23" fmla="*/ 707794 h 1046884"/>
              <a:gd name="connsiteX24" fmla="*/ 436418 w 1435492"/>
              <a:gd name="connsiteY24" fmla="*/ 720869 h 1046884"/>
              <a:gd name="connsiteX25" fmla="*/ 450662 w 1435492"/>
              <a:gd name="connsiteY25" fmla="*/ 731563 h 1046884"/>
              <a:gd name="connsiteX26" fmla="*/ 477982 w 1435492"/>
              <a:gd name="connsiteY26" fmla="*/ 747626 h 1046884"/>
              <a:gd name="connsiteX27" fmla="*/ 498764 w 1435492"/>
              <a:gd name="connsiteY27" fmla="*/ 751782 h 1046884"/>
              <a:gd name="connsiteX28" fmla="*/ 515389 w 1435492"/>
              <a:gd name="connsiteY28" fmla="*/ 760095 h 1046884"/>
              <a:gd name="connsiteX29" fmla="*/ 527858 w 1435492"/>
              <a:gd name="connsiteY29" fmla="*/ 768407 h 1046884"/>
              <a:gd name="connsiteX30" fmla="*/ 569422 w 1435492"/>
              <a:gd name="connsiteY30" fmla="*/ 785033 h 1046884"/>
              <a:gd name="connsiteX31" fmla="*/ 586047 w 1435492"/>
              <a:gd name="connsiteY31" fmla="*/ 797502 h 1046884"/>
              <a:gd name="connsiteX32" fmla="*/ 606180 w 1435492"/>
              <a:gd name="connsiteY32" fmla="*/ 794472 h 1046884"/>
              <a:gd name="connsiteX33" fmla="*/ 632936 w 1435492"/>
              <a:gd name="connsiteY33" fmla="*/ 802783 h 1046884"/>
              <a:gd name="connsiteX34" fmla="*/ 645968 w 1435492"/>
              <a:gd name="connsiteY34" fmla="*/ 811096 h 1046884"/>
              <a:gd name="connsiteX35" fmla="*/ 664975 w 1435492"/>
              <a:gd name="connsiteY35" fmla="*/ 817028 h 1046884"/>
              <a:gd name="connsiteX36" fmla="*/ 698269 w 1435492"/>
              <a:gd name="connsiteY36" fmla="*/ 830752 h 1046884"/>
              <a:gd name="connsiteX37" fmla="*/ 806334 w 1435492"/>
              <a:gd name="connsiteY37" fmla="*/ 843222 h 1046884"/>
              <a:gd name="connsiteX38" fmla="*/ 872836 w 1435492"/>
              <a:gd name="connsiteY38" fmla="*/ 847379 h 1046884"/>
              <a:gd name="connsiteX39" fmla="*/ 972589 w 1435492"/>
              <a:gd name="connsiteY39" fmla="*/ 851535 h 1046884"/>
              <a:gd name="connsiteX40" fmla="*/ 1084811 w 1435492"/>
              <a:gd name="connsiteY40" fmla="*/ 843222 h 1046884"/>
              <a:gd name="connsiteX41" fmla="*/ 1131700 w 1435492"/>
              <a:gd name="connsiteY41" fmla="*/ 836034 h 1046884"/>
              <a:gd name="connsiteX42" fmla="*/ 1151313 w 1435492"/>
              <a:gd name="connsiteY42" fmla="*/ 839065 h 1046884"/>
              <a:gd name="connsiteX43" fmla="*/ 1271847 w 1435492"/>
              <a:gd name="connsiteY43" fmla="*/ 826596 h 1046884"/>
              <a:gd name="connsiteX44" fmla="*/ 1328261 w 1435492"/>
              <a:gd name="connsiteY44" fmla="*/ 812872 h 1046884"/>
              <a:gd name="connsiteX45" fmla="*/ 1356792 w 1435492"/>
              <a:gd name="connsiteY45" fmla="*/ 796809 h 1046884"/>
              <a:gd name="connsiteX46" fmla="*/ 1391863 w 1435492"/>
              <a:gd name="connsiteY46" fmla="*/ 785510 h 1046884"/>
              <a:gd name="connsiteX47" fmla="*/ 1409656 w 1435492"/>
              <a:gd name="connsiteY47" fmla="*/ 774816 h 1046884"/>
              <a:gd name="connsiteX48" fmla="*/ 1435244 w 1435492"/>
              <a:gd name="connsiteY48" fmla="*/ 772997 h 1046884"/>
              <a:gd name="connsiteX49" fmla="*/ 1419095 w 1435492"/>
              <a:gd name="connsiteY49" fmla="*/ 853483 h 1046884"/>
              <a:gd name="connsiteX50" fmla="*/ 1364585 w 1435492"/>
              <a:gd name="connsiteY50" fmla="*/ 875433 h 1046884"/>
              <a:gd name="connsiteX51" fmla="*/ 1329474 w 1435492"/>
              <a:gd name="connsiteY51" fmla="*/ 898467 h 1046884"/>
              <a:gd name="connsiteX52" fmla="*/ 1298604 w 1435492"/>
              <a:gd name="connsiteY52" fmla="*/ 909204 h 1046884"/>
              <a:gd name="connsiteX53" fmla="*/ 1300422 w 1435492"/>
              <a:gd name="connsiteY53" fmla="*/ 913362 h 1046884"/>
              <a:gd name="connsiteX54" fmla="*/ 1271285 w 1435492"/>
              <a:gd name="connsiteY54" fmla="*/ 919292 h 1046884"/>
              <a:gd name="connsiteX55" fmla="*/ 1249897 w 1435492"/>
              <a:gd name="connsiteY55" fmla="*/ 916305 h 1046884"/>
              <a:gd name="connsiteX56" fmla="*/ 1234483 w 1435492"/>
              <a:gd name="connsiteY56" fmla="*/ 931761 h 1046884"/>
              <a:gd name="connsiteX57" fmla="*/ 1207726 w 1435492"/>
              <a:gd name="connsiteY57" fmla="*/ 937086 h 1046884"/>
              <a:gd name="connsiteX58" fmla="*/ 1167938 w 1435492"/>
              <a:gd name="connsiteY58" fmla="*/ 951331 h 1046884"/>
              <a:gd name="connsiteX59" fmla="*/ 1134687 w 1435492"/>
              <a:gd name="connsiteY59" fmla="*/ 959600 h 1046884"/>
              <a:gd name="connsiteX60" fmla="*/ 1122218 w 1435492"/>
              <a:gd name="connsiteY60" fmla="*/ 963756 h 1046884"/>
              <a:gd name="connsiteX61" fmla="*/ 1101436 w 1435492"/>
              <a:gd name="connsiteY61" fmla="*/ 967913 h 1046884"/>
              <a:gd name="connsiteX62" fmla="*/ 1080654 w 1435492"/>
              <a:gd name="connsiteY62" fmla="*/ 976226 h 1046884"/>
              <a:gd name="connsiteX63" fmla="*/ 1013590 w 1435492"/>
              <a:gd name="connsiteY63" fmla="*/ 996444 h 1046884"/>
              <a:gd name="connsiteX64" fmla="*/ 985058 w 1435492"/>
              <a:gd name="connsiteY64" fmla="*/ 988695 h 1046884"/>
              <a:gd name="connsiteX65" fmla="*/ 955964 w 1435492"/>
              <a:gd name="connsiteY65" fmla="*/ 992851 h 1046884"/>
              <a:gd name="connsiteX66" fmla="*/ 931025 w 1435492"/>
              <a:gd name="connsiteY66" fmla="*/ 997007 h 1046884"/>
              <a:gd name="connsiteX67" fmla="*/ 901931 w 1435492"/>
              <a:gd name="connsiteY67" fmla="*/ 1001164 h 1046884"/>
              <a:gd name="connsiteX68" fmla="*/ 852054 w 1435492"/>
              <a:gd name="connsiteY68" fmla="*/ 1013633 h 1046884"/>
              <a:gd name="connsiteX69" fmla="*/ 835429 w 1435492"/>
              <a:gd name="connsiteY69" fmla="*/ 1017789 h 1046884"/>
              <a:gd name="connsiteX70" fmla="*/ 793865 w 1435492"/>
              <a:gd name="connsiteY70" fmla="*/ 1030258 h 1046884"/>
              <a:gd name="connsiteX71" fmla="*/ 777240 w 1435492"/>
              <a:gd name="connsiteY71" fmla="*/ 1038571 h 1046884"/>
              <a:gd name="connsiteX72" fmla="*/ 748145 w 1435492"/>
              <a:gd name="connsiteY72" fmla="*/ 1042727 h 1046884"/>
              <a:gd name="connsiteX73" fmla="*/ 727364 w 1435492"/>
              <a:gd name="connsiteY73" fmla="*/ 1046884 h 1046884"/>
              <a:gd name="connsiteX74" fmla="*/ 619298 w 1435492"/>
              <a:gd name="connsiteY74" fmla="*/ 1042727 h 1046884"/>
              <a:gd name="connsiteX75" fmla="*/ 594360 w 1435492"/>
              <a:gd name="connsiteY75" fmla="*/ 1034415 h 1046884"/>
              <a:gd name="connsiteX76" fmla="*/ 536171 w 1435492"/>
              <a:gd name="connsiteY76" fmla="*/ 1013633 h 1046884"/>
              <a:gd name="connsiteX77" fmla="*/ 519545 w 1435492"/>
              <a:gd name="connsiteY77" fmla="*/ 997007 h 1046884"/>
              <a:gd name="connsiteX78" fmla="*/ 357447 w 1435492"/>
              <a:gd name="connsiteY78" fmla="*/ 922193 h 1046884"/>
              <a:gd name="connsiteX79" fmla="*/ 320040 w 1435492"/>
              <a:gd name="connsiteY79" fmla="*/ 897255 h 1046884"/>
              <a:gd name="connsiteX80" fmla="*/ 261851 w 1435492"/>
              <a:gd name="connsiteY80" fmla="*/ 851535 h 1046884"/>
              <a:gd name="connsiteX81" fmla="*/ 245225 w 1435492"/>
              <a:gd name="connsiteY81" fmla="*/ 839066 h 1046884"/>
              <a:gd name="connsiteX82" fmla="*/ 224444 w 1435492"/>
              <a:gd name="connsiteY82" fmla="*/ 818284 h 1046884"/>
              <a:gd name="connsiteX83" fmla="*/ 207818 w 1435492"/>
              <a:gd name="connsiteY83" fmla="*/ 785033 h 1046884"/>
              <a:gd name="connsiteX84" fmla="*/ 199505 w 1435492"/>
              <a:gd name="connsiteY84" fmla="*/ 772564 h 1046884"/>
              <a:gd name="connsiteX85" fmla="*/ 187036 w 1435492"/>
              <a:gd name="connsiteY85" fmla="*/ 755938 h 1046884"/>
              <a:gd name="connsiteX86" fmla="*/ 153785 w 1435492"/>
              <a:gd name="connsiteY86" fmla="*/ 710218 h 1046884"/>
              <a:gd name="connsiteX87" fmla="*/ 128847 w 1435492"/>
              <a:gd name="connsiteY87" fmla="*/ 685280 h 1046884"/>
              <a:gd name="connsiteX88" fmla="*/ 124691 w 1435492"/>
              <a:gd name="connsiteY88" fmla="*/ 672811 h 1046884"/>
              <a:gd name="connsiteX89" fmla="*/ 99753 w 1435492"/>
              <a:gd name="connsiteY89" fmla="*/ 635404 h 1046884"/>
              <a:gd name="connsiteX90" fmla="*/ 74814 w 1435492"/>
              <a:gd name="connsiteY90" fmla="*/ 597996 h 1046884"/>
              <a:gd name="connsiteX91" fmla="*/ 58189 w 1435492"/>
              <a:gd name="connsiteY91" fmla="*/ 573058 h 1046884"/>
              <a:gd name="connsiteX92" fmla="*/ 45720 w 1435492"/>
              <a:gd name="connsiteY92" fmla="*/ 539807 h 1046884"/>
              <a:gd name="connsiteX93" fmla="*/ 41564 w 1435492"/>
              <a:gd name="connsiteY93" fmla="*/ 502400 h 1046884"/>
              <a:gd name="connsiteX94" fmla="*/ 33251 w 1435492"/>
              <a:gd name="connsiteY94" fmla="*/ 489931 h 1046884"/>
              <a:gd name="connsiteX95" fmla="*/ 24938 w 1435492"/>
              <a:gd name="connsiteY95" fmla="*/ 464993 h 1046884"/>
              <a:gd name="connsiteX96" fmla="*/ 16625 w 1435492"/>
              <a:gd name="connsiteY96" fmla="*/ 448367 h 1046884"/>
              <a:gd name="connsiteX97" fmla="*/ 12469 w 1435492"/>
              <a:gd name="connsiteY97" fmla="*/ 431742 h 1046884"/>
              <a:gd name="connsiteX98" fmla="*/ 4156 w 1435492"/>
              <a:gd name="connsiteY98" fmla="*/ 406804 h 1046884"/>
              <a:gd name="connsiteX99" fmla="*/ 0 w 1435492"/>
              <a:gd name="connsiteY99" fmla="*/ 390178 h 1046884"/>
              <a:gd name="connsiteX100" fmla="*/ 4156 w 1435492"/>
              <a:gd name="connsiteY100" fmla="*/ 294582 h 1046884"/>
              <a:gd name="connsiteX101" fmla="*/ 8313 w 1435492"/>
              <a:gd name="connsiteY101" fmla="*/ 273800 h 1046884"/>
              <a:gd name="connsiteX102" fmla="*/ 12469 w 1435492"/>
              <a:gd name="connsiteY102" fmla="*/ 228080 h 1046884"/>
              <a:gd name="connsiteX103" fmla="*/ 20782 w 1435492"/>
              <a:gd name="connsiteY103" fmla="*/ 207298 h 1046884"/>
              <a:gd name="connsiteX104" fmla="*/ 29094 w 1435492"/>
              <a:gd name="connsiteY104" fmla="*/ 174047 h 1046884"/>
              <a:gd name="connsiteX105" fmla="*/ 37407 w 1435492"/>
              <a:gd name="connsiteY105" fmla="*/ 136640 h 1046884"/>
              <a:gd name="connsiteX106" fmla="*/ 41564 w 1435492"/>
              <a:gd name="connsiteY106" fmla="*/ 115858 h 1046884"/>
              <a:gd name="connsiteX107" fmla="*/ 49876 w 1435492"/>
              <a:gd name="connsiteY107" fmla="*/ 99233 h 1046884"/>
              <a:gd name="connsiteX108" fmla="*/ 54033 w 1435492"/>
              <a:gd name="connsiteY108" fmla="*/ 86764 h 1046884"/>
              <a:gd name="connsiteX109" fmla="*/ 61133 w 1435492"/>
              <a:gd name="connsiteY109" fmla="*/ 73689 h 1046884"/>
              <a:gd name="connsiteX110" fmla="*/ 77759 w 1435492"/>
              <a:gd name="connsiteY110" fmla="*/ 51694 h 1046884"/>
              <a:gd name="connsiteX111" fmla="*/ 95596 w 1435492"/>
              <a:gd name="connsiteY111" fmla="*/ 53513 h 1046884"/>
              <a:gd name="connsiteX112" fmla="*/ 89015 w 1435492"/>
              <a:gd name="connsiteY112" fmla="*/ 46975 h 1046884"/>
              <a:gd name="connsiteX113" fmla="*/ 108628 w 1435492"/>
              <a:gd name="connsiteY113" fmla="*/ 26757 h 1046884"/>
              <a:gd name="connsiteX114" fmla="*/ 162142 w 1435492"/>
              <a:gd name="connsiteY114" fmla="*/ 0 h 1046884"/>
              <a:gd name="connsiteX115" fmla="*/ 160929 w 1435492"/>
              <a:gd name="connsiteY115" fmla="*/ 57669 h 1046884"/>
              <a:gd name="connsiteX0" fmla="*/ 160929 w 1435492"/>
              <a:gd name="connsiteY0" fmla="*/ 57669 h 1046884"/>
              <a:gd name="connsiteX1" fmla="*/ 153785 w 1435492"/>
              <a:gd name="connsiteY1" fmla="*/ 124171 h 1046884"/>
              <a:gd name="connsiteX2" fmla="*/ 159760 w 1435492"/>
              <a:gd name="connsiteY2" fmla="*/ 204917 h 1046884"/>
              <a:gd name="connsiteX3" fmla="*/ 159154 w 1435492"/>
              <a:gd name="connsiteY3" fmla="*/ 273887 h 1046884"/>
              <a:gd name="connsiteX4" fmla="*/ 162097 w 1435492"/>
              <a:gd name="connsiteY4" fmla="*/ 236349 h 1046884"/>
              <a:gd name="connsiteX5" fmla="*/ 175779 w 1435492"/>
              <a:gd name="connsiteY5" fmla="*/ 342077 h 1046884"/>
              <a:gd name="connsiteX6" fmla="*/ 175737 w 1435492"/>
              <a:gd name="connsiteY6" fmla="*/ 356927 h 1046884"/>
              <a:gd name="connsiteX7" fmla="*/ 178724 w 1435492"/>
              <a:gd name="connsiteY7" fmla="*/ 390178 h 1046884"/>
              <a:gd name="connsiteX8" fmla="*/ 187643 w 1435492"/>
              <a:gd name="connsiteY8" fmla="*/ 396673 h 1046884"/>
              <a:gd name="connsiteX9" fmla="*/ 198943 w 1435492"/>
              <a:gd name="connsiteY9" fmla="*/ 422824 h 1046884"/>
              <a:gd name="connsiteX10" fmla="*/ 200718 w 1435492"/>
              <a:gd name="connsiteY10" fmla="*/ 442999 h 1046884"/>
              <a:gd name="connsiteX11" fmla="*/ 216174 w 1435492"/>
              <a:gd name="connsiteY11" fmla="*/ 462006 h 1046884"/>
              <a:gd name="connsiteX12" fmla="*/ 226261 w 1435492"/>
              <a:gd name="connsiteY12" fmla="*/ 485124 h 1046884"/>
              <a:gd name="connsiteX13" fmla="*/ 236350 w 1435492"/>
              <a:gd name="connsiteY13" fmla="*/ 509501 h 1046884"/>
              <a:gd name="connsiteX14" fmla="*/ 252975 w 1435492"/>
              <a:gd name="connsiteY14" fmla="*/ 541582 h 1046884"/>
              <a:gd name="connsiteX15" fmla="*/ 256526 w 1435492"/>
              <a:gd name="connsiteY15" fmla="*/ 551671 h 1046884"/>
              <a:gd name="connsiteX16" fmla="*/ 293933 w 1435492"/>
              <a:gd name="connsiteY16" fmla="*/ 597996 h 1046884"/>
              <a:gd name="connsiteX17" fmla="*/ 307571 w 1435492"/>
              <a:gd name="connsiteY17" fmla="*/ 627091 h 1046884"/>
              <a:gd name="connsiteX18" fmla="*/ 327184 w 1435492"/>
              <a:gd name="connsiteY18" fmla="*/ 642504 h 1046884"/>
              <a:gd name="connsiteX19" fmla="*/ 353291 w 1435492"/>
              <a:gd name="connsiteY19" fmla="*/ 664498 h 1046884"/>
              <a:gd name="connsiteX20" fmla="*/ 378229 w 1435492"/>
              <a:gd name="connsiteY20" fmla="*/ 689436 h 1046884"/>
              <a:gd name="connsiteX21" fmla="*/ 390698 w 1435492"/>
              <a:gd name="connsiteY21" fmla="*/ 697749 h 1046884"/>
              <a:gd name="connsiteX22" fmla="*/ 407324 w 1435492"/>
              <a:gd name="connsiteY22" fmla="*/ 714375 h 1046884"/>
              <a:gd name="connsiteX23" fmla="*/ 415636 w 1435492"/>
              <a:gd name="connsiteY23" fmla="*/ 707794 h 1046884"/>
              <a:gd name="connsiteX24" fmla="*/ 436418 w 1435492"/>
              <a:gd name="connsiteY24" fmla="*/ 720869 h 1046884"/>
              <a:gd name="connsiteX25" fmla="*/ 450662 w 1435492"/>
              <a:gd name="connsiteY25" fmla="*/ 731563 h 1046884"/>
              <a:gd name="connsiteX26" fmla="*/ 477982 w 1435492"/>
              <a:gd name="connsiteY26" fmla="*/ 747626 h 1046884"/>
              <a:gd name="connsiteX27" fmla="*/ 498764 w 1435492"/>
              <a:gd name="connsiteY27" fmla="*/ 751782 h 1046884"/>
              <a:gd name="connsiteX28" fmla="*/ 515389 w 1435492"/>
              <a:gd name="connsiteY28" fmla="*/ 760095 h 1046884"/>
              <a:gd name="connsiteX29" fmla="*/ 527858 w 1435492"/>
              <a:gd name="connsiteY29" fmla="*/ 768407 h 1046884"/>
              <a:gd name="connsiteX30" fmla="*/ 569422 w 1435492"/>
              <a:gd name="connsiteY30" fmla="*/ 785033 h 1046884"/>
              <a:gd name="connsiteX31" fmla="*/ 586047 w 1435492"/>
              <a:gd name="connsiteY31" fmla="*/ 797502 h 1046884"/>
              <a:gd name="connsiteX32" fmla="*/ 606180 w 1435492"/>
              <a:gd name="connsiteY32" fmla="*/ 794472 h 1046884"/>
              <a:gd name="connsiteX33" fmla="*/ 632936 w 1435492"/>
              <a:gd name="connsiteY33" fmla="*/ 802783 h 1046884"/>
              <a:gd name="connsiteX34" fmla="*/ 645968 w 1435492"/>
              <a:gd name="connsiteY34" fmla="*/ 811096 h 1046884"/>
              <a:gd name="connsiteX35" fmla="*/ 664975 w 1435492"/>
              <a:gd name="connsiteY35" fmla="*/ 817028 h 1046884"/>
              <a:gd name="connsiteX36" fmla="*/ 698269 w 1435492"/>
              <a:gd name="connsiteY36" fmla="*/ 830752 h 1046884"/>
              <a:gd name="connsiteX37" fmla="*/ 806334 w 1435492"/>
              <a:gd name="connsiteY37" fmla="*/ 843222 h 1046884"/>
              <a:gd name="connsiteX38" fmla="*/ 872836 w 1435492"/>
              <a:gd name="connsiteY38" fmla="*/ 847379 h 1046884"/>
              <a:gd name="connsiteX39" fmla="*/ 972589 w 1435492"/>
              <a:gd name="connsiteY39" fmla="*/ 851535 h 1046884"/>
              <a:gd name="connsiteX40" fmla="*/ 1084811 w 1435492"/>
              <a:gd name="connsiteY40" fmla="*/ 843222 h 1046884"/>
              <a:gd name="connsiteX41" fmla="*/ 1131700 w 1435492"/>
              <a:gd name="connsiteY41" fmla="*/ 836034 h 1046884"/>
              <a:gd name="connsiteX42" fmla="*/ 1151313 w 1435492"/>
              <a:gd name="connsiteY42" fmla="*/ 839065 h 1046884"/>
              <a:gd name="connsiteX43" fmla="*/ 1271847 w 1435492"/>
              <a:gd name="connsiteY43" fmla="*/ 826596 h 1046884"/>
              <a:gd name="connsiteX44" fmla="*/ 1328261 w 1435492"/>
              <a:gd name="connsiteY44" fmla="*/ 812872 h 1046884"/>
              <a:gd name="connsiteX45" fmla="*/ 1356792 w 1435492"/>
              <a:gd name="connsiteY45" fmla="*/ 796809 h 1046884"/>
              <a:gd name="connsiteX46" fmla="*/ 1391863 w 1435492"/>
              <a:gd name="connsiteY46" fmla="*/ 785510 h 1046884"/>
              <a:gd name="connsiteX47" fmla="*/ 1409656 w 1435492"/>
              <a:gd name="connsiteY47" fmla="*/ 774816 h 1046884"/>
              <a:gd name="connsiteX48" fmla="*/ 1435244 w 1435492"/>
              <a:gd name="connsiteY48" fmla="*/ 772997 h 1046884"/>
              <a:gd name="connsiteX49" fmla="*/ 1419095 w 1435492"/>
              <a:gd name="connsiteY49" fmla="*/ 853483 h 1046884"/>
              <a:gd name="connsiteX50" fmla="*/ 1364585 w 1435492"/>
              <a:gd name="connsiteY50" fmla="*/ 875433 h 1046884"/>
              <a:gd name="connsiteX51" fmla="*/ 1329474 w 1435492"/>
              <a:gd name="connsiteY51" fmla="*/ 898467 h 1046884"/>
              <a:gd name="connsiteX52" fmla="*/ 1298604 w 1435492"/>
              <a:gd name="connsiteY52" fmla="*/ 909204 h 1046884"/>
              <a:gd name="connsiteX53" fmla="*/ 1300422 w 1435492"/>
              <a:gd name="connsiteY53" fmla="*/ 913362 h 1046884"/>
              <a:gd name="connsiteX54" fmla="*/ 1271285 w 1435492"/>
              <a:gd name="connsiteY54" fmla="*/ 919292 h 1046884"/>
              <a:gd name="connsiteX55" fmla="*/ 1249897 w 1435492"/>
              <a:gd name="connsiteY55" fmla="*/ 916305 h 1046884"/>
              <a:gd name="connsiteX56" fmla="*/ 1234483 w 1435492"/>
              <a:gd name="connsiteY56" fmla="*/ 931761 h 1046884"/>
              <a:gd name="connsiteX57" fmla="*/ 1207726 w 1435492"/>
              <a:gd name="connsiteY57" fmla="*/ 937086 h 1046884"/>
              <a:gd name="connsiteX58" fmla="*/ 1167938 w 1435492"/>
              <a:gd name="connsiteY58" fmla="*/ 951331 h 1046884"/>
              <a:gd name="connsiteX59" fmla="*/ 1134687 w 1435492"/>
              <a:gd name="connsiteY59" fmla="*/ 959600 h 1046884"/>
              <a:gd name="connsiteX60" fmla="*/ 1122218 w 1435492"/>
              <a:gd name="connsiteY60" fmla="*/ 963756 h 1046884"/>
              <a:gd name="connsiteX61" fmla="*/ 1101436 w 1435492"/>
              <a:gd name="connsiteY61" fmla="*/ 967913 h 1046884"/>
              <a:gd name="connsiteX62" fmla="*/ 1080654 w 1435492"/>
              <a:gd name="connsiteY62" fmla="*/ 976226 h 1046884"/>
              <a:gd name="connsiteX63" fmla="*/ 1013590 w 1435492"/>
              <a:gd name="connsiteY63" fmla="*/ 996444 h 1046884"/>
              <a:gd name="connsiteX64" fmla="*/ 985058 w 1435492"/>
              <a:gd name="connsiteY64" fmla="*/ 1007745 h 1046884"/>
              <a:gd name="connsiteX65" fmla="*/ 955964 w 1435492"/>
              <a:gd name="connsiteY65" fmla="*/ 992851 h 1046884"/>
              <a:gd name="connsiteX66" fmla="*/ 931025 w 1435492"/>
              <a:gd name="connsiteY66" fmla="*/ 997007 h 1046884"/>
              <a:gd name="connsiteX67" fmla="*/ 901931 w 1435492"/>
              <a:gd name="connsiteY67" fmla="*/ 1001164 h 1046884"/>
              <a:gd name="connsiteX68" fmla="*/ 852054 w 1435492"/>
              <a:gd name="connsiteY68" fmla="*/ 1013633 h 1046884"/>
              <a:gd name="connsiteX69" fmla="*/ 835429 w 1435492"/>
              <a:gd name="connsiteY69" fmla="*/ 1017789 h 1046884"/>
              <a:gd name="connsiteX70" fmla="*/ 793865 w 1435492"/>
              <a:gd name="connsiteY70" fmla="*/ 1030258 h 1046884"/>
              <a:gd name="connsiteX71" fmla="*/ 777240 w 1435492"/>
              <a:gd name="connsiteY71" fmla="*/ 1038571 h 1046884"/>
              <a:gd name="connsiteX72" fmla="*/ 748145 w 1435492"/>
              <a:gd name="connsiteY72" fmla="*/ 1042727 h 1046884"/>
              <a:gd name="connsiteX73" fmla="*/ 727364 w 1435492"/>
              <a:gd name="connsiteY73" fmla="*/ 1046884 h 1046884"/>
              <a:gd name="connsiteX74" fmla="*/ 619298 w 1435492"/>
              <a:gd name="connsiteY74" fmla="*/ 1042727 h 1046884"/>
              <a:gd name="connsiteX75" fmla="*/ 594360 w 1435492"/>
              <a:gd name="connsiteY75" fmla="*/ 1034415 h 1046884"/>
              <a:gd name="connsiteX76" fmla="*/ 536171 w 1435492"/>
              <a:gd name="connsiteY76" fmla="*/ 1013633 h 1046884"/>
              <a:gd name="connsiteX77" fmla="*/ 519545 w 1435492"/>
              <a:gd name="connsiteY77" fmla="*/ 997007 h 1046884"/>
              <a:gd name="connsiteX78" fmla="*/ 357447 w 1435492"/>
              <a:gd name="connsiteY78" fmla="*/ 922193 h 1046884"/>
              <a:gd name="connsiteX79" fmla="*/ 320040 w 1435492"/>
              <a:gd name="connsiteY79" fmla="*/ 897255 h 1046884"/>
              <a:gd name="connsiteX80" fmla="*/ 261851 w 1435492"/>
              <a:gd name="connsiteY80" fmla="*/ 851535 h 1046884"/>
              <a:gd name="connsiteX81" fmla="*/ 245225 w 1435492"/>
              <a:gd name="connsiteY81" fmla="*/ 839066 h 1046884"/>
              <a:gd name="connsiteX82" fmla="*/ 224444 w 1435492"/>
              <a:gd name="connsiteY82" fmla="*/ 818284 h 1046884"/>
              <a:gd name="connsiteX83" fmla="*/ 207818 w 1435492"/>
              <a:gd name="connsiteY83" fmla="*/ 785033 h 1046884"/>
              <a:gd name="connsiteX84" fmla="*/ 199505 w 1435492"/>
              <a:gd name="connsiteY84" fmla="*/ 772564 h 1046884"/>
              <a:gd name="connsiteX85" fmla="*/ 187036 w 1435492"/>
              <a:gd name="connsiteY85" fmla="*/ 755938 h 1046884"/>
              <a:gd name="connsiteX86" fmla="*/ 153785 w 1435492"/>
              <a:gd name="connsiteY86" fmla="*/ 710218 h 1046884"/>
              <a:gd name="connsiteX87" fmla="*/ 128847 w 1435492"/>
              <a:gd name="connsiteY87" fmla="*/ 685280 h 1046884"/>
              <a:gd name="connsiteX88" fmla="*/ 124691 w 1435492"/>
              <a:gd name="connsiteY88" fmla="*/ 672811 h 1046884"/>
              <a:gd name="connsiteX89" fmla="*/ 99753 w 1435492"/>
              <a:gd name="connsiteY89" fmla="*/ 635404 h 1046884"/>
              <a:gd name="connsiteX90" fmla="*/ 74814 w 1435492"/>
              <a:gd name="connsiteY90" fmla="*/ 597996 h 1046884"/>
              <a:gd name="connsiteX91" fmla="*/ 58189 w 1435492"/>
              <a:gd name="connsiteY91" fmla="*/ 573058 h 1046884"/>
              <a:gd name="connsiteX92" fmla="*/ 45720 w 1435492"/>
              <a:gd name="connsiteY92" fmla="*/ 539807 h 1046884"/>
              <a:gd name="connsiteX93" fmla="*/ 41564 w 1435492"/>
              <a:gd name="connsiteY93" fmla="*/ 502400 h 1046884"/>
              <a:gd name="connsiteX94" fmla="*/ 33251 w 1435492"/>
              <a:gd name="connsiteY94" fmla="*/ 489931 h 1046884"/>
              <a:gd name="connsiteX95" fmla="*/ 24938 w 1435492"/>
              <a:gd name="connsiteY95" fmla="*/ 464993 h 1046884"/>
              <a:gd name="connsiteX96" fmla="*/ 16625 w 1435492"/>
              <a:gd name="connsiteY96" fmla="*/ 448367 h 1046884"/>
              <a:gd name="connsiteX97" fmla="*/ 12469 w 1435492"/>
              <a:gd name="connsiteY97" fmla="*/ 431742 h 1046884"/>
              <a:gd name="connsiteX98" fmla="*/ 4156 w 1435492"/>
              <a:gd name="connsiteY98" fmla="*/ 406804 h 1046884"/>
              <a:gd name="connsiteX99" fmla="*/ 0 w 1435492"/>
              <a:gd name="connsiteY99" fmla="*/ 390178 h 1046884"/>
              <a:gd name="connsiteX100" fmla="*/ 4156 w 1435492"/>
              <a:gd name="connsiteY100" fmla="*/ 294582 h 1046884"/>
              <a:gd name="connsiteX101" fmla="*/ 8313 w 1435492"/>
              <a:gd name="connsiteY101" fmla="*/ 273800 h 1046884"/>
              <a:gd name="connsiteX102" fmla="*/ 12469 w 1435492"/>
              <a:gd name="connsiteY102" fmla="*/ 228080 h 1046884"/>
              <a:gd name="connsiteX103" fmla="*/ 20782 w 1435492"/>
              <a:gd name="connsiteY103" fmla="*/ 207298 h 1046884"/>
              <a:gd name="connsiteX104" fmla="*/ 29094 w 1435492"/>
              <a:gd name="connsiteY104" fmla="*/ 174047 h 1046884"/>
              <a:gd name="connsiteX105" fmla="*/ 37407 w 1435492"/>
              <a:gd name="connsiteY105" fmla="*/ 136640 h 1046884"/>
              <a:gd name="connsiteX106" fmla="*/ 41564 w 1435492"/>
              <a:gd name="connsiteY106" fmla="*/ 115858 h 1046884"/>
              <a:gd name="connsiteX107" fmla="*/ 49876 w 1435492"/>
              <a:gd name="connsiteY107" fmla="*/ 99233 h 1046884"/>
              <a:gd name="connsiteX108" fmla="*/ 54033 w 1435492"/>
              <a:gd name="connsiteY108" fmla="*/ 86764 h 1046884"/>
              <a:gd name="connsiteX109" fmla="*/ 61133 w 1435492"/>
              <a:gd name="connsiteY109" fmla="*/ 73689 h 1046884"/>
              <a:gd name="connsiteX110" fmla="*/ 77759 w 1435492"/>
              <a:gd name="connsiteY110" fmla="*/ 51694 h 1046884"/>
              <a:gd name="connsiteX111" fmla="*/ 95596 w 1435492"/>
              <a:gd name="connsiteY111" fmla="*/ 53513 h 1046884"/>
              <a:gd name="connsiteX112" fmla="*/ 89015 w 1435492"/>
              <a:gd name="connsiteY112" fmla="*/ 46975 h 1046884"/>
              <a:gd name="connsiteX113" fmla="*/ 108628 w 1435492"/>
              <a:gd name="connsiteY113" fmla="*/ 26757 h 1046884"/>
              <a:gd name="connsiteX114" fmla="*/ 162142 w 1435492"/>
              <a:gd name="connsiteY114" fmla="*/ 0 h 1046884"/>
              <a:gd name="connsiteX115" fmla="*/ 160929 w 1435492"/>
              <a:gd name="connsiteY115" fmla="*/ 57669 h 1046884"/>
              <a:gd name="connsiteX0" fmla="*/ 160929 w 1435492"/>
              <a:gd name="connsiteY0" fmla="*/ 57669 h 1046884"/>
              <a:gd name="connsiteX1" fmla="*/ 153785 w 1435492"/>
              <a:gd name="connsiteY1" fmla="*/ 124171 h 1046884"/>
              <a:gd name="connsiteX2" fmla="*/ 159760 w 1435492"/>
              <a:gd name="connsiteY2" fmla="*/ 204917 h 1046884"/>
              <a:gd name="connsiteX3" fmla="*/ 159154 w 1435492"/>
              <a:gd name="connsiteY3" fmla="*/ 273887 h 1046884"/>
              <a:gd name="connsiteX4" fmla="*/ 162097 w 1435492"/>
              <a:gd name="connsiteY4" fmla="*/ 236349 h 1046884"/>
              <a:gd name="connsiteX5" fmla="*/ 175779 w 1435492"/>
              <a:gd name="connsiteY5" fmla="*/ 342077 h 1046884"/>
              <a:gd name="connsiteX6" fmla="*/ 175737 w 1435492"/>
              <a:gd name="connsiteY6" fmla="*/ 356927 h 1046884"/>
              <a:gd name="connsiteX7" fmla="*/ 178724 w 1435492"/>
              <a:gd name="connsiteY7" fmla="*/ 390178 h 1046884"/>
              <a:gd name="connsiteX8" fmla="*/ 187643 w 1435492"/>
              <a:gd name="connsiteY8" fmla="*/ 396673 h 1046884"/>
              <a:gd name="connsiteX9" fmla="*/ 198943 w 1435492"/>
              <a:gd name="connsiteY9" fmla="*/ 422824 h 1046884"/>
              <a:gd name="connsiteX10" fmla="*/ 200718 w 1435492"/>
              <a:gd name="connsiteY10" fmla="*/ 442999 h 1046884"/>
              <a:gd name="connsiteX11" fmla="*/ 216174 w 1435492"/>
              <a:gd name="connsiteY11" fmla="*/ 462006 h 1046884"/>
              <a:gd name="connsiteX12" fmla="*/ 226261 w 1435492"/>
              <a:gd name="connsiteY12" fmla="*/ 485124 h 1046884"/>
              <a:gd name="connsiteX13" fmla="*/ 236350 w 1435492"/>
              <a:gd name="connsiteY13" fmla="*/ 509501 h 1046884"/>
              <a:gd name="connsiteX14" fmla="*/ 252975 w 1435492"/>
              <a:gd name="connsiteY14" fmla="*/ 541582 h 1046884"/>
              <a:gd name="connsiteX15" fmla="*/ 256526 w 1435492"/>
              <a:gd name="connsiteY15" fmla="*/ 551671 h 1046884"/>
              <a:gd name="connsiteX16" fmla="*/ 293933 w 1435492"/>
              <a:gd name="connsiteY16" fmla="*/ 597996 h 1046884"/>
              <a:gd name="connsiteX17" fmla="*/ 307571 w 1435492"/>
              <a:gd name="connsiteY17" fmla="*/ 627091 h 1046884"/>
              <a:gd name="connsiteX18" fmla="*/ 327184 w 1435492"/>
              <a:gd name="connsiteY18" fmla="*/ 642504 h 1046884"/>
              <a:gd name="connsiteX19" fmla="*/ 353291 w 1435492"/>
              <a:gd name="connsiteY19" fmla="*/ 664498 h 1046884"/>
              <a:gd name="connsiteX20" fmla="*/ 378229 w 1435492"/>
              <a:gd name="connsiteY20" fmla="*/ 689436 h 1046884"/>
              <a:gd name="connsiteX21" fmla="*/ 390698 w 1435492"/>
              <a:gd name="connsiteY21" fmla="*/ 697749 h 1046884"/>
              <a:gd name="connsiteX22" fmla="*/ 407324 w 1435492"/>
              <a:gd name="connsiteY22" fmla="*/ 714375 h 1046884"/>
              <a:gd name="connsiteX23" fmla="*/ 415636 w 1435492"/>
              <a:gd name="connsiteY23" fmla="*/ 707794 h 1046884"/>
              <a:gd name="connsiteX24" fmla="*/ 436418 w 1435492"/>
              <a:gd name="connsiteY24" fmla="*/ 720869 h 1046884"/>
              <a:gd name="connsiteX25" fmla="*/ 450662 w 1435492"/>
              <a:gd name="connsiteY25" fmla="*/ 731563 h 1046884"/>
              <a:gd name="connsiteX26" fmla="*/ 477982 w 1435492"/>
              <a:gd name="connsiteY26" fmla="*/ 747626 h 1046884"/>
              <a:gd name="connsiteX27" fmla="*/ 498764 w 1435492"/>
              <a:gd name="connsiteY27" fmla="*/ 751782 h 1046884"/>
              <a:gd name="connsiteX28" fmla="*/ 515389 w 1435492"/>
              <a:gd name="connsiteY28" fmla="*/ 760095 h 1046884"/>
              <a:gd name="connsiteX29" fmla="*/ 527858 w 1435492"/>
              <a:gd name="connsiteY29" fmla="*/ 768407 h 1046884"/>
              <a:gd name="connsiteX30" fmla="*/ 569422 w 1435492"/>
              <a:gd name="connsiteY30" fmla="*/ 785033 h 1046884"/>
              <a:gd name="connsiteX31" fmla="*/ 586047 w 1435492"/>
              <a:gd name="connsiteY31" fmla="*/ 797502 h 1046884"/>
              <a:gd name="connsiteX32" fmla="*/ 606180 w 1435492"/>
              <a:gd name="connsiteY32" fmla="*/ 794472 h 1046884"/>
              <a:gd name="connsiteX33" fmla="*/ 632936 w 1435492"/>
              <a:gd name="connsiteY33" fmla="*/ 802783 h 1046884"/>
              <a:gd name="connsiteX34" fmla="*/ 645968 w 1435492"/>
              <a:gd name="connsiteY34" fmla="*/ 811096 h 1046884"/>
              <a:gd name="connsiteX35" fmla="*/ 664975 w 1435492"/>
              <a:gd name="connsiteY35" fmla="*/ 817028 h 1046884"/>
              <a:gd name="connsiteX36" fmla="*/ 698269 w 1435492"/>
              <a:gd name="connsiteY36" fmla="*/ 830752 h 1046884"/>
              <a:gd name="connsiteX37" fmla="*/ 806334 w 1435492"/>
              <a:gd name="connsiteY37" fmla="*/ 843222 h 1046884"/>
              <a:gd name="connsiteX38" fmla="*/ 872836 w 1435492"/>
              <a:gd name="connsiteY38" fmla="*/ 847379 h 1046884"/>
              <a:gd name="connsiteX39" fmla="*/ 972589 w 1435492"/>
              <a:gd name="connsiteY39" fmla="*/ 851535 h 1046884"/>
              <a:gd name="connsiteX40" fmla="*/ 1084811 w 1435492"/>
              <a:gd name="connsiteY40" fmla="*/ 843222 h 1046884"/>
              <a:gd name="connsiteX41" fmla="*/ 1131700 w 1435492"/>
              <a:gd name="connsiteY41" fmla="*/ 836034 h 1046884"/>
              <a:gd name="connsiteX42" fmla="*/ 1151313 w 1435492"/>
              <a:gd name="connsiteY42" fmla="*/ 839065 h 1046884"/>
              <a:gd name="connsiteX43" fmla="*/ 1271847 w 1435492"/>
              <a:gd name="connsiteY43" fmla="*/ 826596 h 1046884"/>
              <a:gd name="connsiteX44" fmla="*/ 1328261 w 1435492"/>
              <a:gd name="connsiteY44" fmla="*/ 812872 h 1046884"/>
              <a:gd name="connsiteX45" fmla="*/ 1356792 w 1435492"/>
              <a:gd name="connsiteY45" fmla="*/ 796809 h 1046884"/>
              <a:gd name="connsiteX46" fmla="*/ 1391863 w 1435492"/>
              <a:gd name="connsiteY46" fmla="*/ 785510 h 1046884"/>
              <a:gd name="connsiteX47" fmla="*/ 1409656 w 1435492"/>
              <a:gd name="connsiteY47" fmla="*/ 774816 h 1046884"/>
              <a:gd name="connsiteX48" fmla="*/ 1435244 w 1435492"/>
              <a:gd name="connsiteY48" fmla="*/ 772997 h 1046884"/>
              <a:gd name="connsiteX49" fmla="*/ 1419095 w 1435492"/>
              <a:gd name="connsiteY49" fmla="*/ 853483 h 1046884"/>
              <a:gd name="connsiteX50" fmla="*/ 1364585 w 1435492"/>
              <a:gd name="connsiteY50" fmla="*/ 875433 h 1046884"/>
              <a:gd name="connsiteX51" fmla="*/ 1329474 w 1435492"/>
              <a:gd name="connsiteY51" fmla="*/ 898467 h 1046884"/>
              <a:gd name="connsiteX52" fmla="*/ 1298604 w 1435492"/>
              <a:gd name="connsiteY52" fmla="*/ 909204 h 1046884"/>
              <a:gd name="connsiteX53" fmla="*/ 1300422 w 1435492"/>
              <a:gd name="connsiteY53" fmla="*/ 913362 h 1046884"/>
              <a:gd name="connsiteX54" fmla="*/ 1271285 w 1435492"/>
              <a:gd name="connsiteY54" fmla="*/ 919292 h 1046884"/>
              <a:gd name="connsiteX55" fmla="*/ 1249897 w 1435492"/>
              <a:gd name="connsiteY55" fmla="*/ 916305 h 1046884"/>
              <a:gd name="connsiteX56" fmla="*/ 1234483 w 1435492"/>
              <a:gd name="connsiteY56" fmla="*/ 931761 h 1046884"/>
              <a:gd name="connsiteX57" fmla="*/ 1207726 w 1435492"/>
              <a:gd name="connsiteY57" fmla="*/ 937086 h 1046884"/>
              <a:gd name="connsiteX58" fmla="*/ 1167938 w 1435492"/>
              <a:gd name="connsiteY58" fmla="*/ 951331 h 1046884"/>
              <a:gd name="connsiteX59" fmla="*/ 1134687 w 1435492"/>
              <a:gd name="connsiteY59" fmla="*/ 959600 h 1046884"/>
              <a:gd name="connsiteX60" fmla="*/ 1122218 w 1435492"/>
              <a:gd name="connsiteY60" fmla="*/ 963756 h 1046884"/>
              <a:gd name="connsiteX61" fmla="*/ 1101436 w 1435492"/>
              <a:gd name="connsiteY61" fmla="*/ 967913 h 1046884"/>
              <a:gd name="connsiteX62" fmla="*/ 1080654 w 1435492"/>
              <a:gd name="connsiteY62" fmla="*/ 976226 h 1046884"/>
              <a:gd name="connsiteX63" fmla="*/ 1013590 w 1435492"/>
              <a:gd name="connsiteY63" fmla="*/ 996444 h 1046884"/>
              <a:gd name="connsiteX64" fmla="*/ 985058 w 1435492"/>
              <a:gd name="connsiteY64" fmla="*/ 1007745 h 1046884"/>
              <a:gd name="connsiteX65" fmla="*/ 955964 w 1435492"/>
              <a:gd name="connsiteY65" fmla="*/ 1011901 h 1046884"/>
              <a:gd name="connsiteX66" fmla="*/ 931025 w 1435492"/>
              <a:gd name="connsiteY66" fmla="*/ 997007 h 1046884"/>
              <a:gd name="connsiteX67" fmla="*/ 901931 w 1435492"/>
              <a:gd name="connsiteY67" fmla="*/ 1001164 h 1046884"/>
              <a:gd name="connsiteX68" fmla="*/ 852054 w 1435492"/>
              <a:gd name="connsiteY68" fmla="*/ 1013633 h 1046884"/>
              <a:gd name="connsiteX69" fmla="*/ 835429 w 1435492"/>
              <a:gd name="connsiteY69" fmla="*/ 1017789 h 1046884"/>
              <a:gd name="connsiteX70" fmla="*/ 793865 w 1435492"/>
              <a:gd name="connsiteY70" fmla="*/ 1030258 h 1046884"/>
              <a:gd name="connsiteX71" fmla="*/ 777240 w 1435492"/>
              <a:gd name="connsiteY71" fmla="*/ 1038571 h 1046884"/>
              <a:gd name="connsiteX72" fmla="*/ 748145 w 1435492"/>
              <a:gd name="connsiteY72" fmla="*/ 1042727 h 1046884"/>
              <a:gd name="connsiteX73" fmla="*/ 727364 w 1435492"/>
              <a:gd name="connsiteY73" fmla="*/ 1046884 h 1046884"/>
              <a:gd name="connsiteX74" fmla="*/ 619298 w 1435492"/>
              <a:gd name="connsiteY74" fmla="*/ 1042727 h 1046884"/>
              <a:gd name="connsiteX75" fmla="*/ 594360 w 1435492"/>
              <a:gd name="connsiteY75" fmla="*/ 1034415 h 1046884"/>
              <a:gd name="connsiteX76" fmla="*/ 536171 w 1435492"/>
              <a:gd name="connsiteY76" fmla="*/ 1013633 h 1046884"/>
              <a:gd name="connsiteX77" fmla="*/ 519545 w 1435492"/>
              <a:gd name="connsiteY77" fmla="*/ 997007 h 1046884"/>
              <a:gd name="connsiteX78" fmla="*/ 357447 w 1435492"/>
              <a:gd name="connsiteY78" fmla="*/ 922193 h 1046884"/>
              <a:gd name="connsiteX79" fmla="*/ 320040 w 1435492"/>
              <a:gd name="connsiteY79" fmla="*/ 897255 h 1046884"/>
              <a:gd name="connsiteX80" fmla="*/ 261851 w 1435492"/>
              <a:gd name="connsiteY80" fmla="*/ 851535 h 1046884"/>
              <a:gd name="connsiteX81" fmla="*/ 245225 w 1435492"/>
              <a:gd name="connsiteY81" fmla="*/ 839066 h 1046884"/>
              <a:gd name="connsiteX82" fmla="*/ 224444 w 1435492"/>
              <a:gd name="connsiteY82" fmla="*/ 818284 h 1046884"/>
              <a:gd name="connsiteX83" fmla="*/ 207818 w 1435492"/>
              <a:gd name="connsiteY83" fmla="*/ 785033 h 1046884"/>
              <a:gd name="connsiteX84" fmla="*/ 199505 w 1435492"/>
              <a:gd name="connsiteY84" fmla="*/ 772564 h 1046884"/>
              <a:gd name="connsiteX85" fmla="*/ 187036 w 1435492"/>
              <a:gd name="connsiteY85" fmla="*/ 755938 h 1046884"/>
              <a:gd name="connsiteX86" fmla="*/ 153785 w 1435492"/>
              <a:gd name="connsiteY86" fmla="*/ 710218 h 1046884"/>
              <a:gd name="connsiteX87" fmla="*/ 128847 w 1435492"/>
              <a:gd name="connsiteY87" fmla="*/ 685280 h 1046884"/>
              <a:gd name="connsiteX88" fmla="*/ 124691 w 1435492"/>
              <a:gd name="connsiteY88" fmla="*/ 672811 h 1046884"/>
              <a:gd name="connsiteX89" fmla="*/ 99753 w 1435492"/>
              <a:gd name="connsiteY89" fmla="*/ 635404 h 1046884"/>
              <a:gd name="connsiteX90" fmla="*/ 74814 w 1435492"/>
              <a:gd name="connsiteY90" fmla="*/ 597996 h 1046884"/>
              <a:gd name="connsiteX91" fmla="*/ 58189 w 1435492"/>
              <a:gd name="connsiteY91" fmla="*/ 573058 h 1046884"/>
              <a:gd name="connsiteX92" fmla="*/ 45720 w 1435492"/>
              <a:gd name="connsiteY92" fmla="*/ 539807 h 1046884"/>
              <a:gd name="connsiteX93" fmla="*/ 41564 w 1435492"/>
              <a:gd name="connsiteY93" fmla="*/ 502400 h 1046884"/>
              <a:gd name="connsiteX94" fmla="*/ 33251 w 1435492"/>
              <a:gd name="connsiteY94" fmla="*/ 489931 h 1046884"/>
              <a:gd name="connsiteX95" fmla="*/ 24938 w 1435492"/>
              <a:gd name="connsiteY95" fmla="*/ 464993 h 1046884"/>
              <a:gd name="connsiteX96" fmla="*/ 16625 w 1435492"/>
              <a:gd name="connsiteY96" fmla="*/ 448367 h 1046884"/>
              <a:gd name="connsiteX97" fmla="*/ 12469 w 1435492"/>
              <a:gd name="connsiteY97" fmla="*/ 431742 h 1046884"/>
              <a:gd name="connsiteX98" fmla="*/ 4156 w 1435492"/>
              <a:gd name="connsiteY98" fmla="*/ 406804 h 1046884"/>
              <a:gd name="connsiteX99" fmla="*/ 0 w 1435492"/>
              <a:gd name="connsiteY99" fmla="*/ 390178 h 1046884"/>
              <a:gd name="connsiteX100" fmla="*/ 4156 w 1435492"/>
              <a:gd name="connsiteY100" fmla="*/ 294582 h 1046884"/>
              <a:gd name="connsiteX101" fmla="*/ 8313 w 1435492"/>
              <a:gd name="connsiteY101" fmla="*/ 273800 h 1046884"/>
              <a:gd name="connsiteX102" fmla="*/ 12469 w 1435492"/>
              <a:gd name="connsiteY102" fmla="*/ 228080 h 1046884"/>
              <a:gd name="connsiteX103" fmla="*/ 20782 w 1435492"/>
              <a:gd name="connsiteY103" fmla="*/ 207298 h 1046884"/>
              <a:gd name="connsiteX104" fmla="*/ 29094 w 1435492"/>
              <a:gd name="connsiteY104" fmla="*/ 174047 h 1046884"/>
              <a:gd name="connsiteX105" fmla="*/ 37407 w 1435492"/>
              <a:gd name="connsiteY105" fmla="*/ 136640 h 1046884"/>
              <a:gd name="connsiteX106" fmla="*/ 41564 w 1435492"/>
              <a:gd name="connsiteY106" fmla="*/ 115858 h 1046884"/>
              <a:gd name="connsiteX107" fmla="*/ 49876 w 1435492"/>
              <a:gd name="connsiteY107" fmla="*/ 99233 h 1046884"/>
              <a:gd name="connsiteX108" fmla="*/ 54033 w 1435492"/>
              <a:gd name="connsiteY108" fmla="*/ 86764 h 1046884"/>
              <a:gd name="connsiteX109" fmla="*/ 61133 w 1435492"/>
              <a:gd name="connsiteY109" fmla="*/ 73689 h 1046884"/>
              <a:gd name="connsiteX110" fmla="*/ 77759 w 1435492"/>
              <a:gd name="connsiteY110" fmla="*/ 51694 h 1046884"/>
              <a:gd name="connsiteX111" fmla="*/ 95596 w 1435492"/>
              <a:gd name="connsiteY111" fmla="*/ 53513 h 1046884"/>
              <a:gd name="connsiteX112" fmla="*/ 89015 w 1435492"/>
              <a:gd name="connsiteY112" fmla="*/ 46975 h 1046884"/>
              <a:gd name="connsiteX113" fmla="*/ 108628 w 1435492"/>
              <a:gd name="connsiteY113" fmla="*/ 26757 h 1046884"/>
              <a:gd name="connsiteX114" fmla="*/ 162142 w 1435492"/>
              <a:gd name="connsiteY114" fmla="*/ 0 h 1046884"/>
              <a:gd name="connsiteX115" fmla="*/ 160929 w 1435492"/>
              <a:gd name="connsiteY115" fmla="*/ 57669 h 1046884"/>
              <a:gd name="connsiteX0" fmla="*/ 160929 w 1435492"/>
              <a:gd name="connsiteY0" fmla="*/ 57669 h 1046884"/>
              <a:gd name="connsiteX1" fmla="*/ 153785 w 1435492"/>
              <a:gd name="connsiteY1" fmla="*/ 124171 h 1046884"/>
              <a:gd name="connsiteX2" fmla="*/ 159760 w 1435492"/>
              <a:gd name="connsiteY2" fmla="*/ 204917 h 1046884"/>
              <a:gd name="connsiteX3" fmla="*/ 159154 w 1435492"/>
              <a:gd name="connsiteY3" fmla="*/ 273887 h 1046884"/>
              <a:gd name="connsiteX4" fmla="*/ 162097 w 1435492"/>
              <a:gd name="connsiteY4" fmla="*/ 236349 h 1046884"/>
              <a:gd name="connsiteX5" fmla="*/ 175779 w 1435492"/>
              <a:gd name="connsiteY5" fmla="*/ 342077 h 1046884"/>
              <a:gd name="connsiteX6" fmla="*/ 175737 w 1435492"/>
              <a:gd name="connsiteY6" fmla="*/ 356927 h 1046884"/>
              <a:gd name="connsiteX7" fmla="*/ 178724 w 1435492"/>
              <a:gd name="connsiteY7" fmla="*/ 390178 h 1046884"/>
              <a:gd name="connsiteX8" fmla="*/ 187643 w 1435492"/>
              <a:gd name="connsiteY8" fmla="*/ 396673 h 1046884"/>
              <a:gd name="connsiteX9" fmla="*/ 198943 w 1435492"/>
              <a:gd name="connsiteY9" fmla="*/ 422824 h 1046884"/>
              <a:gd name="connsiteX10" fmla="*/ 200718 w 1435492"/>
              <a:gd name="connsiteY10" fmla="*/ 442999 h 1046884"/>
              <a:gd name="connsiteX11" fmla="*/ 216174 w 1435492"/>
              <a:gd name="connsiteY11" fmla="*/ 462006 h 1046884"/>
              <a:gd name="connsiteX12" fmla="*/ 226261 w 1435492"/>
              <a:gd name="connsiteY12" fmla="*/ 485124 h 1046884"/>
              <a:gd name="connsiteX13" fmla="*/ 236350 w 1435492"/>
              <a:gd name="connsiteY13" fmla="*/ 509501 h 1046884"/>
              <a:gd name="connsiteX14" fmla="*/ 252975 w 1435492"/>
              <a:gd name="connsiteY14" fmla="*/ 541582 h 1046884"/>
              <a:gd name="connsiteX15" fmla="*/ 256526 w 1435492"/>
              <a:gd name="connsiteY15" fmla="*/ 551671 h 1046884"/>
              <a:gd name="connsiteX16" fmla="*/ 293933 w 1435492"/>
              <a:gd name="connsiteY16" fmla="*/ 597996 h 1046884"/>
              <a:gd name="connsiteX17" fmla="*/ 307571 w 1435492"/>
              <a:gd name="connsiteY17" fmla="*/ 627091 h 1046884"/>
              <a:gd name="connsiteX18" fmla="*/ 327184 w 1435492"/>
              <a:gd name="connsiteY18" fmla="*/ 642504 h 1046884"/>
              <a:gd name="connsiteX19" fmla="*/ 353291 w 1435492"/>
              <a:gd name="connsiteY19" fmla="*/ 664498 h 1046884"/>
              <a:gd name="connsiteX20" fmla="*/ 378229 w 1435492"/>
              <a:gd name="connsiteY20" fmla="*/ 689436 h 1046884"/>
              <a:gd name="connsiteX21" fmla="*/ 390698 w 1435492"/>
              <a:gd name="connsiteY21" fmla="*/ 697749 h 1046884"/>
              <a:gd name="connsiteX22" fmla="*/ 407324 w 1435492"/>
              <a:gd name="connsiteY22" fmla="*/ 714375 h 1046884"/>
              <a:gd name="connsiteX23" fmla="*/ 415636 w 1435492"/>
              <a:gd name="connsiteY23" fmla="*/ 707794 h 1046884"/>
              <a:gd name="connsiteX24" fmla="*/ 436418 w 1435492"/>
              <a:gd name="connsiteY24" fmla="*/ 720869 h 1046884"/>
              <a:gd name="connsiteX25" fmla="*/ 450662 w 1435492"/>
              <a:gd name="connsiteY25" fmla="*/ 731563 h 1046884"/>
              <a:gd name="connsiteX26" fmla="*/ 477982 w 1435492"/>
              <a:gd name="connsiteY26" fmla="*/ 747626 h 1046884"/>
              <a:gd name="connsiteX27" fmla="*/ 498764 w 1435492"/>
              <a:gd name="connsiteY27" fmla="*/ 751782 h 1046884"/>
              <a:gd name="connsiteX28" fmla="*/ 515389 w 1435492"/>
              <a:gd name="connsiteY28" fmla="*/ 760095 h 1046884"/>
              <a:gd name="connsiteX29" fmla="*/ 527858 w 1435492"/>
              <a:gd name="connsiteY29" fmla="*/ 768407 h 1046884"/>
              <a:gd name="connsiteX30" fmla="*/ 569422 w 1435492"/>
              <a:gd name="connsiteY30" fmla="*/ 785033 h 1046884"/>
              <a:gd name="connsiteX31" fmla="*/ 586047 w 1435492"/>
              <a:gd name="connsiteY31" fmla="*/ 797502 h 1046884"/>
              <a:gd name="connsiteX32" fmla="*/ 606180 w 1435492"/>
              <a:gd name="connsiteY32" fmla="*/ 794472 h 1046884"/>
              <a:gd name="connsiteX33" fmla="*/ 632936 w 1435492"/>
              <a:gd name="connsiteY33" fmla="*/ 802783 h 1046884"/>
              <a:gd name="connsiteX34" fmla="*/ 645968 w 1435492"/>
              <a:gd name="connsiteY34" fmla="*/ 811096 h 1046884"/>
              <a:gd name="connsiteX35" fmla="*/ 664975 w 1435492"/>
              <a:gd name="connsiteY35" fmla="*/ 817028 h 1046884"/>
              <a:gd name="connsiteX36" fmla="*/ 698269 w 1435492"/>
              <a:gd name="connsiteY36" fmla="*/ 830752 h 1046884"/>
              <a:gd name="connsiteX37" fmla="*/ 806334 w 1435492"/>
              <a:gd name="connsiteY37" fmla="*/ 843222 h 1046884"/>
              <a:gd name="connsiteX38" fmla="*/ 872836 w 1435492"/>
              <a:gd name="connsiteY38" fmla="*/ 847379 h 1046884"/>
              <a:gd name="connsiteX39" fmla="*/ 972589 w 1435492"/>
              <a:gd name="connsiteY39" fmla="*/ 851535 h 1046884"/>
              <a:gd name="connsiteX40" fmla="*/ 1084811 w 1435492"/>
              <a:gd name="connsiteY40" fmla="*/ 843222 h 1046884"/>
              <a:gd name="connsiteX41" fmla="*/ 1131700 w 1435492"/>
              <a:gd name="connsiteY41" fmla="*/ 836034 h 1046884"/>
              <a:gd name="connsiteX42" fmla="*/ 1151313 w 1435492"/>
              <a:gd name="connsiteY42" fmla="*/ 839065 h 1046884"/>
              <a:gd name="connsiteX43" fmla="*/ 1271847 w 1435492"/>
              <a:gd name="connsiteY43" fmla="*/ 826596 h 1046884"/>
              <a:gd name="connsiteX44" fmla="*/ 1328261 w 1435492"/>
              <a:gd name="connsiteY44" fmla="*/ 812872 h 1046884"/>
              <a:gd name="connsiteX45" fmla="*/ 1356792 w 1435492"/>
              <a:gd name="connsiteY45" fmla="*/ 796809 h 1046884"/>
              <a:gd name="connsiteX46" fmla="*/ 1391863 w 1435492"/>
              <a:gd name="connsiteY46" fmla="*/ 785510 h 1046884"/>
              <a:gd name="connsiteX47" fmla="*/ 1409656 w 1435492"/>
              <a:gd name="connsiteY47" fmla="*/ 774816 h 1046884"/>
              <a:gd name="connsiteX48" fmla="*/ 1435244 w 1435492"/>
              <a:gd name="connsiteY48" fmla="*/ 772997 h 1046884"/>
              <a:gd name="connsiteX49" fmla="*/ 1419095 w 1435492"/>
              <a:gd name="connsiteY49" fmla="*/ 853483 h 1046884"/>
              <a:gd name="connsiteX50" fmla="*/ 1364585 w 1435492"/>
              <a:gd name="connsiteY50" fmla="*/ 875433 h 1046884"/>
              <a:gd name="connsiteX51" fmla="*/ 1329474 w 1435492"/>
              <a:gd name="connsiteY51" fmla="*/ 898467 h 1046884"/>
              <a:gd name="connsiteX52" fmla="*/ 1298604 w 1435492"/>
              <a:gd name="connsiteY52" fmla="*/ 909204 h 1046884"/>
              <a:gd name="connsiteX53" fmla="*/ 1300422 w 1435492"/>
              <a:gd name="connsiteY53" fmla="*/ 913362 h 1046884"/>
              <a:gd name="connsiteX54" fmla="*/ 1271285 w 1435492"/>
              <a:gd name="connsiteY54" fmla="*/ 919292 h 1046884"/>
              <a:gd name="connsiteX55" fmla="*/ 1249897 w 1435492"/>
              <a:gd name="connsiteY55" fmla="*/ 916305 h 1046884"/>
              <a:gd name="connsiteX56" fmla="*/ 1234483 w 1435492"/>
              <a:gd name="connsiteY56" fmla="*/ 931761 h 1046884"/>
              <a:gd name="connsiteX57" fmla="*/ 1207726 w 1435492"/>
              <a:gd name="connsiteY57" fmla="*/ 937086 h 1046884"/>
              <a:gd name="connsiteX58" fmla="*/ 1167938 w 1435492"/>
              <a:gd name="connsiteY58" fmla="*/ 951331 h 1046884"/>
              <a:gd name="connsiteX59" fmla="*/ 1134687 w 1435492"/>
              <a:gd name="connsiteY59" fmla="*/ 959600 h 1046884"/>
              <a:gd name="connsiteX60" fmla="*/ 1122218 w 1435492"/>
              <a:gd name="connsiteY60" fmla="*/ 963756 h 1046884"/>
              <a:gd name="connsiteX61" fmla="*/ 1101436 w 1435492"/>
              <a:gd name="connsiteY61" fmla="*/ 967913 h 1046884"/>
              <a:gd name="connsiteX62" fmla="*/ 1080654 w 1435492"/>
              <a:gd name="connsiteY62" fmla="*/ 976226 h 1046884"/>
              <a:gd name="connsiteX63" fmla="*/ 1013590 w 1435492"/>
              <a:gd name="connsiteY63" fmla="*/ 996444 h 1046884"/>
              <a:gd name="connsiteX64" fmla="*/ 985058 w 1435492"/>
              <a:gd name="connsiteY64" fmla="*/ 1007745 h 1046884"/>
              <a:gd name="connsiteX65" fmla="*/ 955964 w 1435492"/>
              <a:gd name="connsiteY65" fmla="*/ 1011901 h 1046884"/>
              <a:gd name="connsiteX66" fmla="*/ 921500 w 1435492"/>
              <a:gd name="connsiteY66" fmla="*/ 1023200 h 1046884"/>
              <a:gd name="connsiteX67" fmla="*/ 901931 w 1435492"/>
              <a:gd name="connsiteY67" fmla="*/ 1001164 h 1046884"/>
              <a:gd name="connsiteX68" fmla="*/ 852054 w 1435492"/>
              <a:gd name="connsiteY68" fmla="*/ 1013633 h 1046884"/>
              <a:gd name="connsiteX69" fmla="*/ 835429 w 1435492"/>
              <a:gd name="connsiteY69" fmla="*/ 1017789 h 1046884"/>
              <a:gd name="connsiteX70" fmla="*/ 793865 w 1435492"/>
              <a:gd name="connsiteY70" fmla="*/ 1030258 h 1046884"/>
              <a:gd name="connsiteX71" fmla="*/ 777240 w 1435492"/>
              <a:gd name="connsiteY71" fmla="*/ 1038571 h 1046884"/>
              <a:gd name="connsiteX72" fmla="*/ 748145 w 1435492"/>
              <a:gd name="connsiteY72" fmla="*/ 1042727 h 1046884"/>
              <a:gd name="connsiteX73" fmla="*/ 727364 w 1435492"/>
              <a:gd name="connsiteY73" fmla="*/ 1046884 h 1046884"/>
              <a:gd name="connsiteX74" fmla="*/ 619298 w 1435492"/>
              <a:gd name="connsiteY74" fmla="*/ 1042727 h 1046884"/>
              <a:gd name="connsiteX75" fmla="*/ 594360 w 1435492"/>
              <a:gd name="connsiteY75" fmla="*/ 1034415 h 1046884"/>
              <a:gd name="connsiteX76" fmla="*/ 536171 w 1435492"/>
              <a:gd name="connsiteY76" fmla="*/ 1013633 h 1046884"/>
              <a:gd name="connsiteX77" fmla="*/ 519545 w 1435492"/>
              <a:gd name="connsiteY77" fmla="*/ 997007 h 1046884"/>
              <a:gd name="connsiteX78" fmla="*/ 357447 w 1435492"/>
              <a:gd name="connsiteY78" fmla="*/ 922193 h 1046884"/>
              <a:gd name="connsiteX79" fmla="*/ 320040 w 1435492"/>
              <a:gd name="connsiteY79" fmla="*/ 897255 h 1046884"/>
              <a:gd name="connsiteX80" fmla="*/ 261851 w 1435492"/>
              <a:gd name="connsiteY80" fmla="*/ 851535 h 1046884"/>
              <a:gd name="connsiteX81" fmla="*/ 245225 w 1435492"/>
              <a:gd name="connsiteY81" fmla="*/ 839066 h 1046884"/>
              <a:gd name="connsiteX82" fmla="*/ 224444 w 1435492"/>
              <a:gd name="connsiteY82" fmla="*/ 818284 h 1046884"/>
              <a:gd name="connsiteX83" fmla="*/ 207818 w 1435492"/>
              <a:gd name="connsiteY83" fmla="*/ 785033 h 1046884"/>
              <a:gd name="connsiteX84" fmla="*/ 199505 w 1435492"/>
              <a:gd name="connsiteY84" fmla="*/ 772564 h 1046884"/>
              <a:gd name="connsiteX85" fmla="*/ 187036 w 1435492"/>
              <a:gd name="connsiteY85" fmla="*/ 755938 h 1046884"/>
              <a:gd name="connsiteX86" fmla="*/ 153785 w 1435492"/>
              <a:gd name="connsiteY86" fmla="*/ 710218 h 1046884"/>
              <a:gd name="connsiteX87" fmla="*/ 128847 w 1435492"/>
              <a:gd name="connsiteY87" fmla="*/ 685280 h 1046884"/>
              <a:gd name="connsiteX88" fmla="*/ 124691 w 1435492"/>
              <a:gd name="connsiteY88" fmla="*/ 672811 h 1046884"/>
              <a:gd name="connsiteX89" fmla="*/ 99753 w 1435492"/>
              <a:gd name="connsiteY89" fmla="*/ 635404 h 1046884"/>
              <a:gd name="connsiteX90" fmla="*/ 74814 w 1435492"/>
              <a:gd name="connsiteY90" fmla="*/ 597996 h 1046884"/>
              <a:gd name="connsiteX91" fmla="*/ 58189 w 1435492"/>
              <a:gd name="connsiteY91" fmla="*/ 573058 h 1046884"/>
              <a:gd name="connsiteX92" fmla="*/ 45720 w 1435492"/>
              <a:gd name="connsiteY92" fmla="*/ 539807 h 1046884"/>
              <a:gd name="connsiteX93" fmla="*/ 41564 w 1435492"/>
              <a:gd name="connsiteY93" fmla="*/ 502400 h 1046884"/>
              <a:gd name="connsiteX94" fmla="*/ 33251 w 1435492"/>
              <a:gd name="connsiteY94" fmla="*/ 489931 h 1046884"/>
              <a:gd name="connsiteX95" fmla="*/ 24938 w 1435492"/>
              <a:gd name="connsiteY95" fmla="*/ 464993 h 1046884"/>
              <a:gd name="connsiteX96" fmla="*/ 16625 w 1435492"/>
              <a:gd name="connsiteY96" fmla="*/ 448367 h 1046884"/>
              <a:gd name="connsiteX97" fmla="*/ 12469 w 1435492"/>
              <a:gd name="connsiteY97" fmla="*/ 431742 h 1046884"/>
              <a:gd name="connsiteX98" fmla="*/ 4156 w 1435492"/>
              <a:gd name="connsiteY98" fmla="*/ 406804 h 1046884"/>
              <a:gd name="connsiteX99" fmla="*/ 0 w 1435492"/>
              <a:gd name="connsiteY99" fmla="*/ 390178 h 1046884"/>
              <a:gd name="connsiteX100" fmla="*/ 4156 w 1435492"/>
              <a:gd name="connsiteY100" fmla="*/ 294582 h 1046884"/>
              <a:gd name="connsiteX101" fmla="*/ 8313 w 1435492"/>
              <a:gd name="connsiteY101" fmla="*/ 273800 h 1046884"/>
              <a:gd name="connsiteX102" fmla="*/ 12469 w 1435492"/>
              <a:gd name="connsiteY102" fmla="*/ 228080 h 1046884"/>
              <a:gd name="connsiteX103" fmla="*/ 20782 w 1435492"/>
              <a:gd name="connsiteY103" fmla="*/ 207298 h 1046884"/>
              <a:gd name="connsiteX104" fmla="*/ 29094 w 1435492"/>
              <a:gd name="connsiteY104" fmla="*/ 174047 h 1046884"/>
              <a:gd name="connsiteX105" fmla="*/ 37407 w 1435492"/>
              <a:gd name="connsiteY105" fmla="*/ 136640 h 1046884"/>
              <a:gd name="connsiteX106" fmla="*/ 41564 w 1435492"/>
              <a:gd name="connsiteY106" fmla="*/ 115858 h 1046884"/>
              <a:gd name="connsiteX107" fmla="*/ 49876 w 1435492"/>
              <a:gd name="connsiteY107" fmla="*/ 99233 h 1046884"/>
              <a:gd name="connsiteX108" fmla="*/ 54033 w 1435492"/>
              <a:gd name="connsiteY108" fmla="*/ 86764 h 1046884"/>
              <a:gd name="connsiteX109" fmla="*/ 61133 w 1435492"/>
              <a:gd name="connsiteY109" fmla="*/ 73689 h 1046884"/>
              <a:gd name="connsiteX110" fmla="*/ 77759 w 1435492"/>
              <a:gd name="connsiteY110" fmla="*/ 51694 h 1046884"/>
              <a:gd name="connsiteX111" fmla="*/ 95596 w 1435492"/>
              <a:gd name="connsiteY111" fmla="*/ 53513 h 1046884"/>
              <a:gd name="connsiteX112" fmla="*/ 89015 w 1435492"/>
              <a:gd name="connsiteY112" fmla="*/ 46975 h 1046884"/>
              <a:gd name="connsiteX113" fmla="*/ 108628 w 1435492"/>
              <a:gd name="connsiteY113" fmla="*/ 26757 h 1046884"/>
              <a:gd name="connsiteX114" fmla="*/ 162142 w 1435492"/>
              <a:gd name="connsiteY114" fmla="*/ 0 h 1046884"/>
              <a:gd name="connsiteX115" fmla="*/ 160929 w 1435492"/>
              <a:gd name="connsiteY115" fmla="*/ 57669 h 1046884"/>
              <a:gd name="connsiteX0" fmla="*/ 160929 w 1435492"/>
              <a:gd name="connsiteY0" fmla="*/ 57669 h 1046884"/>
              <a:gd name="connsiteX1" fmla="*/ 153785 w 1435492"/>
              <a:gd name="connsiteY1" fmla="*/ 124171 h 1046884"/>
              <a:gd name="connsiteX2" fmla="*/ 159760 w 1435492"/>
              <a:gd name="connsiteY2" fmla="*/ 204917 h 1046884"/>
              <a:gd name="connsiteX3" fmla="*/ 159154 w 1435492"/>
              <a:gd name="connsiteY3" fmla="*/ 273887 h 1046884"/>
              <a:gd name="connsiteX4" fmla="*/ 162097 w 1435492"/>
              <a:gd name="connsiteY4" fmla="*/ 236349 h 1046884"/>
              <a:gd name="connsiteX5" fmla="*/ 175779 w 1435492"/>
              <a:gd name="connsiteY5" fmla="*/ 342077 h 1046884"/>
              <a:gd name="connsiteX6" fmla="*/ 175737 w 1435492"/>
              <a:gd name="connsiteY6" fmla="*/ 356927 h 1046884"/>
              <a:gd name="connsiteX7" fmla="*/ 178724 w 1435492"/>
              <a:gd name="connsiteY7" fmla="*/ 390178 h 1046884"/>
              <a:gd name="connsiteX8" fmla="*/ 187643 w 1435492"/>
              <a:gd name="connsiteY8" fmla="*/ 396673 h 1046884"/>
              <a:gd name="connsiteX9" fmla="*/ 198943 w 1435492"/>
              <a:gd name="connsiteY9" fmla="*/ 422824 h 1046884"/>
              <a:gd name="connsiteX10" fmla="*/ 200718 w 1435492"/>
              <a:gd name="connsiteY10" fmla="*/ 442999 h 1046884"/>
              <a:gd name="connsiteX11" fmla="*/ 216174 w 1435492"/>
              <a:gd name="connsiteY11" fmla="*/ 462006 h 1046884"/>
              <a:gd name="connsiteX12" fmla="*/ 226261 w 1435492"/>
              <a:gd name="connsiteY12" fmla="*/ 485124 h 1046884"/>
              <a:gd name="connsiteX13" fmla="*/ 236350 w 1435492"/>
              <a:gd name="connsiteY13" fmla="*/ 509501 h 1046884"/>
              <a:gd name="connsiteX14" fmla="*/ 252975 w 1435492"/>
              <a:gd name="connsiteY14" fmla="*/ 541582 h 1046884"/>
              <a:gd name="connsiteX15" fmla="*/ 256526 w 1435492"/>
              <a:gd name="connsiteY15" fmla="*/ 551671 h 1046884"/>
              <a:gd name="connsiteX16" fmla="*/ 293933 w 1435492"/>
              <a:gd name="connsiteY16" fmla="*/ 597996 h 1046884"/>
              <a:gd name="connsiteX17" fmla="*/ 307571 w 1435492"/>
              <a:gd name="connsiteY17" fmla="*/ 627091 h 1046884"/>
              <a:gd name="connsiteX18" fmla="*/ 327184 w 1435492"/>
              <a:gd name="connsiteY18" fmla="*/ 642504 h 1046884"/>
              <a:gd name="connsiteX19" fmla="*/ 353291 w 1435492"/>
              <a:gd name="connsiteY19" fmla="*/ 664498 h 1046884"/>
              <a:gd name="connsiteX20" fmla="*/ 378229 w 1435492"/>
              <a:gd name="connsiteY20" fmla="*/ 689436 h 1046884"/>
              <a:gd name="connsiteX21" fmla="*/ 390698 w 1435492"/>
              <a:gd name="connsiteY21" fmla="*/ 697749 h 1046884"/>
              <a:gd name="connsiteX22" fmla="*/ 407324 w 1435492"/>
              <a:gd name="connsiteY22" fmla="*/ 714375 h 1046884"/>
              <a:gd name="connsiteX23" fmla="*/ 415636 w 1435492"/>
              <a:gd name="connsiteY23" fmla="*/ 707794 h 1046884"/>
              <a:gd name="connsiteX24" fmla="*/ 436418 w 1435492"/>
              <a:gd name="connsiteY24" fmla="*/ 720869 h 1046884"/>
              <a:gd name="connsiteX25" fmla="*/ 450662 w 1435492"/>
              <a:gd name="connsiteY25" fmla="*/ 731563 h 1046884"/>
              <a:gd name="connsiteX26" fmla="*/ 477982 w 1435492"/>
              <a:gd name="connsiteY26" fmla="*/ 747626 h 1046884"/>
              <a:gd name="connsiteX27" fmla="*/ 498764 w 1435492"/>
              <a:gd name="connsiteY27" fmla="*/ 751782 h 1046884"/>
              <a:gd name="connsiteX28" fmla="*/ 515389 w 1435492"/>
              <a:gd name="connsiteY28" fmla="*/ 760095 h 1046884"/>
              <a:gd name="connsiteX29" fmla="*/ 527858 w 1435492"/>
              <a:gd name="connsiteY29" fmla="*/ 768407 h 1046884"/>
              <a:gd name="connsiteX30" fmla="*/ 569422 w 1435492"/>
              <a:gd name="connsiteY30" fmla="*/ 785033 h 1046884"/>
              <a:gd name="connsiteX31" fmla="*/ 586047 w 1435492"/>
              <a:gd name="connsiteY31" fmla="*/ 797502 h 1046884"/>
              <a:gd name="connsiteX32" fmla="*/ 606180 w 1435492"/>
              <a:gd name="connsiteY32" fmla="*/ 794472 h 1046884"/>
              <a:gd name="connsiteX33" fmla="*/ 632936 w 1435492"/>
              <a:gd name="connsiteY33" fmla="*/ 802783 h 1046884"/>
              <a:gd name="connsiteX34" fmla="*/ 645968 w 1435492"/>
              <a:gd name="connsiteY34" fmla="*/ 811096 h 1046884"/>
              <a:gd name="connsiteX35" fmla="*/ 664975 w 1435492"/>
              <a:gd name="connsiteY35" fmla="*/ 817028 h 1046884"/>
              <a:gd name="connsiteX36" fmla="*/ 698269 w 1435492"/>
              <a:gd name="connsiteY36" fmla="*/ 830752 h 1046884"/>
              <a:gd name="connsiteX37" fmla="*/ 806334 w 1435492"/>
              <a:gd name="connsiteY37" fmla="*/ 843222 h 1046884"/>
              <a:gd name="connsiteX38" fmla="*/ 872836 w 1435492"/>
              <a:gd name="connsiteY38" fmla="*/ 847379 h 1046884"/>
              <a:gd name="connsiteX39" fmla="*/ 972589 w 1435492"/>
              <a:gd name="connsiteY39" fmla="*/ 851535 h 1046884"/>
              <a:gd name="connsiteX40" fmla="*/ 1084811 w 1435492"/>
              <a:gd name="connsiteY40" fmla="*/ 843222 h 1046884"/>
              <a:gd name="connsiteX41" fmla="*/ 1131700 w 1435492"/>
              <a:gd name="connsiteY41" fmla="*/ 836034 h 1046884"/>
              <a:gd name="connsiteX42" fmla="*/ 1151313 w 1435492"/>
              <a:gd name="connsiteY42" fmla="*/ 839065 h 1046884"/>
              <a:gd name="connsiteX43" fmla="*/ 1271847 w 1435492"/>
              <a:gd name="connsiteY43" fmla="*/ 826596 h 1046884"/>
              <a:gd name="connsiteX44" fmla="*/ 1328261 w 1435492"/>
              <a:gd name="connsiteY44" fmla="*/ 812872 h 1046884"/>
              <a:gd name="connsiteX45" fmla="*/ 1356792 w 1435492"/>
              <a:gd name="connsiteY45" fmla="*/ 796809 h 1046884"/>
              <a:gd name="connsiteX46" fmla="*/ 1391863 w 1435492"/>
              <a:gd name="connsiteY46" fmla="*/ 785510 h 1046884"/>
              <a:gd name="connsiteX47" fmla="*/ 1409656 w 1435492"/>
              <a:gd name="connsiteY47" fmla="*/ 774816 h 1046884"/>
              <a:gd name="connsiteX48" fmla="*/ 1435244 w 1435492"/>
              <a:gd name="connsiteY48" fmla="*/ 772997 h 1046884"/>
              <a:gd name="connsiteX49" fmla="*/ 1419095 w 1435492"/>
              <a:gd name="connsiteY49" fmla="*/ 853483 h 1046884"/>
              <a:gd name="connsiteX50" fmla="*/ 1364585 w 1435492"/>
              <a:gd name="connsiteY50" fmla="*/ 875433 h 1046884"/>
              <a:gd name="connsiteX51" fmla="*/ 1329474 w 1435492"/>
              <a:gd name="connsiteY51" fmla="*/ 898467 h 1046884"/>
              <a:gd name="connsiteX52" fmla="*/ 1298604 w 1435492"/>
              <a:gd name="connsiteY52" fmla="*/ 909204 h 1046884"/>
              <a:gd name="connsiteX53" fmla="*/ 1300422 w 1435492"/>
              <a:gd name="connsiteY53" fmla="*/ 913362 h 1046884"/>
              <a:gd name="connsiteX54" fmla="*/ 1271285 w 1435492"/>
              <a:gd name="connsiteY54" fmla="*/ 919292 h 1046884"/>
              <a:gd name="connsiteX55" fmla="*/ 1249897 w 1435492"/>
              <a:gd name="connsiteY55" fmla="*/ 916305 h 1046884"/>
              <a:gd name="connsiteX56" fmla="*/ 1234483 w 1435492"/>
              <a:gd name="connsiteY56" fmla="*/ 931761 h 1046884"/>
              <a:gd name="connsiteX57" fmla="*/ 1207726 w 1435492"/>
              <a:gd name="connsiteY57" fmla="*/ 937086 h 1046884"/>
              <a:gd name="connsiteX58" fmla="*/ 1167938 w 1435492"/>
              <a:gd name="connsiteY58" fmla="*/ 951331 h 1046884"/>
              <a:gd name="connsiteX59" fmla="*/ 1134687 w 1435492"/>
              <a:gd name="connsiteY59" fmla="*/ 959600 h 1046884"/>
              <a:gd name="connsiteX60" fmla="*/ 1122218 w 1435492"/>
              <a:gd name="connsiteY60" fmla="*/ 963756 h 1046884"/>
              <a:gd name="connsiteX61" fmla="*/ 1101436 w 1435492"/>
              <a:gd name="connsiteY61" fmla="*/ 967913 h 1046884"/>
              <a:gd name="connsiteX62" fmla="*/ 1080654 w 1435492"/>
              <a:gd name="connsiteY62" fmla="*/ 976226 h 1046884"/>
              <a:gd name="connsiteX63" fmla="*/ 1013590 w 1435492"/>
              <a:gd name="connsiteY63" fmla="*/ 996444 h 1046884"/>
              <a:gd name="connsiteX64" fmla="*/ 985058 w 1435492"/>
              <a:gd name="connsiteY64" fmla="*/ 1007745 h 1046884"/>
              <a:gd name="connsiteX65" fmla="*/ 955964 w 1435492"/>
              <a:gd name="connsiteY65" fmla="*/ 1011901 h 1046884"/>
              <a:gd name="connsiteX66" fmla="*/ 921500 w 1435492"/>
              <a:gd name="connsiteY66" fmla="*/ 1023200 h 1046884"/>
              <a:gd name="connsiteX67" fmla="*/ 882881 w 1435492"/>
              <a:gd name="connsiteY67" fmla="*/ 1039264 h 1046884"/>
              <a:gd name="connsiteX68" fmla="*/ 852054 w 1435492"/>
              <a:gd name="connsiteY68" fmla="*/ 1013633 h 1046884"/>
              <a:gd name="connsiteX69" fmla="*/ 835429 w 1435492"/>
              <a:gd name="connsiteY69" fmla="*/ 1017789 h 1046884"/>
              <a:gd name="connsiteX70" fmla="*/ 793865 w 1435492"/>
              <a:gd name="connsiteY70" fmla="*/ 1030258 h 1046884"/>
              <a:gd name="connsiteX71" fmla="*/ 777240 w 1435492"/>
              <a:gd name="connsiteY71" fmla="*/ 1038571 h 1046884"/>
              <a:gd name="connsiteX72" fmla="*/ 748145 w 1435492"/>
              <a:gd name="connsiteY72" fmla="*/ 1042727 h 1046884"/>
              <a:gd name="connsiteX73" fmla="*/ 727364 w 1435492"/>
              <a:gd name="connsiteY73" fmla="*/ 1046884 h 1046884"/>
              <a:gd name="connsiteX74" fmla="*/ 619298 w 1435492"/>
              <a:gd name="connsiteY74" fmla="*/ 1042727 h 1046884"/>
              <a:gd name="connsiteX75" fmla="*/ 594360 w 1435492"/>
              <a:gd name="connsiteY75" fmla="*/ 1034415 h 1046884"/>
              <a:gd name="connsiteX76" fmla="*/ 536171 w 1435492"/>
              <a:gd name="connsiteY76" fmla="*/ 1013633 h 1046884"/>
              <a:gd name="connsiteX77" fmla="*/ 519545 w 1435492"/>
              <a:gd name="connsiteY77" fmla="*/ 997007 h 1046884"/>
              <a:gd name="connsiteX78" fmla="*/ 357447 w 1435492"/>
              <a:gd name="connsiteY78" fmla="*/ 922193 h 1046884"/>
              <a:gd name="connsiteX79" fmla="*/ 320040 w 1435492"/>
              <a:gd name="connsiteY79" fmla="*/ 897255 h 1046884"/>
              <a:gd name="connsiteX80" fmla="*/ 261851 w 1435492"/>
              <a:gd name="connsiteY80" fmla="*/ 851535 h 1046884"/>
              <a:gd name="connsiteX81" fmla="*/ 245225 w 1435492"/>
              <a:gd name="connsiteY81" fmla="*/ 839066 h 1046884"/>
              <a:gd name="connsiteX82" fmla="*/ 224444 w 1435492"/>
              <a:gd name="connsiteY82" fmla="*/ 818284 h 1046884"/>
              <a:gd name="connsiteX83" fmla="*/ 207818 w 1435492"/>
              <a:gd name="connsiteY83" fmla="*/ 785033 h 1046884"/>
              <a:gd name="connsiteX84" fmla="*/ 199505 w 1435492"/>
              <a:gd name="connsiteY84" fmla="*/ 772564 h 1046884"/>
              <a:gd name="connsiteX85" fmla="*/ 187036 w 1435492"/>
              <a:gd name="connsiteY85" fmla="*/ 755938 h 1046884"/>
              <a:gd name="connsiteX86" fmla="*/ 153785 w 1435492"/>
              <a:gd name="connsiteY86" fmla="*/ 710218 h 1046884"/>
              <a:gd name="connsiteX87" fmla="*/ 128847 w 1435492"/>
              <a:gd name="connsiteY87" fmla="*/ 685280 h 1046884"/>
              <a:gd name="connsiteX88" fmla="*/ 124691 w 1435492"/>
              <a:gd name="connsiteY88" fmla="*/ 672811 h 1046884"/>
              <a:gd name="connsiteX89" fmla="*/ 99753 w 1435492"/>
              <a:gd name="connsiteY89" fmla="*/ 635404 h 1046884"/>
              <a:gd name="connsiteX90" fmla="*/ 74814 w 1435492"/>
              <a:gd name="connsiteY90" fmla="*/ 597996 h 1046884"/>
              <a:gd name="connsiteX91" fmla="*/ 58189 w 1435492"/>
              <a:gd name="connsiteY91" fmla="*/ 573058 h 1046884"/>
              <a:gd name="connsiteX92" fmla="*/ 45720 w 1435492"/>
              <a:gd name="connsiteY92" fmla="*/ 539807 h 1046884"/>
              <a:gd name="connsiteX93" fmla="*/ 41564 w 1435492"/>
              <a:gd name="connsiteY93" fmla="*/ 502400 h 1046884"/>
              <a:gd name="connsiteX94" fmla="*/ 33251 w 1435492"/>
              <a:gd name="connsiteY94" fmla="*/ 489931 h 1046884"/>
              <a:gd name="connsiteX95" fmla="*/ 24938 w 1435492"/>
              <a:gd name="connsiteY95" fmla="*/ 464993 h 1046884"/>
              <a:gd name="connsiteX96" fmla="*/ 16625 w 1435492"/>
              <a:gd name="connsiteY96" fmla="*/ 448367 h 1046884"/>
              <a:gd name="connsiteX97" fmla="*/ 12469 w 1435492"/>
              <a:gd name="connsiteY97" fmla="*/ 431742 h 1046884"/>
              <a:gd name="connsiteX98" fmla="*/ 4156 w 1435492"/>
              <a:gd name="connsiteY98" fmla="*/ 406804 h 1046884"/>
              <a:gd name="connsiteX99" fmla="*/ 0 w 1435492"/>
              <a:gd name="connsiteY99" fmla="*/ 390178 h 1046884"/>
              <a:gd name="connsiteX100" fmla="*/ 4156 w 1435492"/>
              <a:gd name="connsiteY100" fmla="*/ 294582 h 1046884"/>
              <a:gd name="connsiteX101" fmla="*/ 8313 w 1435492"/>
              <a:gd name="connsiteY101" fmla="*/ 273800 h 1046884"/>
              <a:gd name="connsiteX102" fmla="*/ 12469 w 1435492"/>
              <a:gd name="connsiteY102" fmla="*/ 228080 h 1046884"/>
              <a:gd name="connsiteX103" fmla="*/ 20782 w 1435492"/>
              <a:gd name="connsiteY103" fmla="*/ 207298 h 1046884"/>
              <a:gd name="connsiteX104" fmla="*/ 29094 w 1435492"/>
              <a:gd name="connsiteY104" fmla="*/ 174047 h 1046884"/>
              <a:gd name="connsiteX105" fmla="*/ 37407 w 1435492"/>
              <a:gd name="connsiteY105" fmla="*/ 136640 h 1046884"/>
              <a:gd name="connsiteX106" fmla="*/ 41564 w 1435492"/>
              <a:gd name="connsiteY106" fmla="*/ 115858 h 1046884"/>
              <a:gd name="connsiteX107" fmla="*/ 49876 w 1435492"/>
              <a:gd name="connsiteY107" fmla="*/ 99233 h 1046884"/>
              <a:gd name="connsiteX108" fmla="*/ 54033 w 1435492"/>
              <a:gd name="connsiteY108" fmla="*/ 86764 h 1046884"/>
              <a:gd name="connsiteX109" fmla="*/ 61133 w 1435492"/>
              <a:gd name="connsiteY109" fmla="*/ 73689 h 1046884"/>
              <a:gd name="connsiteX110" fmla="*/ 77759 w 1435492"/>
              <a:gd name="connsiteY110" fmla="*/ 51694 h 1046884"/>
              <a:gd name="connsiteX111" fmla="*/ 95596 w 1435492"/>
              <a:gd name="connsiteY111" fmla="*/ 53513 h 1046884"/>
              <a:gd name="connsiteX112" fmla="*/ 89015 w 1435492"/>
              <a:gd name="connsiteY112" fmla="*/ 46975 h 1046884"/>
              <a:gd name="connsiteX113" fmla="*/ 108628 w 1435492"/>
              <a:gd name="connsiteY113" fmla="*/ 26757 h 1046884"/>
              <a:gd name="connsiteX114" fmla="*/ 162142 w 1435492"/>
              <a:gd name="connsiteY114" fmla="*/ 0 h 1046884"/>
              <a:gd name="connsiteX115" fmla="*/ 160929 w 1435492"/>
              <a:gd name="connsiteY115" fmla="*/ 57669 h 1046884"/>
              <a:gd name="connsiteX0" fmla="*/ 160929 w 1435492"/>
              <a:gd name="connsiteY0" fmla="*/ 57669 h 1050874"/>
              <a:gd name="connsiteX1" fmla="*/ 153785 w 1435492"/>
              <a:gd name="connsiteY1" fmla="*/ 124171 h 1050874"/>
              <a:gd name="connsiteX2" fmla="*/ 159760 w 1435492"/>
              <a:gd name="connsiteY2" fmla="*/ 204917 h 1050874"/>
              <a:gd name="connsiteX3" fmla="*/ 159154 w 1435492"/>
              <a:gd name="connsiteY3" fmla="*/ 273887 h 1050874"/>
              <a:gd name="connsiteX4" fmla="*/ 162097 w 1435492"/>
              <a:gd name="connsiteY4" fmla="*/ 236349 h 1050874"/>
              <a:gd name="connsiteX5" fmla="*/ 175779 w 1435492"/>
              <a:gd name="connsiteY5" fmla="*/ 342077 h 1050874"/>
              <a:gd name="connsiteX6" fmla="*/ 175737 w 1435492"/>
              <a:gd name="connsiteY6" fmla="*/ 356927 h 1050874"/>
              <a:gd name="connsiteX7" fmla="*/ 178724 w 1435492"/>
              <a:gd name="connsiteY7" fmla="*/ 390178 h 1050874"/>
              <a:gd name="connsiteX8" fmla="*/ 187643 w 1435492"/>
              <a:gd name="connsiteY8" fmla="*/ 396673 h 1050874"/>
              <a:gd name="connsiteX9" fmla="*/ 198943 w 1435492"/>
              <a:gd name="connsiteY9" fmla="*/ 422824 h 1050874"/>
              <a:gd name="connsiteX10" fmla="*/ 200718 w 1435492"/>
              <a:gd name="connsiteY10" fmla="*/ 442999 h 1050874"/>
              <a:gd name="connsiteX11" fmla="*/ 216174 w 1435492"/>
              <a:gd name="connsiteY11" fmla="*/ 462006 h 1050874"/>
              <a:gd name="connsiteX12" fmla="*/ 226261 w 1435492"/>
              <a:gd name="connsiteY12" fmla="*/ 485124 h 1050874"/>
              <a:gd name="connsiteX13" fmla="*/ 236350 w 1435492"/>
              <a:gd name="connsiteY13" fmla="*/ 509501 h 1050874"/>
              <a:gd name="connsiteX14" fmla="*/ 252975 w 1435492"/>
              <a:gd name="connsiteY14" fmla="*/ 541582 h 1050874"/>
              <a:gd name="connsiteX15" fmla="*/ 256526 w 1435492"/>
              <a:gd name="connsiteY15" fmla="*/ 551671 h 1050874"/>
              <a:gd name="connsiteX16" fmla="*/ 293933 w 1435492"/>
              <a:gd name="connsiteY16" fmla="*/ 597996 h 1050874"/>
              <a:gd name="connsiteX17" fmla="*/ 307571 w 1435492"/>
              <a:gd name="connsiteY17" fmla="*/ 627091 h 1050874"/>
              <a:gd name="connsiteX18" fmla="*/ 327184 w 1435492"/>
              <a:gd name="connsiteY18" fmla="*/ 642504 h 1050874"/>
              <a:gd name="connsiteX19" fmla="*/ 353291 w 1435492"/>
              <a:gd name="connsiteY19" fmla="*/ 664498 h 1050874"/>
              <a:gd name="connsiteX20" fmla="*/ 378229 w 1435492"/>
              <a:gd name="connsiteY20" fmla="*/ 689436 h 1050874"/>
              <a:gd name="connsiteX21" fmla="*/ 390698 w 1435492"/>
              <a:gd name="connsiteY21" fmla="*/ 697749 h 1050874"/>
              <a:gd name="connsiteX22" fmla="*/ 407324 w 1435492"/>
              <a:gd name="connsiteY22" fmla="*/ 714375 h 1050874"/>
              <a:gd name="connsiteX23" fmla="*/ 415636 w 1435492"/>
              <a:gd name="connsiteY23" fmla="*/ 707794 h 1050874"/>
              <a:gd name="connsiteX24" fmla="*/ 436418 w 1435492"/>
              <a:gd name="connsiteY24" fmla="*/ 720869 h 1050874"/>
              <a:gd name="connsiteX25" fmla="*/ 450662 w 1435492"/>
              <a:gd name="connsiteY25" fmla="*/ 731563 h 1050874"/>
              <a:gd name="connsiteX26" fmla="*/ 477982 w 1435492"/>
              <a:gd name="connsiteY26" fmla="*/ 747626 h 1050874"/>
              <a:gd name="connsiteX27" fmla="*/ 498764 w 1435492"/>
              <a:gd name="connsiteY27" fmla="*/ 751782 h 1050874"/>
              <a:gd name="connsiteX28" fmla="*/ 515389 w 1435492"/>
              <a:gd name="connsiteY28" fmla="*/ 760095 h 1050874"/>
              <a:gd name="connsiteX29" fmla="*/ 527858 w 1435492"/>
              <a:gd name="connsiteY29" fmla="*/ 768407 h 1050874"/>
              <a:gd name="connsiteX30" fmla="*/ 569422 w 1435492"/>
              <a:gd name="connsiteY30" fmla="*/ 785033 h 1050874"/>
              <a:gd name="connsiteX31" fmla="*/ 586047 w 1435492"/>
              <a:gd name="connsiteY31" fmla="*/ 797502 h 1050874"/>
              <a:gd name="connsiteX32" fmla="*/ 606180 w 1435492"/>
              <a:gd name="connsiteY32" fmla="*/ 794472 h 1050874"/>
              <a:gd name="connsiteX33" fmla="*/ 632936 w 1435492"/>
              <a:gd name="connsiteY33" fmla="*/ 802783 h 1050874"/>
              <a:gd name="connsiteX34" fmla="*/ 645968 w 1435492"/>
              <a:gd name="connsiteY34" fmla="*/ 811096 h 1050874"/>
              <a:gd name="connsiteX35" fmla="*/ 664975 w 1435492"/>
              <a:gd name="connsiteY35" fmla="*/ 817028 h 1050874"/>
              <a:gd name="connsiteX36" fmla="*/ 698269 w 1435492"/>
              <a:gd name="connsiteY36" fmla="*/ 830752 h 1050874"/>
              <a:gd name="connsiteX37" fmla="*/ 806334 w 1435492"/>
              <a:gd name="connsiteY37" fmla="*/ 843222 h 1050874"/>
              <a:gd name="connsiteX38" fmla="*/ 872836 w 1435492"/>
              <a:gd name="connsiteY38" fmla="*/ 847379 h 1050874"/>
              <a:gd name="connsiteX39" fmla="*/ 972589 w 1435492"/>
              <a:gd name="connsiteY39" fmla="*/ 851535 h 1050874"/>
              <a:gd name="connsiteX40" fmla="*/ 1084811 w 1435492"/>
              <a:gd name="connsiteY40" fmla="*/ 843222 h 1050874"/>
              <a:gd name="connsiteX41" fmla="*/ 1131700 w 1435492"/>
              <a:gd name="connsiteY41" fmla="*/ 836034 h 1050874"/>
              <a:gd name="connsiteX42" fmla="*/ 1151313 w 1435492"/>
              <a:gd name="connsiteY42" fmla="*/ 839065 h 1050874"/>
              <a:gd name="connsiteX43" fmla="*/ 1271847 w 1435492"/>
              <a:gd name="connsiteY43" fmla="*/ 826596 h 1050874"/>
              <a:gd name="connsiteX44" fmla="*/ 1328261 w 1435492"/>
              <a:gd name="connsiteY44" fmla="*/ 812872 h 1050874"/>
              <a:gd name="connsiteX45" fmla="*/ 1356792 w 1435492"/>
              <a:gd name="connsiteY45" fmla="*/ 796809 h 1050874"/>
              <a:gd name="connsiteX46" fmla="*/ 1391863 w 1435492"/>
              <a:gd name="connsiteY46" fmla="*/ 785510 h 1050874"/>
              <a:gd name="connsiteX47" fmla="*/ 1409656 w 1435492"/>
              <a:gd name="connsiteY47" fmla="*/ 774816 h 1050874"/>
              <a:gd name="connsiteX48" fmla="*/ 1435244 w 1435492"/>
              <a:gd name="connsiteY48" fmla="*/ 772997 h 1050874"/>
              <a:gd name="connsiteX49" fmla="*/ 1419095 w 1435492"/>
              <a:gd name="connsiteY49" fmla="*/ 853483 h 1050874"/>
              <a:gd name="connsiteX50" fmla="*/ 1364585 w 1435492"/>
              <a:gd name="connsiteY50" fmla="*/ 875433 h 1050874"/>
              <a:gd name="connsiteX51" fmla="*/ 1329474 w 1435492"/>
              <a:gd name="connsiteY51" fmla="*/ 898467 h 1050874"/>
              <a:gd name="connsiteX52" fmla="*/ 1298604 w 1435492"/>
              <a:gd name="connsiteY52" fmla="*/ 909204 h 1050874"/>
              <a:gd name="connsiteX53" fmla="*/ 1300422 w 1435492"/>
              <a:gd name="connsiteY53" fmla="*/ 913362 h 1050874"/>
              <a:gd name="connsiteX54" fmla="*/ 1271285 w 1435492"/>
              <a:gd name="connsiteY54" fmla="*/ 919292 h 1050874"/>
              <a:gd name="connsiteX55" fmla="*/ 1249897 w 1435492"/>
              <a:gd name="connsiteY55" fmla="*/ 916305 h 1050874"/>
              <a:gd name="connsiteX56" fmla="*/ 1234483 w 1435492"/>
              <a:gd name="connsiteY56" fmla="*/ 931761 h 1050874"/>
              <a:gd name="connsiteX57" fmla="*/ 1207726 w 1435492"/>
              <a:gd name="connsiteY57" fmla="*/ 937086 h 1050874"/>
              <a:gd name="connsiteX58" fmla="*/ 1167938 w 1435492"/>
              <a:gd name="connsiteY58" fmla="*/ 951331 h 1050874"/>
              <a:gd name="connsiteX59" fmla="*/ 1134687 w 1435492"/>
              <a:gd name="connsiteY59" fmla="*/ 959600 h 1050874"/>
              <a:gd name="connsiteX60" fmla="*/ 1122218 w 1435492"/>
              <a:gd name="connsiteY60" fmla="*/ 963756 h 1050874"/>
              <a:gd name="connsiteX61" fmla="*/ 1101436 w 1435492"/>
              <a:gd name="connsiteY61" fmla="*/ 967913 h 1050874"/>
              <a:gd name="connsiteX62" fmla="*/ 1080654 w 1435492"/>
              <a:gd name="connsiteY62" fmla="*/ 976226 h 1050874"/>
              <a:gd name="connsiteX63" fmla="*/ 1013590 w 1435492"/>
              <a:gd name="connsiteY63" fmla="*/ 996444 h 1050874"/>
              <a:gd name="connsiteX64" fmla="*/ 985058 w 1435492"/>
              <a:gd name="connsiteY64" fmla="*/ 1007745 h 1050874"/>
              <a:gd name="connsiteX65" fmla="*/ 955964 w 1435492"/>
              <a:gd name="connsiteY65" fmla="*/ 1011901 h 1050874"/>
              <a:gd name="connsiteX66" fmla="*/ 921500 w 1435492"/>
              <a:gd name="connsiteY66" fmla="*/ 1023200 h 1050874"/>
              <a:gd name="connsiteX67" fmla="*/ 882881 w 1435492"/>
              <a:gd name="connsiteY67" fmla="*/ 1039264 h 1050874"/>
              <a:gd name="connsiteX68" fmla="*/ 852054 w 1435492"/>
              <a:gd name="connsiteY68" fmla="*/ 1013633 h 1050874"/>
              <a:gd name="connsiteX69" fmla="*/ 818760 w 1435492"/>
              <a:gd name="connsiteY69" fmla="*/ 1048746 h 1050874"/>
              <a:gd name="connsiteX70" fmla="*/ 793865 w 1435492"/>
              <a:gd name="connsiteY70" fmla="*/ 1030258 h 1050874"/>
              <a:gd name="connsiteX71" fmla="*/ 777240 w 1435492"/>
              <a:gd name="connsiteY71" fmla="*/ 1038571 h 1050874"/>
              <a:gd name="connsiteX72" fmla="*/ 748145 w 1435492"/>
              <a:gd name="connsiteY72" fmla="*/ 1042727 h 1050874"/>
              <a:gd name="connsiteX73" fmla="*/ 727364 w 1435492"/>
              <a:gd name="connsiteY73" fmla="*/ 1046884 h 1050874"/>
              <a:gd name="connsiteX74" fmla="*/ 619298 w 1435492"/>
              <a:gd name="connsiteY74" fmla="*/ 1042727 h 1050874"/>
              <a:gd name="connsiteX75" fmla="*/ 594360 w 1435492"/>
              <a:gd name="connsiteY75" fmla="*/ 1034415 h 1050874"/>
              <a:gd name="connsiteX76" fmla="*/ 536171 w 1435492"/>
              <a:gd name="connsiteY76" fmla="*/ 1013633 h 1050874"/>
              <a:gd name="connsiteX77" fmla="*/ 519545 w 1435492"/>
              <a:gd name="connsiteY77" fmla="*/ 997007 h 1050874"/>
              <a:gd name="connsiteX78" fmla="*/ 357447 w 1435492"/>
              <a:gd name="connsiteY78" fmla="*/ 922193 h 1050874"/>
              <a:gd name="connsiteX79" fmla="*/ 320040 w 1435492"/>
              <a:gd name="connsiteY79" fmla="*/ 897255 h 1050874"/>
              <a:gd name="connsiteX80" fmla="*/ 261851 w 1435492"/>
              <a:gd name="connsiteY80" fmla="*/ 851535 h 1050874"/>
              <a:gd name="connsiteX81" fmla="*/ 245225 w 1435492"/>
              <a:gd name="connsiteY81" fmla="*/ 839066 h 1050874"/>
              <a:gd name="connsiteX82" fmla="*/ 224444 w 1435492"/>
              <a:gd name="connsiteY82" fmla="*/ 818284 h 1050874"/>
              <a:gd name="connsiteX83" fmla="*/ 207818 w 1435492"/>
              <a:gd name="connsiteY83" fmla="*/ 785033 h 1050874"/>
              <a:gd name="connsiteX84" fmla="*/ 199505 w 1435492"/>
              <a:gd name="connsiteY84" fmla="*/ 772564 h 1050874"/>
              <a:gd name="connsiteX85" fmla="*/ 187036 w 1435492"/>
              <a:gd name="connsiteY85" fmla="*/ 755938 h 1050874"/>
              <a:gd name="connsiteX86" fmla="*/ 153785 w 1435492"/>
              <a:gd name="connsiteY86" fmla="*/ 710218 h 1050874"/>
              <a:gd name="connsiteX87" fmla="*/ 128847 w 1435492"/>
              <a:gd name="connsiteY87" fmla="*/ 685280 h 1050874"/>
              <a:gd name="connsiteX88" fmla="*/ 124691 w 1435492"/>
              <a:gd name="connsiteY88" fmla="*/ 672811 h 1050874"/>
              <a:gd name="connsiteX89" fmla="*/ 99753 w 1435492"/>
              <a:gd name="connsiteY89" fmla="*/ 635404 h 1050874"/>
              <a:gd name="connsiteX90" fmla="*/ 74814 w 1435492"/>
              <a:gd name="connsiteY90" fmla="*/ 597996 h 1050874"/>
              <a:gd name="connsiteX91" fmla="*/ 58189 w 1435492"/>
              <a:gd name="connsiteY91" fmla="*/ 573058 h 1050874"/>
              <a:gd name="connsiteX92" fmla="*/ 45720 w 1435492"/>
              <a:gd name="connsiteY92" fmla="*/ 539807 h 1050874"/>
              <a:gd name="connsiteX93" fmla="*/ 41564 w 1435492"/>
              <a:gd name="connsiteY93" fmla="*/ 502400 h 1050874"/>
              <a:gd name="connsiteX94" fmla="*/ 33251 w 1435492"/>
              <a:gd name="connsiteY94" fmla="*/ 489931 h 1050874"/>
              <a:gd name="connsiteX95" fmla="*/ 24938 w 1435492"/>
              <a:gd name="connsiteY95" fmla="*/ 464993 h 1050874"/>
              <a:gd name="connsiteX96" fmla="*/ 16625 w 1435492"/>
              <a:gd name="connsiteY96" fmla="*/ 448367 h 1050874"/>
              <a:gd name="connsiteX97" fmla="*/ 12469 w 1435492"/>
              <a:gd name="connsiteY97" fmla="*/ 431742 h 1050874"/>
              <a:gd name="connsiteX98" fmla="*/ 4156 w 1435492"/>
              <a:gd name="connsiteY98" fmla="*/ 406804 h 1050874"/>
              <a:gd name="connsiteX99" fmla="*/ 0 w 1435492"/>
              <a:gd name="connsiteY99" fmla="*/ 390178 h 1050874"/>
              <a:gd name="connsiteX100" fmla="*/ 4156 w 1435492"/>
              <a:gd name="connsiteY100" fmla="*/ 294582 h 1050874"/>
              <a:gd name="connsiteX101" fmla="*/ 8313 w 1435492"/>
              <a:gd name="connsiteY101" fmla="*/ 273800 h 1050874"/>
              <a:gd name="connsiteX102" fmla="*/ 12469 w 1435492"/>
              <a:gd name="connsiteY102" fmla="*/ 228080 h 1050874"/>
              <a:gd name="connsiteX103" fmla="*/ 20782 w 1435492"/>
              <a:gd name="connsiteY103" fmla="*/ 207298 h 1050874"/>
              <a:gd name="connsiteX104" fmla="*/ 29094 w 1435492"/>
              <a:gd name="connsiteY104" fmla="*/ 174047 h 1050874"/>
              <a:gd name="connsiteX105" fmla="*/ 37407 w 1435492"/>
              <a:gd name="connsiteY105" fmla="*/ 136640 h 1050874"/>
              <a:gd name="connsiteX106" fmla="*/ 41564 w 1435492"/>
              <a:gd name="connsiteY106" fmla="*/ 115858 h 1050874"/>
              <a:gd name="connsiteX107" fmla="*/ 49876 w 1435492"/>
              <a:gd name="connsiteY107" fmla="*/ 99233 h 1050874"/>
              <a:gd name="connsiteX108" fmla="*/ 54033 w 1435492"/>
              <a:gd name="connsiteY108" fmla="*/ 86764 h 1050874"/>
              <a:gd name="connsiteX109" fmla="*/ 61133 w 1435492"/>
              <a:gd name="connsiteY109" fmla="*/ 73689 h 1050874"/>
              <a:gd name="connsiteX110" fmla="*/ 77759 w 1435492"/>
              <a:gd name="connsiteY110" fmla="*/ 51694 h 1050874"/>
              <a:gd name="connsiteX111" fmla="*/ 95596 w 1435492"/>
              <a:gd name="connsiteY111" fmla="*/ 53513 h 1050874"/>
              <a:gd name="connsiteX112" fmla="*/ 89015 w 1435492"/>
              <a:gd name="connsiteY112" fmla="*/ 46975 h 1050874"/>
              <a:gd name="connsiteX113" fmla="*/ 108628 w 1435492"/>
              <a:gd name="connsiteY113" fmla="*/ 26757 h 1050874"/>
              <a:gd name="connsiteX114" fmla="*/ 162142 w 1435492"/>
              <a:gd name="connsiteY114" fmla="*/ 0 h 1050874"/>
              <a:gd name="connsiteX115" fmla="*/ 160929 w 1435492"/>
              <a:gd name="connsiteY115" fmla="*/ 57669 h 1050874"/>
              <a:gd name="connsiteX0" fmla="*/ 160929 w 1435492"/>
              <a:gd name="connsiteY0" fmla="*/ 57669 h 1049101"/>
              <a:gd name="connsiteX1" fmla="*/ 153785 w 1435492"/>
              <a:gd name="connsiteY1" fmla="*/ 124171 h 1049101"/>
              <a:gd name="connsiteX2" fmla="*/ 159760 w 1435492"/>
              <a:gd name="connsiteY2" fmla="*/ 204917 h 1049101"/>
              <a:gd name="connsiteX3" fmla="*/ 159154 w 1435492"/>
              <a:gd name="connsiteY3" fmla="*/ 273887 h 1049101"/>
              <a:gd name="connsiteX4" fmla="*/ 162097 w 1435492"/>
              <a:gd name="connsiteY4" fmla="*/ 236349 h 1049101"/>
              <a:gd name="connsiteX5" fmla="*/ 175779 w 1435492"/>
              <a:gd name="connsiteY5" fmla="*/ 342077 h 1049101"/>
              <a:gd name="connsiteX6" fmla="*/ 175737 w 1435492"/>
              <a:gd name="connsiteY6" fmla="*/ 356927 h 1049101"/>
              <a:gd name="connsiteX7" fmla="*/ 178724 w 1435492"/>
              <a:gd name="connsiteY7" fmla="*/ 390178 h 1049101"/>
              <a:gd name="connsiteX8" fmla="*/ 187643 w 1435492"/>
              <a:gd name="connsiteY8" fmla="*/ 396673 h 1049101"/>
              <a:gd name="connsiteX9" fmla="*/ 198943 w 1435492"/>
              <a:gd name="connsiteY9" fmla="*/ 422824 h 1049101"/>
              <a:gd name="connsiteX10" fmla="*/ 200718 w 1435492"/>
              <a:gd name="connsiteY10" fmla="*/ 442999 h 1049101"/>
              <a:gd name="connsiteX11" fmla="*/ 216174 w 1435492"/>
              <a:gd name="connsiteY11" fmla="*/ 462006 h 1049101"/>
              <a:gd name="connsiteX12" fmla="*/ 226261 w 1435492"/>
              <a:gd name="connsiteY12" fmla="*/ 485124 h 1049101"/>
              <a:gd name="connsiteX13" fmla="*/ 236350 w 1435492"/>
              <a:gd name="connsiteY13" fmla="*/ 509501 h 1049101"/>
              <a:gd name="connsiteX14" fmla="*/ 252975 w 1435492"/>
              <a:gd name="connsiteY14" fmla="*/ 541582 h 1049101"/>
              <a:gd name="connsiteX15" fmla="*/ 256526 w 1435492"/>
              <a:gd name="connsiteY15" fmla="*/ 551671 h 1049101"/>
              <a:gd name="connsiteX16" fmla="*/ 293933 w 1435492"/>
              <a:gd name="connsiteY16" fmla="*/ 597996 h 1049101"/>
              <a:gd name="connsiteX17" fmla="*/ 307571 w 1435492"/>
              <a:gd name="connsiteY17" fmla="*/ 627091 h 1049101"/>
              <a:gd name="connsiteX18" fmla="*/ 327184 w 1435492"/>
              <a:gd name="connsiteY18" fmla="*/ 642504 h 1049101"/>
              <a:gd name="connsiteX19" fmla="*/ 353291 w 1435492"/>
              <a:gd name="connsiteY19" fmla="*/ 664498 h 1049101"/>
              <a:gd name="connsiteX20" fmla="*/ 378229 w 1435492"/>
              <a:gd name="connsiteY20" fmla="*/ 689436 h 1049101"/>
              <a:gd name="connsiteX21" fmla="*/ 390698 w 1435492"/>
              <a:gd name="connsiteY21" fmla="*/ 697749 h 1049101"/>
              <a:gd name="connsiteX22" fmla="*/ 407324 w 1435492"/>
              <a:gd name="connsiteY22" fmla="*/ 714375 h 1049101"/>
              <a:gd name="connsiteX23" fmla="*/ 415636 w 1435492"/>
              <a:gd name="connsiteY23" fmla="*/ 707794 h 1049101"/>
              <a:gd name="connsiteX24" fmla="*/ 436418 w 1435492"/>
              <a:gd name="connsiteY24" fmla="*/ 720869 h 1049101"/>
              <a:gd name="connsiteX25" fmla="*/ 450662 w 1435492"/>
              <a:gd name="connsiteY25" fmla="*/ 731563 h 1049101"/>
              <a:gd name="connsiteX26" fmla="*/ 477982 w 1435492"/>
              <a:gd name="connsiteY26" fmla="*/ 747626 h 1049101"/>
              <a:gd name="connsiteX27" fmla="*/ 498764 w 1435492"/>
              <a:gd name="connsiteY27" fmla="*/ 751782 h 1049101"/>
              <a:gd name="connsiteX28" fmla="*/ 515389 w 1435492"/>
              <a:gd name="connsiteY28" fmla="*/ 760095 h 1049101"/>
              <a:gd name="connsiteX29" fmla="*/ 527858 w 1435492"/>
              <a:gd name="connsiteY29" fmla="*/ 768407 h 1049101"/>
              <a:gd name="connsiteX30" fmla="*/ 569422 w 1435492"/>
              <a:gd name="connsiteY30" fmla="*/ 785033 h 1049101"/>
              <a:gd name="connsiteX31" fmla="*/ 586047 w 1435492"/>
              <a:gd name="connsiteY31" fmla="*/ 797502 h 1049101"/>
              <a:gd name="connsiteX32" fmla="*/ 606180 w 1435492"/>
              <a:gd name="connsiteY32" fmla="*/ 794472 h 1049101"/>
              <a:gd name="connsiteX33" fmla="*/ 632936 w 1435492"/>
              <a:gd name="connsiteY33" fmla="*/ 802783 h 1049101"/>
              <a:gd name="connsiteX34" fmla="*/ 645968 w 1435492"/>
              <a:gd name="connsiteY34" fmla="*/ 811096 h 1049101"/>
              <a:gd name="connsiteX35" fmla="*/ 664975 w 1435492"/>
              <a:gd name="connsiteY35" fmla="*/ 817028 h 1049101"/>
              <a:gd name="connsiteX36" fmla="*/ 698269 w 1435492"/>
              <a:gd name="connsiteY36" fmla="*/ 830752 h 1049101"/>
              <a:gd name="connsiteX37" fmla="*/ 806334 w 1435492"/>
              <a:gd name="connsiteY37" fmla="*/ 843222 h 1049101"/>
              <a:gd name="connsiteX38" fmla="*/ 872836 w 1435492"/>
              <a:gd name="connsiteY38" fmla="*/ 847379 h 1049101"/>
              <a:gd name="connsiteX39" fmla="*/ 972589 w 1435492"/>
              <a:gd name="connsiteY39" fmla="*/ 851535 h 1049101"/>
              <a:gd name="connsiteX40" fmla="*/ 1084811 w 1435492"/>
              <a:gd name="connsiteY40" fmla="*/ 843222 h 1049101"/>
              <a:gd name="connsiteX41" fmla="*/ 1131700 w 1435492"/>
              <a:gd name="connsiteY41" fmla="*/ 836034 h 1049101"/>
              <a:gd name="connsiteX42" fmla="*/ 1151313 w 1435492"/>
              <a:gd name="connsiteY42" fmla="*/ 839065 h 1049101"/>
              <a:gd name="connsiteX43" fmla="*/ 1271847 w 1435492"/>
              <a:gd name="connsiteY43" fmla="*/ 826596 h 1049101"/>
              <a:gd name="connsiteX44" fmla="*/ 1328261 w 1435492"/>
              <a:gd name="connsiteY44" fmla="*/ 812872 h 1049101"/>
              <a:gd name="connsiteX45" fmla="*/ 1356792 w 1435492"/>
              <a:gd name="connsiteY45" fmla="*/ 796809 h 1049101"/>
              <a:gd name="connsiteX46" fmla="*/ 1391863 w 1435492"/>
              <a:gd name="connsiteY46" fmla="*/ 785510 h 1049101"/>
              <a:gd name="connsiteX47" fmla="*/ 1409656 w 1435492"/>
              <a:gd name="connsiteY47" fmla="*/ 774816 h 1049101"/>
              <a:gd name="connsiteX48" fmla="*/ 1435244 w 1435492"/>
              <a:gd name="connsiteY48" fmla="*/ 772997 h 1049101"/>
              <a:gd name="connsiteX49" fmla="*/ 1419095 w 1435492"/>
              <a:gd name="connsiteY49" fmla="*/ 853483 h 1049101"/>
              <a:gd name="connsiteX50" fmla="*/ 1364585 w 1435492"/>
              <a:gd name="connsiteY50" fmla="*/ 875433 h 1049101"/>
              <a:gd name="connsiteX51" fmla="*/ 1329474 w 1435492"/>
              <a:gd name="connsiteY51" fmla="*/ 898467 h 1049101"/>
              <a:gd name="connsiteX52" fmla="*/ 1298604 w 1435492"/>
              <a:gd name="connsiteY52" fmla="*/ 909204 h 1049101"/>
              <a:gd name="connsiteX53" fmla="*/ 1300422 w 1435492"/>
              <a:gd name="connsiteY53" fmla="*/ 913362 h 1049101"/>
              <a:gd name="connsiteX54" fmla="*/ 1271285 w 1435492"/>
              <a:gd name="connsiteY54" fmla="*/ 919292 h 1049101"/>
              <a:gd name="connsiteX55" fmla="*/ 1249897 w 1435492"/>
              <a:gd name="connsiteY55" fmla="*/ 916305 h 1049101"/>
              <a:gd name="connsiteX56" fmla="*/ 1234483 w 1435492"/>
              <a:gd name="connsiteY56" fmla="*/ 931761 h 1049101"/>
              <a:gd name="connsiteX57" fmla="*/ 1207726 w 1435492"/>
              <a:gd name="connsiteY57" fmla="*/ 937086 h 1049101"/>
              <a:gd name="connsiteX58" fmla="*/ 1167938 w 1435492"/>
              <a:gd name="connsiteY58" fmla="*/ 951331 h 1049101"/>
              <a:gd name="connsiteX59" fmla="*/ 1134687 w 1435492"/>
              <a:gd name="connsiteY59" fmla="*/ 959600 h 1049101"/>
              <a:gd name="connsiteX60" fmla="*/ 1122218 w 1435492"/>
              <a:gd name="connsiteY60" fmla="*/ 963756 h 1049101"/>
              <a:gd name="connsiteX61" fmla="*/ 1101436 w 1435492"/>
              <a:gd name="connsiteY61" fmla="*/ 967913 h 1049101"/>
              <a:gd name="connsiteX62" fmla="*/ 1080654 w 1435492"/>
              <a:gd name="connsiteY62" fmla="*/ 976226 h 1049101"/>
              <a:gd name="connsiteX63" fmla="*/ 1013590 w 1435492"/>
              <a:gd name="connsiteY63" fmla="*/ 996444 h 1049101"/>
              <a:gd name="connsiteX64" fmla="*/ 985058 w 1435492"/>
              <a:gd name="connsiteY64" fmla="*/ 1007745 h 1049101"/>
              <a:gd name="connsiteX65" fmla="*/ 955964 w 1435492"/>
              <a:gd name="connsiteY65" fmla="*/ 1011901 h 1049101"/>
              <a:gd name="connsiteX66" fmla="*/ 921500 w 1435492"/>
              <a:gd name="connsiteY66" fmla="*/ 1023200 h 1049101"/>
              <a:gd name="connsiteX67" fmla="*/ 882881 w 1435492"/>
              <a:gd name="connsiteY67" fmla="*/ 1039264 h 1049101"/>
              <a:gd name="connsiteX68" fmla="*/ 852054 w 1435492"/>
              <a:gd name="connsiteY68" fmla="*/ 1042208 h 1049101"/>
              <a:gd name="connsiteX69" fmla="*/ 818760 w 1435492"/>
              <a:gd name="connsiteY69" fmla="*/ 1048746 h 1049101"/>
              <a:gd name="connsiteX70" fmla="*/ 793865 w 1435492"/>
              <a:gd name="connsiteY70" fmla="*/ 1030258 h 1049101"/>
              <a:gd name="connsiteX71" fmla="*/ 777240 w 1435492"/>
              <a:gd name="connsiteY71" fmla="*/ 1038571 h 1049101"/>
              <a:gd name="connsiteX72" fmla="*/ 748145 w 1435492"/>
              <a:gd name="connsiteY72" fmla="*/ 1042727 h 1049101"/>
              <a:gd name="connsiteX73" fmla="*/ 727364 w 1435492"/>
              <a:gd name="connsiteY73" fmla="*/ 1046884 h 1049101"/>
              <a:gd name="connsiteX74" fmla="*/ 619298 w 1435492"/>
              <a:gd name="connsiteY74" fmla="*/ 1042727 h 1049101"/>
              <a:gd name="connsiteX75" fmla="*/ 594360 w 1435492"/>
              <a:gd name="connsiteY75" fmla="*/ 1034415 h 1049101"/>
              <a:gd name="connsiteX76" fmla="*/ 536171 w 1435492"/>
              <a:gd name="connsiteY76" fmla="*/ 1013633 h 1049101"/>
              <a:gd name="connsiteX77" fmla="*/ 519545 w 1435492"/>
              <a:gd name="connsiteY77" fmla="*/ 997007 h 1049101"/>
              <a:gd name="connsiteX78" fmla="*/ 357447 w 1435492"/>
              <a:gd name="connsiteY78" fmla="*/ 922193 h 1049101"/>
              <a:gd name="connsiteX79" fmla="*/ 320040 w 1435492"/>
              <a:gd name="connsiteY79" fmla="*/ 897255 h 1049101"/>
              <a:gd name="connsiteX80" fmla="*/ 261851 w 1435492"/>
              <a:gd name="connsiteY80" fmla="*/ 851535 h 1049101"/>
              <a:gd name="connsiteX81" fmla="*/ 245225 w 1435492"/>
              <a:gd name="connsiteY81" fmla="*/ 839066 h 1049101"/>
              <a:gd name="connsiteX82" fmla="*/ 224444 w 1435492"/>
              <a:gd name="connsiteY82" fmla="*/ 818284 h 1049101"/>
              <a:gd name="connsiteX83" fmla="*/ 207818 w 1435492"/>
              <a:gd name="connsiteY83" fmla="*/ 785033 h 1049101"/>
              <a:gd name="connsiteX84" fmla="*/ 199505 w 1435492"/>
              <a:gd name="connsiteY84" fmla="*/ 772564 h 1049101"/>
              <a:gd name="connsiteX85" fmla="*/ 187036 w 1435492"/>
              <a:gd name="connsiteY85" fmla="*/ 755938 h 1049101"/>
              <a:gd name="connsiteX86" fmla="*/ 153785 w 1435492"/>
              <a:gd name="connsiteY86" fmla="*/ 710218 h 1049101"/>
              <a:gd name="connsiteX87" fmla="*/ 128847 w 1435492"/>
              <a:gd name="connsiteY87" fmla="*/ 685280 h 1049101"/>
              <a:gd name="connsiteX88" fmla="*/ 124691 w 1435492"/>
              <a:gd name="connsiteY88" fmla="*/ 672811 h 1049101"/>
              <a:gd name="connsiteX89" fmla="*/ 99753 w 1435492"/>
              <a:gd name="connsiteY89" fmla="*/ 635404 h 1049101"/>
              <a:gd name="connsiteX90" fmla="*/ 74814 w 1435492"/>
              <a:gd name="connsiteY90" fmla="*/ 597996 h 1049101"/>
              <a:gd name="connsiteX91" fmla="*/ 58189 w 1435492"/>
              <a:gd name="connsiteY91" fmla="*/ 573058 h 1049101"/>
              <a:gd name="connsiteX92" fmla="*/ 45720 w 1435492"/>
              <a:gd name="connsiteY92" fmla="*/ 539807 h 1049101"/>
              <a:gd name="connsiteX93" fmla="*/ 41564 w 1435492"/>
              <a:gd name="connsiteY93" fmla="*/ 502400 h 1049101"/>
              <a:gd name="connsiteX94" fmla="*/ 33251 w 1435492"/>
              <a:gd name="connsiteY94" fmla="*/ 489931 h 1049101"/>
              <a:gd name="connsiteX95" fmla="*/ 24938 w 1435492"/>
              <a:gd name="connsiteY95" fmla="*/ 464993 h 1049101"/>
              <a:gd name="connsiteX96" fmla="*/ 16625 w 1435492"/>
              <a:gd name="connsiteY96" fmla="*/ 448367 h 1049101"/>
              <a:gd name="connsiteX97" fmla="*/ 12469 w 1435492"/>
              <a:gd name="connsiteY97" fmla="*/ 431742 h 1049101"/>
              <a:gd name="connsiteX98" fmla="*/ 4156 w 1435492"/>
              <a:gd name="connsiteY98" fmla="*/ 406804 h 1049101"/>
              <a:gd name="connsiteX99" fmla="*/ 0 w 1435492"/>
              <a:gd name="connsiteY99" fmla="*/ 390178 h 1049101"/>
              <a:gd name="connsiteX100" fmla="*/ 4156 w 1435492"/>
              <a:gd name="connsiteY100" fmla="*/ 294582 h 1049101"/>
              <a:gd name="connsiteX101" fmla="*/ 8313 w 1435492"/>
              <a:gd name="connsiteY101" fmla="*/ 273800 h 1049101"/>
              <a:gd name="connsiteX102" fmla="*/ 12469 w 1435492"/>
              <a:gd name="connsiteY102" fmla="*/ 228080 h 1049101"/>
              <a:gd name="connsiteX103" fmla="*/ 20782 w 1435492"/>
              <a:gd name="connsiteY103" fmla="*/ 207298 h 1049101"/>
              <a:gd name="connsiteX104" fmla="*/ 29094 w 1435492"/>
              <a:gd name="connsiteY104" fmla="*/ 174047 h 1049101"/>
              <a:gd name="connsiteX105" fmla="*/ 37407 w 1435492"/>
              <a:gd name="connsiteY105" fmla="*/ 136640 h 1049101"/>
              <a:gd name="connsiteX106" fmla="*/ 41564 w 1435492"/>
              <a:gd name="connsiteY106" fmla="*/ 115858 h 1049101"/>
              <a:gd name="connsiteX107" fmla="*/ 49876 w 1435492"/>
              <a:gd name="connsiteY107" fmla="*/ 99233 h 1049101"/>
              <a:gd name="connsiteX108" fmla="*/ 54033 w 1435492"/>
              <a:gd name="connsiteY108" fmla="*/ 86764 h 1049101"/>
              <a:gd name="connsiteX109" fmla="*/ 61133 w 1435492"/>
              <a:gd name="connsiteY109" fmla="*/ 73689 h 1049101"/>
              <a:gd name="connsiteX110" fmla="*/ 77759 w 1435492"/>
              <a:gd name="connsiteY110" fmla="*/ 51694 h 1049101"/>
              <a:gd name="connsiteX111" fmla="*/ 95596 w 1435492"/>
              <a:gd name="connsiteY111" fmla="*/ 53513 h 1049101"/>
              <a:gd name="connsiteX112" fmla="*/ 89015 w 1435492"/>
              <a:gd name="connsiteY112" fmla="*/ 46975 h 1049101"/>
              <a:gd name="connsiteX113" fmla="*/ 108628 w 1435492"/>
              <a:gd name="connsiteY113" fmla="*/ 26757 h 1049101"/>
              <a:gd name="connsiteX114" fmla="*/ 162142 w 1435492"/>
              <a:gd name="connsiteY114" fmla="*/ 0 h 1049101"/>
              <a:gd name="connsiteX115" fmla="*/ 160929 w 1435492"/>
              <a:gd name="connsiteY115" fmla="*/ 57669 h 1049101"/>
              <a:gd name="connsiteX0" fmla="*/ 160929 w 1435492"/>
              <a:gd name="connsiteY0" fmla="*/ 57669 h 1048799"/>
              <a:gd name="connsiteX1" fmla="*/ 153785 w 1435492"/>
              <a:gd name="connsiteY1" fmla="*/ 124171 h 1048799"/>
              <a:gd name="connsiteX2" fmla="*/ 159760 w 1435492"/>
              <a:gd name="connsiteY2" fmla="*/ 204917 h 1048799"/>
              <a:gd name="connsiteX3" fmla="*/ 159154 w 1435492"/>
              <a:gd name="connsiteY3" fmla="*/ 273887 h 1048799"/>
              <a:gd name="connsiteX4" fmla="*/ 162097 w 1435492"/>
              <a:gd name="connsiteY4" fmla="*/ 236349 h 1048799"/>
              <a:gd name="connsiteX5" fmla="*/ 175779 w 1435492"/>
              <a:gd name="connsiteY5" fmla="*/ 342077 h 1048799"/>
              <a:gd name="connsiteX6" fmla="*/ 175737 w 1435492"/>
              <a:gd name="connsiteY6" fmla="*/ 356927 h 1048799"/>
              <a:gd name="connsiteX7" fmla="*/ 178724 w 1435492"/>
              <a:gd name="connsiteY7" fmla="*/ 390178 h 1048799"/>
              <a:gd name="connsiteX8" fmla="*/ 187643 w 1435492"/>
              <a:gd name="connsiteY8" fmla="*/ 396673 h 1048799"/>
              <a:gd name="connsiteX9" fmla="*/ 198943 w 1435492"/>
              <a:gd name="connsiteY9" fmla="*/ 422824 h 1048799"/>
              <a:gd name="connsiteX10" fmla="*/ 200718 w 1435492"/>
              <a:gd name="connsiteY10" fmla="*/ 442999 h 1048799"/>
              <a:gd name="connsiteX11" fmla="*/ 216174 w 1435492"/>
              <a:gd name="connsiteY11" fmla="*/ 462006 h 1048799"/>
              <a:gd name="connsiteX12" fmla="*/ 226261 w 1435492"/>
              <a:gd name="connsiteY12" fmla="*/ 485124 h 1048799"/>
              <a:gd name="connsiteX13" fmla="*/ 236350 w 1435492"/>
              <a:gd name="connsiteY13" fmla="*/ 509501 h 1048799"/>
              <a:gd name="connsiteX14" fmla="*/ 252975 w 1435492"/>
              <a:gd name="connsiteY14" fmla="*/ 541582 h 1048799"/>
              <a:gd name="connsiteX15" fmla="*/ 256526 w 1435492"/>
              <a:gd name="connsiteY15" fmla="*/ 551671 h 1048799"/>
              <a:gd name="connsiteX16" fmla="*/ 293933 w 1435492"/>
              <a:gd name="connsiteY16" fmla="*/ 597996 h 1048799"/>
              <a:gd name="connsiteX17" fmla="*/ 307571 w 1435492"/>
              <a:gd name="connsiteY17" fmla="*/ 627091 h 1048799"/>
              <a:gd name="connsiteX18" fmla="*/ 327184 w 1435492"/>
              <a:gd name="connsiteY18" fmla="*/ 642504 h 1048799"/>
              <a:gd name="connsiteX19" fmla="*/ 353291 w 1435492"/>
              <a:gd name="connsiteY19" fmla="*/ 664498 h 1048799"/>
              <a:gd name="connsiteX20" fmla="*/ 378229 w 1435492"/>
              <a:gd name="connsiteY20" fmla="*/ 689436 h 1048799"/>
              <a:gd name="connsiteX21" fmla="*/ 390698 w 1435492"/>
              <a:gd name="connsiteY21" fmla="*/ 697749 h 1048799"/>
              <a:gd name="connsiteX22" fmla="*/ 407324 w 1435492"/>
              <a:gd name="connsiteY22" fmla="*/ 714375 h 1048799"/>
              <a:gd name="connsiteX23" fmla="*/ 415636 w 1435492"/>
              <a:gd name="connsiteY23" fmla="*/ 707794 h 1048799"/>
              <a:gd name="connsiteX24" fmla="*/ 436418 w 1435492"/>
              <a:gd name="connsiteY24" fmla="*/ 720869 h 1048799"/>
              <a:gd name="connsiteX25" fmla="*/ 450662 w 1435492"/>
              <a:gd name="connsiteY25" fmla="*/ 731563 h 1048799"/>
              <a:gd name="connsiteX26" fmla="*/ 477982 w 1435492"/>
              <a:gd name="connsiteY26" fmla="*/ 747626 h 1048799"/>
              <a:gd name="connsiteX27" fmla="*/ 498764 w 1435492"/>
              <a:gd name="connsiteY27" fmla="*/ 751782 h 1048799"/>
              <a:gd name="connsiteX28" fmla="*/ 515389 w 1435492"/>
              <a:gd name="connsiteY28" fmla="*/ 760095 h 1048799"/>
              <a:gd name="connsiteX29" fmla="*/ 527858 w 1435492"/>
              <a:gd name="connsiteY29" fmla="*/ 768407 h 1048799"/>
              <a:gd name="connsiteX30" fmla="*/ 569422 w 1435492"/>
              <a:gd name="connsiteY30" fmla="*/ 785033 h 1048799"/>
              <a:gd name="connsiteX31" fmla="*/ 586047 w 1435492"/>
              <a:gd name="connsiteY31" fmla="*/ 797502 h 1048799"/>
              <a:gd name="connsiteX32" fmla="*/ 606180 w 1435492"/>
              <a:gd name="connsiteY32" fmla="*/ 794472 h 1048799"/>
              <a:gd name="connsiteX33" fmla="*/ 632936 w 1435492"/>
              <a:gd name="connsiteY33" fmla="*/ 802783 h 1048799"/>
              <a:gd name="connsiteX34" fmla="*/ 645968 w 1435492"/>
              <a:gd name="connsiteY34" fmla="*/ 811096 h 1048799"/>
              <a:gd name="connsiteX35" fmla="*/ 664975 w 1435492"/>
              <a:gd name="connsiteY35" fmla="*/ 817028 h 1048799"/>
              <a:gd name="connsiteX36" fmla="*/ 698269 w 1435492"/>
              <a:gd name="connsiteY36" fmla="*/ 830752 h 1048799"/>
              <a:gd name="connsiteX37" fmla="*/ 806334 w 1435492"/>
              <a:gd name="connsiteY37" fmla="*/ 843222 h 1048799"/>
              <a:gd name="connsiteX38" fmla="*/ 872836 w 1435492"/>
              <a:gd name="connsiteY38" fmla="*/ 847379 h 1048799"/>
              <a:gd name="connsiteX39" fmla="*/ 972589 w 1435492"/>
              <a:gd name="connsiteY39" fmla="*/ 851535 h 1048799"/>
              <a:gd name="connsiteX40" fmla="*/ 1084811 w 1435492"/>
              <a:gd name="connsiteY40" fmla="*/ 843222 h 1048799"/>
              <a:gd name="connsiteX41" fmla="*/ 1131700 w 1435492"/>
              <a:gd name="connsiteY41" fmla="*/ 836034 h 1048799"/>
              <a:gd name="connsiteX42" fmla="*/ 1151313 w 1435492"/>
              <a:gd name="connsiteY42" fmla="*/ 839065 h 1048799"/>
              <a:gd name="connsiteX43" fmla="*/ 1271847 w 1435492"/>
              <a:gd name="connsiteY43" fmla="*/ 826596 h 1048799"/>
              <a:gd name="connsiteX44" fmla="*/ 1328261 w 1435492"/>
              <a:gd name="connsiteY44" fmla="*/ 812872 h 1048799"/>
              <a:gd name="connsiteX45" fmla="*/ 1356792 w 1435492"/>
              <a:gd name="connsiteY45" fmla="*/ 796809 h 1048799"/>
              <a:gd name="connsiteX46" fmla="*/ 1391863 w 1435492"/>
              <a:gd name="connsiteY46" fmla="*/ 785510 h 1048799"/>
              <a:gd name="connsiteX47" fmla="*/ 1409656 w 1435492"/>
              <a:gd name="connsiteY47" fmla="*/ 774816 h 1048799"/>
              <a:gd name="connsiteX48" fmla="*/ 1435244 w 1435492"/>
              <a:gd name="connsiteY48" fmla="*/ 772997 h 1048799"/>
              <a:gd name="connsiteX49" fmla="*/ 1419095 w 1435492"/>
              <a:gd name="connsiteY49" fmla="*/ 853483 h 1048799"/>
              <a:gd name="connsiteX50" fmla="*/ 1364585 w 1435492"/>
              <a:gd name="connsiteY50" fmla="*/ 875433 h 1048799"/>
              <a:gd name="connsiteX51" fmla="*/ 1329474 w 1435492"/>
              <a:gd name="connsiteY51" fmla="*/ 898467 h 1048799"/>
              <a:gd name="connsiteX52" fmla="*/ 1298604 w 1435492"/>
              <a:gd name="connsiteY52" fmla="*/ 909204 h 1048799"/>
              <a:gd name="connsiteX53" fmla="*/ 1300422 w 1435492"/>
              <a:gd name="connsiteY53" fmla="*/ 913362 h 1048799"/>
              <a:gd name="connsiteX54" fmla="*/ 1271285 w 1435492"/>
              <a:gd name="connsiteY54" fmla="*/ 919292 h 1048799"/>
              <a:gd name="connsiteX55" fmla="*/ 1249897 w 1435492"/>
              <a:gd name="connsiteY55" fmla="*/ 916305 h 1048799"/>
              <a:gd name="connsiteX56" fmla="*/ 1234483 w 1435492"/>
              <a:gd name="connsiteY56" fmla="*/ 931761 h 1048799"/>
              <a:gd name="connsiteX57" fmla="*/ 1207726 w 1435492"/>
              <a:gd name="connsiteY57" fmla="*/ 937086 h 1048799"/>
              <a:gd name="connsiteX58" fmla="*/ 1167938 w 1435492"/>
              <a:gd name="connsiteY58" fmla="*/ 951331 h 1048799"/>
              <a:gd name="connsiteX59" fmla="*/ 1134687 w 1435492"/>
              <a:gd name="connsiteY59" fmla="*/ 959600 h 1048799"/>
              <a:gd name="connsiteX60" fmla="*/ 1122218 w 1435492"/>
              <a:gd name="connsiteY60" fmla="*/ 963756 h 1048799"/>
              <a:gd name="connsiteX61" fmla="*/ 1101436 w 1435492"/>
              <a:gd name="connsiteY61" fmla="*/ 967913 h 1048799"/>
              <a:gd name="connsiteX62" fmla="*/ 1080654 w 1435492"/>
              <a:gd name="connsiteY62" fmla="*/ 976226 h 1048799"/>
              <a:gd name="connsiteX63" fmla="*/ 1013590 w 1435492"/>
              <a:gd name="connsiteY63" fmla="*/ 996444 h 1048799"/>
              <a:gd name="connsiteX64" fmla="*/ 985058 w 1435492"/>
              <a:gd name="connsiteY64" fmla="*/ 1007745 h 1048799"/>
              <a:gd name="connsiteX65" fmla="*/ 955964 w 1435492"/>
              <a:gd name="connsiteY65" fmla="*/ 1011901 h 1048799"/>
              <a:gd name="connsiteX66" fmla="*/ 921500 w 1435492"/>
              <a:gd name="connsiteY66" fmla="*/ 1023200 h 1048799"/>
              <a:gd name="connsiteX67" fmla="*/ 882881 w 1435492"/>
              <a:gd name="connsiteY67" fmla="*/ 1039264 h 1048799"/>
              <a:gd name="connsiteX68" fmla="*/ 852054 w 1435492"/>
              <a:gd name="connsiteY68" fmla="*/ 1042208 h 1048799"/>
              <a:gd name="connsiteX69" fmla="*/ 818760 w 1435492"/>
              <a:gd name="connsiteY69" fmla="*/ 1048746 h 1048799"/>
              <a:gd name="connsiteX70" fmla="*/ 793865 w 1435492"/>
              <a:gd name="connsiteY70" fmla="*/ 1046927 h 1048799"/>
              <a:gd name="connsiteX71" fmla="*/ 777240 w 1435492"/>
              <a:gd name="connsiteY71" fmla="*/ 1038571 h 1048799"/>
              <a:gd name="connsiteX72" fmla="*/ 748145 w 1435492"/>
              <a:gd name="connsiteY72" fmla="*/ 1042727 h 1048799"/>
              <a:gd name="connsiteX73" fmla="*/ 727364 w 1435492"/>
              <a:gd name="connsiteY73" fmla="*/ 1046884 h 1048799"/>
              <a:gd name="connsiteX74" fmla="*/ 619298 w 1435492"/>
              <a:gd name="connsiteY74" fmla="*/ 1042727 h 1048799"/>
              <a:gd name="connsiteX75" fmla="*/ 594360 w 1435492"/>
              <a:gd name="connsiteY75" fmla="*/ 1034415 h 1048799"/>
              <a:gd name="connsiteX76" fmla="*/ 536171 w 1435492"/>
              <a:gd name="connsiteY76" fmla="*/ 1013633 h 1048799"/>
              <a:gd name="connsiteX77" fmla="*/ 519545 w 1435492"/>
              <a:gd name="connsiteY77" fmla="*/ 997007 h 1048799"/>
              <a:gd name="connsiteX78" fmla="*/ 357447 w 1435492"/>
              <a:gd name="connsiteY78" fmla="*/ 922193 h 1048799"/>
              <a:gd name="connsiteX79" fmla="*/ 320040 w 1435492"/>
              <a:gd name="connsiteY79" fmla="*/ 897255 h 1048799"/>
              <a:gd name="connsiteX80" fmla="*/ 261851 w 1435492"/>
              <a:gd name="connsiteY80" fmla="*/ 851535 h 1048799"/>
              <a:gd name="connsiteX81" fmla="*/ 245225 w 1435492"/>
              <a:gd name="connsiteY81" fmla="*/ 839066 h 1048799"/>
              <a:gd name="connsiteX82" fmla="*/ 224444 w 1435492"/>
              <a:gd name="connsiteY82" fmla="*/ 818284 h 1048799"/>
              <a:gd name="connsiteX83" fmla="*/ 207818 w 1435492"/>
              <a:gd name="connsiteY83" fmla="*/ 785033 h 1048799"/>
              <a:gd name="connsiteX84" fmla="*/ 199505 w 1435492"/>
              <a:gd name="connsiteY84" fmla="*/ 772564 h 1048799"/>
              <a:gd name="connsiteX85" fmla="*/ 187036 w 1435492"/>
              <a:gd name="connsiteY85" fmla="*/ 755938 h 1048799"/>
              <a:gd name="connsiteX86" fmla="*/ 153785 w 1435492"/>
              <a:gd name="connsiteY86" fmla="*/ 710218 h 1048799"/>
              <a:gd name="connsiteX87" fmla="*/ 128847 w 1435492"/>
              <a:gd name="connsiteY87" fmla="*/ 685280 h 1048799"/>
              <a:gd name="connsiteX88" fmla="*/ 124691 w 1435492"/>
              <a:gd name="connsiteY88" fmla="*/ 672811 h 1048799"/>
              <a:gd name="connsiteX89" fmla="*/ 99753 w 1435492"/>
              <a:gd name="connsiteY89" fmla="*/ 635404 h 1048799"/>
              <a:gd name="connsiteX90" fmla="*/ 74814 w 1435492"/>
              <a:gd name="connsiteY90" fmla="*/ 597996 h 1048799"/>
              <a:gd name="connsiteX91" fmla="*/ 58189 w 1435492"/>
              <a:gd name="connsiteY91" fmla="*/ 573058 h 1048799"/>
              <a:gd name="connsiteX92" fmla="*/ 45720 w 1435492"/>
              <a:gd name="connsiteY92" fmla="*/ 539807 h 1048799"/>
              <a:gd name="connsiteX93" fmla="*/ 41564 w 1435492"/>
              <a:gd name="connsiteY93" fmla="*/ 502400 h 1048799"/>
              <a:gd name="connsiteX94" fmla="*/ 33251 w 1435492"/>
              <a:gd name="connsiteY94" fmla="*/ 489931 h 1048799"/>
              <a:gd name="connsiteX95" fmla="*/ 24938 w 1435492"/>
              <a:gd name="connsiteY95" fmla="*/ 464993 h 1048799"/>
              <a:gd name="connsiteX96" fmla="*/ 16625 w 1435492"/>
              <a:gd name="connsiteY96" fmla="*/ 448367 h 1048799"/>
              <a:gd name="connsiteX97" fmla="*/ 12469 w 1435492"/>
              <a:gd name="connsiteY97" fmla="*/ 431742 h 1048799"/>
              <a:gd name="connsiteX98" fmla="*/ 4156 w 1435492"/>
              <a:gd name="connsiteY98" fmla="*/ 406804 h 1048799"/>
              <a:gd name="connsiteX99" fmla="*/ 0 w 1435492"/>
              <a:gd name="connsiteY99" fmla="*/ 390178 h 1048799"/>
              <a:gd name="connsiteX100" fmla="*/ 4156 w 1435492"/>
              <a:gd name="connsiteY100" fmla="*/ 294582 h 1048799"/>
              <a:gd name="connsiteX101" fmla="*/ 8313 w 1435492"/>
              <a:gd name="connsiteY101" fmla="*/ 273800 h 1048799"/>
              <a:gd name="connsiteX102" fmla="*/ 12469 w 1435492"/>
              <a:gd name="connsiteY102" fmla="*/ 228080 h 1048799"/>
              <a:gd name="connsiteX103" fmla="*/ 20782 w 1435492"/>
              <a:gd name="connsiteY103" fmla="*/ 207298 h 1048799"/>
              <a:gd name="connsiteX104" fmla="*/ 29094 w 1435492"/>
              <a:gd name="connsiteY104" fmla="*/ 174047 h 1048799"/>
              <a:gd name="connsiteX105" fmla="*/ 37407 w 1435492"/>
              <a:gd name="connsiteY105" fmla="*/ 136640 h 1048799"/>
              <a:gd name="connsiteX106" fmla="*/ 41564 w 1435492"/>
              <a:gd name="connsiteY106" fmla="*/ 115858 h 1048799"/>
              <a:gd name="connsiteX107" fmla="*/ 49876 w 1435492"/>
              <a:gd name="connsiteY107" fmla="*/ 99233 h 1048799"/>
              <a:gd name="connsiteX108" fmla="*/ 54033 w 1435492"/>
              <a:gd name="connsiteY108" fmla="*/ 86764 h 1048799"/>
              <a:gd name="connsiteX109" fmla="*/ 61133 w 1435492"/>
              <a:gd name="connsiteY109" fmla="*/ 73689 h 1048799"/>
              <a:gd name="connsiteX110" fmla="*/ 77759 w 1435492"/>
              <a:gd name="connsiteY110" fmla="*/ 51694 h 1048799"/>
              <a:gd name="connsiteX111" fmla="*/ 95596 w 1435492"/>
              <a:gd name="connsiteY111" fmla="*/ 53513 h 1048799"/>
              <a:gd name="connsiteX112" fmla="*/ 89015 w 1435492"/>
              <a:gd name="connsiteY112" fmla="*/ 46975 h 1048799"/>
              <a:gd name="connsiteX113" fmla="*/ 108628 w 1435492"/>
              <a:gd name="connsiteY113" fmla="*/ 26757 h 1048799"/>
              <a:gd name="connsiteX114" fmla="*/ 162142 w 1435492"/>
              <a:gd name="connsiteY114" fmla="*/ 0 h 1048799"/>
              <a:gd name="connsiteX115" fmla="*/ 160929 w 1435492"/>
              <a:gd name="connsiteY115" fmla="*/ 57669 h 1048799"/>
              <a:gd name="connsiteX0" fmla="*/ 160929 w 1435492"/>
              <a:gd name="connsiteY0" fmla="*/ 57669 h 1050650"/>
              <a:gd name="connsiteX1" fmla="*/ 153785 w 1435492"/>
              <a:gd name="connsiteY1" fmla="*/ 124171 h 1050650"/>
              <a:gd name="connsiteX2" fmla="*/ 159760 w 1435492"/>
              <a:gd name="connsiteY2" fmla="*/ 204917 h 1050650"/>
              <a:gd name="connsiteX3" fmla="*/ 159154 w 1435492"/>
              <a:gd name="connsiteY3" fmla="*/ 273887 h 1050650"/>
              <a:gd name="connsiteX4" fmla="*/ 162097 w 1435492"/>
              <a:gd name="connsiteY4" fmla="*/ 236349 h 1050650"/>
              <a:gd name="connsiteX5" fmla="*/ 175779 w 1435492"/>
              <a:gd name="connsiteY5" fmla="*/ 342077 h 1050650"/>
              <a:gd name="connsiteX6" fmla="*/ 175737 w 1435492"/>
              <a:gd name="connsiteY6" fmla="*/ 356927 h 1050650"/>
              <a:gd name="connsiteX7" fmla="*/ 178724 w 1435492"/>
              <a:gd name="connsiteY7" fmla="*/ 390178 h 1050650"/>
              <a:gd name="connsiteX8" fmla="*/ 187643 w 1435492"/>
              <a:gd name="connsiteY8" fmla="*/ 396673 h 1050650"/>
              <a:gd name="connsiteX9" fmla="*/ 198943 w 1435492"/>
              <a:gd name="connsiteY9" fmla="*/ 422824 h 1050650"/>
              <a:gd name="connsiteX10" fmla="*/ 200718 w 1435492"/>
              <a:gd name="connsiteY10" fmla="*/ 442999 h 1050650"/>
              <a:gd name="connsiteX11" fmla="*/ 216174 w 1435492"/>
              <a:gd name="connsiteY11" fmla="*/ 462006 h 1050650"/>
              <a:gd name="connsiteX12" fmla="*/ 226261 w 1435492"/>
              <a:gd name="connsiteY12" fmla="*/ 485124 h 1050650"/>
              <a:gd name="connsiteX13" fmla="*/ 236350 w 1435492"/>
              <a:gd name="connsiteY13" fmla="*/ 509501 h 1050650"/>
              <a:gd name="connsiteX14" fmla="*/ 252975 w 1435492"/>
              <a:gd name="connsiteY14" fmla="*/ 541582 h 1050650"/>
              <a:gd name="connsiteX15" fmla="*/ 256526 w 1435492"/>
              <a:gd name="connsiteY15" fmla="*/ 551671 h 1050650"/>
              <a:gd name="connsiteX16" fmla="*/ 293933 w 1435492"/>
              <a:gd name="connsiteY16" fmla="*/ 597996 h 1050650"/>
              <a:gd name="connsiteX17" fmla="*/ 307571 w 1435492"/>
              <a:gd name="connsiteY17" fmla="*/ 627091 h 1050650"/>
              <a:gd name="connsiteX18" fmla="*/ 327184 w 1435492"/>
              <a:gd name="connsiteY18" fmla="*/ 642504 h 1050650"/>
              <a:gd name="connsiteX19" fmla="*/ 353291 w 1435492"/>
              <a:gd name="connsiteY19" fmla="*/ 664498 h 1050650"/>
              <a:gd name="connsiteX20" fmla="*/ 378229 w 1435492"/>
              <a:gd name="connsiteY20" fmla="*/ 689436 h 1050650"/>
              <a:gd name="connsiteX21" fmla="*/ 390698 w 1435492"/>
              <a:gd name="connsiteY21" fmla="*/ 697749 h 1050650"/>
              <a:gd name="connsiteX22" fmla="*/ 407324 w 1435492"/>
              <a:gd name="connsiteY22" fmla="*/ 714375 h 1050650"/>
              <a:gd name="connsiteX23" fmla="*/ 415636 w 1435492"/>
              <a:gd name="connsiteY23" fmla="*/ 707794 h 1050650"/>
              <a:gd name="connsiteX24" fmla="*/ 436418 w 1435492"/>
              <a:gd name="connsiteY24" fmla="*/ 720869 h 1050650"/>
              <a:gd name="connsiteX25" fmla="*/ 450662 w 1435492"/>
              <a:gd name="connsiteY25" fmla="*/ 731563 h 1050650"/>
              <a:gd name="connsiteX26" fmla="*/ 477982 w 1435492"/>
              <a:gd name="connsiteY26" fmla="*/ 747626 h 1050650"/>
              <a:gd name="connsiteX27" fmla="*/ 498764 w 1435492"/>
              <a:gd name="connsiteY27" fmla="*/ 751782 h 1050650"/>
              <a:gd name="connsiteX28" fmla="*/ 515389 w 1435492"/>
              <a:gd name="connsiteY28" fmla="*/ 760095 h 1050650"/>
              <a:gd name="connsiteX29" fmla="*/ 527858 w 1435492"/>
              <a:gd name="connsiteY29" fmla="*/ 768407 h 1050650"/>
              <a:gd name="connsiteX30" fmla="*/ 569422 w 1435492"/>
              <a:gd name="connsiteY30" fmla="*/ 785033 h 1050650"/>
              <a:gd name="connsiteX31" fmla="*/ 586047 w 1435492"/>
              <a:gd name="connsiteY31" fmla="*/ 797502 h 1050650"/>
              <a:gd name="connsiteX32" fmla="*/ 606180 w 1435492"/>
              <a:gd name="connsiteY32" fmla="*/ 794472 h 1050650"/>
              <a:gd name="connsiteX33" fmla="*/ 632936 w 1435492"/>
              <a:gd name="connsiteY33" fmla="*/ 802783 h 1050650"/>
              <a:gd name="connsiteX34" fmla="*/ 645968 w 1435492"/>
              <a:gd name="connsiteY34" fmla="*/ 811096 h 1050650"/>
              <a:gd name="connsiteX35" fmla="*/ 664975 w 1435492"/>
              <a:gd name="connsiteY35" fmla="*/ 817028 h 1050650"/>
              <a:gd name="connsiteX36" fmla="*/ 698269 w 1435492"/>
              <a:gd name="connsiteY36" fmla="*/ 830752 h 1050650"/>
              <a:gd name="connsiteX37" fmla="*/ 806334 w 1435492"/>
              <a:gd name="connsiteY37" fmla="*/ 843222 h 1050650"/>
              <a:gd name="connsiteX38" fmla="*/ 872836 w 1435492"/>
              <a:gd name="connsiteY38" fmla="*/ 847379 h 1050650"/>
              <a:gd name="connsiteX39" fmla="*/ 972589 w 1435492"/>
              <a:gd name="connsiteY39" fmla="*/ 851535 h 1050650"/>
              <a:gd name="connsiteX40" fmla="*/ 1084811 w 1435492"/>
              <a:gd name="connsiteY40" fmla="*/ 843222 h 1050650"/>
              <a:gd name="connsiteX41" fmla="*/ 1131700 w 1435492"/>
              <a:gd name="connsiteY41" fmla="*/ 836034 h 1050650"/>
              <a:gd name="connsiteX42" fmla="*/ 1151313 w 1435492"/>
              <a:gd name="connsiteY42" fmla="*/ 839065 h 1050650"/>
              <a:gd name="connsiteX43" fmla="*/ 1271847 w 1435492"/>
              <a:gd name="connsiteY43" fmla="*/ 826596 h 1050650"/>
              <a:gd name="connsiteX44" fmla="*/ 1328261 w 1435492"/>
              <a:gd name="connsiteY44" fmla="*/ 812872 h 1050650"/>
              <a:gd name="connsiteX45" fmla="*/ 1356792 w 1435492"/>
              <a:gd name="connsiteY45" fmla="*/ 796809 h 1050650"/>
              <a:gd name="connsiteX46" fmla="*/ 1391863 w 1435492"/>
              <a:gd name="connsiteY46" fmla="*/ 785510 h 1050650"/>
              <a:gd name="connsiteX47" fmla="*/ 1409656 w 1435492"/>
              <a:gd name="connsiteY47" fmla="*/ 774816 h 1050650"/>
              <a:gd name="connsiteX48" fmla="*/ 1435244 w 1435492"/>
              <a:gd name="connsiteY48" fmla="*/ 772997 h 1050650"/>
              <a:gd name="connsiteX49" fmla="*/ 1419095 w 1435492"/>
              <a:gd name="connsiteY49" fmla="*/ 853483 h 1050650"/>
              <a:gd name="connsiteX50" fmla="*/ 1364585 w 1435492"/>
              <a:gd name="connsiteY50" fmla="*/ 875433 h 1050650"/>
              <a:gd name="connsiteX51" fmla="*/ 1329474 w 1435492"/>
              <a:gd name="connsiteY51" fmla="*/ 898467 h 1050650"/>
              <a:gd name="connsiteX52" fmla="*/ 1298604 w 1435492"/>
              <a:gd name="connsiteY52" fmla="*/ 909204 h 1050650"/>
              <a:gd name="connsiteX53" fmla="*/ 1300422 w 1435492"/>
              <a:gd name="connsiteY53" fmla="*/ 913362 h 1050650"/>
              <a:gd name="connsiteX54" fmla="*/ 1271285 w 1435492"/>
              <a:gd name="connsiteY54" fmla="*/ 919292 h 1050650"/>
              <a:gd name="connsiteX55" fmla="*/ 1249897 w 1435492"/>
              <a:gd name="connsiteY55" fmla="*/ 916305 h 1050650"/>
              <a:gd name="connsiteX56" fmla="*/ 1234483 w 1435492"/>
              <a:gd name="connsiteY56" fmla="*/ 931761 h 1050650"/>
              <a:gd name="connsiteX57" fmla="*/ 1207726 w 1435492"/>
              <a:gd name="connsiteY57" fmla="*/ 937086 h 1050650"/>
              <a:gd name="connsiteX58" fmla="*/ 1167938 w 1435492"/>
              <a:gd name="connsiteY58" fmla="*/ 951331 h 1050650"/>
              <a:gd name="connsiteX59" fmla="*/ 1134687 w 1435492"/>
              <a:gd name="connsiteY59" fmla="*/ 959600 h 1050650"/>
              <a:gd name="connsiteX60" fmla="*/ 1122218 w 1435492"/>
              <a:gd name="connsiteY60" fmla="*/ 963756 h 1050650"/>
              <a:gd name="connsiteX61" fmla="*/ 1101436 w 1435492"/>
              <a:gd name="connsiteY61" fmla="*/ 967913 h 1050650"/>
              <a:gd name="connsiteX62" fmla="*/ 1080654 w 1435492"/>
              <a:gd name="connsiteY62" fmla="*/ 976226 h 1050650"/>
              <a:gd name="connsiteX63" fmla="*/ 1013590 w 1435492"/>
              <a:gd name="connsiteY63" fmla="*/ 996444 h 1050650"/>
              <a:gd name="connsiteX64" fmla="*/ 985058 w 1435492"/>
              <a:gd name="connsiteY64" fmla="*/ 1007745 h 1050650"/>
              <a:gd name="connsiteX65" fmla="*/ 955964 w 1435492"/>
              <a:gd name="connsiteY65" fmla="*/ 1011901 h 1050650"/>
              <a:gd name="connsiteX66" fmla="*/ 921500 w 1435492"/>
              <a:gd name="connsiteY66" fmla="*/ 1023200 h 1050650"/>
              <a:gd name="connsiteX67" fmla="*/ 882881 w 1435492"/>
              <a:gd name="connsiteY67" fmla="*/ 1039264 h 1050650"/>
              <a:gd name="connsiteX68" fmla="*/ 852054 w 1435492"/>
              <a:gd name="connsiteY68" fmla="*/ 1042208 h 1050650"/>
              <a:gd name="connsiteX69" fmla="*/ 818760 w 1435492"/>
              <a:gd name="connsiteY69" fmla="*/ 1048746 h 1050650"/>
              <a:gd name="connsiteX70" fmla="*/ 793865 w 1435492"/>
              <a:gd name="connsiteY70" fmla="*/ 1046927 h 1050650"/>
              <a:gd name="connsiteX71" fmla="*/ 777240 w 1435492"/>
              <a:gd name="connsiteY71" fmla="*/ 1050478 h 1050650"/>
              <a:gd name="connsiteX72" fmla="*/ 748145 w 1435492"/>
              <a:gd name="connsiteY72" fmla="*/ 1042727 h 1050650"/>
              <a:gd name="connsiteX73" fmla="*/ 727364 w 1435492"/>
              <a:gd name="connsiteY73" fmla="*/ 1046884 h 1050650"/>
              <a:gd name="connsiteX74" fmla="*/ 619298 w 1435492"/>
              <a:gd name="connsiteY74" fmla="*/ 1042727 h 1050650"/>
              <a:gd name="connsiteX75" fmla="*/ 594360 w 1435492"/>
              <a:gd name="connsiteY75" fmla="*/ 1034415 h 1050650"/>
              <a:gd name="connsiteX76" fmla="*/ 536171 w 1435492"/>
              <a:gd name="connsiteY76" fmla="*/ 1013633 h 1050650"/>
              <a:gd name="connsiteX77" fmla="*/ 519545 w 1435492"/>
              <a:gd name="connsiteY77" fmla="*/ 997007 h 1050650"/>
              <a:gd name="connsiteX78" fmla="*/ 357447 w 1435492"/>
              <a:gd name="connsiteY78" fmla="*/ 922193 h 1050650"/>
              <a:gd name="connsiteX79" fmla="*/ 320040 w 1435492"/>
              <a:gd name="connsiteY79" fmla="*/ 897255 h 1050650"/>
              <a:gd name="connsiteX80" fmla="*/ 261851 w 1435492"/>
              <a:gd name="connsiteY80" fmla="*/ 851535 h 1050650"/>
              <a:gd name="connsiteX81" fmla="*/ 245225 w 1435492"/>
              <a:gd name="connsiteY81" fmla="*/ 839066 h 1050650"/>
              <a:gd name="connsiteX82" fmla="*/ 224444 w 1435492"/>
              <a:gd name="connsiteY82" fmla="*/ 818284 h 1050650"/>
              <a:gd name="connsiteX83" fmla="*/ 207818 w 1435492"/>
              <a:gd name="connsiteY83" fmla="*/ 785033 h 1050650"/>
              <a:gd name="connsiteX84" fmla="*/ 199505 w 1435492"/>
              <a:gd name="connsiteY84" fmla="*/ 772564 h 1050650"/>
              <a:gd name="connsiteX85" fmla="*/ 187036 w 1435492"/>
              <a:gd name="connsiteY85" fmla="*/ 755938 h 1050650"/>
              <a:gd name="connsiteX86" fmla="*/ 153785 w 1435492"/>
              <a:gd name="connsiteY86" fmla="*/ 710218 h 1050650"/>
              <a:gd name="connsiteX87" fmla="*/ 128847 w 1435492"/>
              <a:gd name="connsiteY87" fmla="*/ 685280 h 1050650"/>
              <a:gd name="connsiteX88" fmla="*/ 124691 w 1435492"/>
              <a:gd name="connsiteY88" fmla="*/ 672811 h 1050650"/>
              <a:gd name="connsiteX89" fmla="*/ 99753 w 1435492"/>
              <a:gd name="connsiteY89" fmla="*/ 635404 h 1050650"/>
              <a:gd name="connsiteX90" fmla="*/ 74814 w 1435492"/>
              <a:gd name="connsiteY90" fmla="*/ 597996 h 1050650"/>
              <a:gd name="connsiteX91" fmla="*/ 58189 w 1435492"/>
              <a:gd name="connsiteY91" fmla="*/ 573058 h 1050650"/>
              <a:gd name="connsiteX92" fmla="*/ 45720 w 1435492"/>
              <a:gd name="connsiteY92" fmla="*/ 539807 h 1050650"/>
              <a:gd name="connsiteX93" fmla="*/ 41564 w 1435492"/>
              <a:gd name="connsiteY93" fmla="*/ 502400 h 1050650"/>
              <a:gd name="connsiteX94" fmla="*/ 33251 w 1435492"/>
              <a:gd name="connsiteY94" fmla="*/ 489931 h 1050650"/>
              <a:gd name="connsiteX95" fmla="*/ 24938 w 1435492"/>
              <a:gd name="connsiteY95" fmla="*/ 464993 h 1050650"/>
              <a:gd name="connsiteX96" fmla="*/ 16625 w 1435492"/>
              <a:gd name="connsiteY96" fmla="*/ 448367 h 1050650"/>
              <a:gd name="connsiteX97" fmla="*/ 12469 w 1435492"/>
              <a:gd name="connsiteY97" fmla="*/ 431742 h 1050650"/>
              <a:gd name="connsiteX98" fmla="*/ 4156 w 1435492"/>
              <a:gd name="connsiteY98" fmla="*/ 406804 h 1050650"/>
              <a:gd name="connsiteX99" fmla="*/ 0 w 1435492"/>
              <a:gd name="connsiteY99" fmla="*/ 390178 h 1050650"/>
              <a:gd name="connsiteX100" fmla="*/ 4156 w 1435492"/>
              <a:gd name="connsiteY100" fmla="*/ 294582 h 1050650"/>
              <a:gd name="connsiteX101" fmla="*/ 8313 w 1435492"/>
              <a:gd name="connsiteY101" fmla="*/ 273800 h 1050650"/>
              <a:gd name="connsiteX102" fmla="*/ 12469 w 1435492"/>
              <a:gd name="connsiteY102" fmla="*/ 228080 h 1050650"/>
              <a:gd name="connsiteX103" fmla="*/ 20782 w 1435492"/>
              <a:gd name="connsiteY103" fmla="*/ 207298 h 1050650"/>
              <a:gd name="connsiteX104" fmla="*/ 29094 w 1435492"/>
              <a:gd name="connsiteY104" fmla="*/ 174047 h 1050650"/>
              <a:gd name="connsiteX105" fmla="*/ 37407 w 1435492"/>
              <a:gd name="connsiteY105" fmla="*/ 136640 h 1050650"/>
              <a:gd name="connsiteX106" fmla="*/ 41564 w 1435492"/>
              <a:gd name="connsiteY106" fmla="*/ 115858 h 1050650"/>
              <a:gd name="connsiteX107" fmla="*/ 49876 w 1435492"/>
              <a:gd name="connsiteY107" fmla="*/ 99233 h 1050650"/>
              <a:gd name="connsiteX108" fmla="*/ 54033 w 1435492"/>
              <a:gd name="connsiteY108" fmla="*/ 86764 h 1050650"/>
              <a:gd name="connsiteX109" fmla="*/ 61133 w 1435492"/>
              <a:gd name="connsiteY109" fmla="*/ 73689 h 1050650"/>
              <a:gd name="connsiteX110" fmla="*/ 77759 w 1435492"/>
              <a:gd name="connsiteY110" fmla="*/ 51694 h 1050650"/>
              <a:gd name="connsiteX111" fmla="*/ 95596 w 1435492"/>
              <a:gd name="connsiteY111" fmla="*/ 53513 h 1050650"/>
              <a:gd name="connsiteX112" fmla="*/ 89015 w 1435492"/>
              <a:gd name="connsiteY112" fmla="*/ 46975 h 1050650"/>
              <a:gd name="connsiteX113" fmla="*/ 108628 w 1435492"/>
              <a:gd name="connsiteY113" fmla="*/ 26757 h 1050650"/>
              <a:gd name="connsiteX114" fmla="*/ 162142 w 1435492"/>
              <a:gd name="connsiteY114" fmla="*/ 0 h 1050650"/>
              <a:gd name="connsiteX115" fmla="*/ 160929 w 1435492"/>
              <a:gd name="connsiteY115" fmla="*/ 57669 h 1050650"/>
              <a:gd name="connsiteX0" fmla="*/ 160929 w 1435492"/>
              <a:gd name="connsiteY0" fmla="*/ 57669 h 1059429"/>
              <a:gd name="connsiteX1" fmla="*/ 153785 w 1435492"/>
              <a:gd name="connsiteY1" fmla="*/ 124171 h 1059429"/>
              <a:gd name="connsiteX2" fmla="*/ 159760 w 1435492"/>
              <a:gd name="connsiteY2" fmla="*/ 204917 h 1059429"/>
              <a:gd name="connsiteX3" fmla="*/ 159154 w 1435492"/>
              <a:gd name="connsiteY3" fmla="*/ 273887 h 1059429"/>
              <a:gd name="connsiteX4" fmla="*/ 162097 w 1435492"/>
              <a:gd name="connsiteY4" fmla="*/ 236349 h 1059429"/>
              <a:gd name="connsiteX5" fmla="*/ 175779 w 1435492"/>
              <a:gd name="connsiteY5" fmla="*/ 342077 h 1059429"/>
              <a:gd name="connsiteX6" fmla="*/ 175737 w 1435492"/>
              <a:gd name="connsiteY6" fmla="*/ 356927 h 1059429"/>
              <a:gd name="connsiteX7" fmla="*/ 178724 w 1435492"/>
              <a:gd name="connsiteY7" fmla="*/ 390178 h 1059429"/>
              <a:gd name="connsiteX8" fmla="*/ 187643 w 1435492"/>
              <a:gd name="connsiteY8" fmla="*/ 396673 h 1059429"/>
              <a:gd name="connsiteX9" fmla="*/ 198943 w 1435492"/>
              <a:gd name="connsiteY9" fmla="*/ 422824 h 1059429"/>
              <a:gd name="connsiteX10" fmla="*/ 200718 w 1435492"/>
              <a:gd name="connsiteY10" fmla="*/ 442999 h 1059429"/>
              <a:gd name="connsiteX11" fmla="*/ 216174 w 1435492"/>
              <a:gd name="connsiteY11" fmla="*/ 462006 h 1059429"/>
              <a:gd name="connsiteX12" fmla="*/ 226261 w 1435492"/>
              <a:gd name="connsiteY12" fmla="*/ 485124 h 1059429"/>
              <a:gd name="connsiteX13" fmla="*/ 236350 w 1435492"/>
              <a:gd name="connsiteY13" fmla="*/ 509501 h 1059429"/>
              <a:gd name="connsiteX14" fmla="*/ 252975 w 1435492"/>
              <a:gd name="connsiteY14" fmla="*/ 541582 h 1059429"/>
              <a:gd name="connsiteX15" fmla="*/ 256526 w 1435492"/>
              <a:gd name="connsiteY15" fmla="*/ 551671 h 1059429"/>
              <a:gd name="connsiteX16" fmla="*/ 293933 w 1435492"/>
              <a:gd name="connsiteY16" fmla="*/ 597996 h 1059429"/>
              <a:gd name="connsiteX17" fmla="*/ 307571 w 1435492"/>
              <a:gd name="connsiteY17" fmla="*/ 627091 h 1059429"/>
              <a:gd name="connsiteX18" fmla="*/ 327184 w 1435492"/>
              <a:gd name="connsiteY18" fmla="*/ 642504 h 1059429"/>
              <a:gd name="connsiteX19" fmla="*/ 353291 w 1435492"/>
              <a:gd name="connsiteY19" fmla="*/ 664498 h 1059429"/>
              <a:gd name="connsiteX20" fmla="*/ 378229 w 1435492"/>
              <a:gd name="connsiteY20" fmla="*/ 689436 h 1059429"/>
              <a:gd name="connsiteX21" fmla="*/ 390698 w 1435492"/>
              <a:gd name="connsiteY21" fmla="*/ 697749 h 1059429"/>
              <a:gd name="connsiteX22" fmla="*/ 407324 w 1435492"/>
              <a:gd name="connsiteY22" fmla="*/ 714375 h 1059429"/>
              <a:gd name="connsiteX23" fmla="*/ 415636 w 1435492"/>
              <a:gd name="connsiteY23" fmla="*/ 707794 h 1059429"/>
              <a:gd name="connsiteX24" fmla="*/ 436418 w 1435492"/>
              <a:gd name="connsiteY24" fmla="*/ 720869 h 1059429"/>
              <a:gd name="connsiteX25" fmla="*/ 450662 w 1435492"/>
              <a:gd name="connsiteY25" fmla="*/ 731563 h 1059429"/>
              <a:gd name="connsiteX26" fmla="*/ 477982 w 1435492"/>
              <a:gd name="connsiteY26" fmla="*/ 747626 h 1059429"/>
              <a:gd name="connsiteX27" fmla="*/ 498764 w 1435492"/>
              <a:gd name="connsiteY27" fmla="*/ 751782 h 1059429"/>
              <a:gd name="connsiteX28" fmla="*/ 515389 w 1435492"/>
              <a:gd name="connsiteY28" fmla="*/ 760095 h 1059429"/>
              <a:gd name="connsiteX29" fmla="*/ 527858 w 1435492"/>
              <a:gd name="connsiteY29" fmla="*/ 768407 h 1059429"/>
              <a:gd name="connsiteX30" fmla="*/ 569422 w 1435492"/>
              <a:gd name="connsiteY30" fmla="*/ 785033 h 1059429"/>
              <a:gd name="connsiteX31" fmla="*/ 586047 w 1435492"/>
              <a:gd name="connsiteY31" fmla="*/ 797502 h 1059429"/>
              <a:gd name="connsiteX32" fmla="*/ 606180 w 1435492"/>
              <a:gd name="connsiteY32" fmla="*/ 794472 h 1059429"/>
              <a:gd name="connsiteX33" fmla="*/ 632936 w 1435492"/>
              <a:gd name="connsiteY33" fmla="*/ 802783 h 1059429"/>
              <a:gd name="connsiteX34" fmla="*/ 645968 w 1435492"/>
              <a:gd name="connsiteY34" fmla="*/ 811096 h 1059429"/>
              <a:gd name="connsiteX35" fmla="*/ 664975 w 1435492"/>
              <a:gd name="connsiteY35" fmla="*/ 817028 h 1059429"/>
              <a:gd name="connsiteX36" fmla="*/ 698269 w 1435492"/>
              <a:gd name="connsiteY36" fmla="*/ 830752 h 1059429"/>
              <a:gd name="connsiteX37" fmla="*/ 806334 w 1435492"/>
              <a:gd name="connsiteY37" fmla="*/ 843222 h 1059429"/>
              <a:gd name="connsiteX38" fmla="*/ 872836 w 1435492"/>
              <a:gd name="connsiteY38" fmla="*/ 847379 h 1059429"/>
              <a:gd name="connsiteX39" fmla="*/ 972589 w 1435492"/>
              <a:gd name="connsiteY39" fmla="*/ 851535 h 1059429"/>
              <a:gd name="connsiteX40" fmla="*/ 1084811 w 1435492"/>
              <a:gd name="connsiteY40" fmla="*/ 843222 h 1059429"/>
              <a:gd name="connsiteX41" fmla="*/ 1131700 w 1435492"/>
              <a:gd name="connsiteY41" fmla="*/ 836034 h 1059429"/>
              <a:gd name="connsiteX42" fmla="*/ 1151313 w 1435492"/>
              <a:gd name="connsiteY42" fmla="*/ 839065 h 1059429"/>
              <a:gd name="connsiteX43" fmla="*/ 1271847 w 1435492"/>
              <a:gd name="connsiteY43" fmla="*/ 826596 h 1059429"/>
              <a:gd name="connsiteX44" fmla="*/ 1328261 w 1435492"/>
              <a:gd name="connsiteY44" fmla="*/ 812872 h 1059429"/>
              <a:gd name="connsiteX45" fmla="*/ 1356792 w 1435492"/>
              <a:gd name="connsiteY45" fmla="*/ 796809 h 1059429"/>
              <a:gd name="connsiteX46" fmla="*/ 1391863 w 1435492"/>
              <a:gd name="connsiteY46" fmla="*/ 785510 h 1059429"/>
              <a:gd name="connsiteX47" fmla="*/ 1409656 w 1435492"/>
              <a:gd name="connsiteY47" fmla="*/ 774816 h 1059429"/>
              <a:gd name="connsiteX48" fmla="*/ 1435244 w 1435492"/>
              <a:gd name="connsiteY48" fmla="*/ 772997 h 1059429"/>
              <a:gd name="connsiteX49" fmla="*/ 1419095 w 1435492"/>
              <a:gd name="connsiteY49" fmla="*/ 853483 h 1059429"/>
              <a:gd name="connsiteX50" fmla="*/ 1364585 w 1435492"/>
              <a:gd name="connsiteY50" fmla="*/ 875433 h 1059429"/>
              <a:gd name="connsiteX51" fmla="*/ 1329474 w 1435492"/>
              <a:gd name="connsiteY51" fmla="*/ 898467 h 1059429"/>
              <a:gd name="connsiteX52" fmla="*/ 1298604 w 1435492"/>
              <a:gd name="connsiteY52" fmla="*/ 909204 h 1059429"/>
              <a:gd name="connsiteX53" fmla="*/ 1300422 w 1435492"/>
              <a:gd name="connsiteY53" fmla="*/ 913362 h 1059429"/>
              <a:gd name="connsiteX54" fmla="*/ 1271285 w 1435492"/>
              <a:gd name="connsiteY54" fmla="*/ 919292 h 1059429"/>
              <a:gd name="connsiteX55" fmla="*/ 1249897 w 1435492"/>
              <a:gd name="connsiteY55" fmla="*/ 916305 h 1059429"/>
              <a:gd name="connsiteX56" fmla="*/ 1234483 w 1435492"/>
              <a:gd name="connsiteY56" fmla="*/ 931761 h 1059429"/>
              <a:gd name="connsiteX57" fmla="*/ 1207726 w 1435492"/>
              <a:gd name="connsiteY57" fmla="*/ 937086 h 1059429"/>
              <a:gd name="connsiteX58" fmla="*/ 1167938 w 1435492"/>
              <a:gd name="connsiteY58" fmla="*/ 951331 h 1059429"/>
              <a:gd name="connsiteX59" fmla="*/ 1134687 w 1435492"/>
              <a:gd name="connsiteY59" fmla="*/ 959600 h 1059429"/>
              <a:gd name="connsiteX60" fmla="*/ 1122218 w 1435492"/>
              <a:gd name="connsiteY60" fmla="*/ 963756 h 1059429"/>
              <a:gd name="connsiteX61" fmla="*/ 1101436 w 1435492"/>
              <a:gd name="connsiteY61" fmla="*/ 967913 h 1059429"/>
              <a:gd name="connsiteX62" fmla="*/ 1080654 w 1435492"/>
              <a:gd name="connsiteY62" fmla="*/ 976226 h 1059429"/>
              <a:gd name="connsiteX63" fmla="*/ 1013590 w 1435492"/>
              <a:gd name="connsiteY63" fmla="*/ 996444 h 1059429"/>
              <a:gd name="connsiteX64" fmla="*/ 985058 w 1435492"/>
              <a:gd name="connsiteY64" fmla="*/ 1007745 h 1059429"/>
              <a:gd name="connsiteX65" fmla="*/ 955964 w 1435492"/>
              <a:gd name="connsiteY65" fmla="*/ 1011901 h 1059429"/>
              <a:gd name="connsiteX66" fmla="*/ 921500 w 1435492"/>
              <a:gd name="connsiteY66" fmla="*/ 1023200 h 1059429"/>
              <a:gd name="connsiteX67" fmla="*/ 882881 w 1435492"/>
              <a:gd name="connsiteY67" fmla="*/ 1039264 h 1059429"/>
              <a:gd name="connsiteX68" fmla="*/ 852054 w 1435492"/>
              <a:gd name="connsiteY68" fmla="*/ 1042208 h 1059429"/>
              <a:gd name="connsiteX69" fmla="*/ 818760 w 1435492"/>
              <a:gd name="connsiteY69" fmla="*/ 1048746 h 1059429"/>
              <a:gd name="connsiteX70" fmla="*/ 793865 w 1435492"/>
              <a:gd name="connsiteY70" fmla="*/ 1046927 h 1059429"/>
              <a:gd name="connsiteX71" fmla="*/ 777240 w 1435492"/>
              <a:gd name="connsiteY71" fmla="*/ 1050478 h 1059429"/>
              <a:gd name="connsiteX72" fmla="*/ 750526 w 1435492"/>
              <a:gd name="connsiteY72" fmla="*/ 1059395 h 1059429"/>
              <a:gd name="connsiteX73" fmla="*/ 727364 w 1435492"/>
              <a:gd name="connsiteY73" fmla="*/ 1046884 h 1059429"/>
              <a:gd name="connsiteX74" fmla="*/ 619298 w 1435492"/>
              <a:gd name="connsiteY74" fmla="*/ 1042727 h 1059429"/>
              <a:gd name="connsiteX75" fmla="*/ 594360 w 1435492"/>
              <a:gd name="connsiteY75" fmla="*/ 1034415 h 1059429"/>
              <a:gd name="connsiteX76" fmla="*/ 536171 w 1435492"/>
              <a:gd name="connsiteY76" fmla="*/ 1013633 h 1059429"/>
              <a:gd name="connsiteX77" fmla="*/ 519545 w 1435492"/>
              <a:gd name="connsiteY77" fmla="*/ 997007 h 1059429"/>
              <a:gd name="connsiteX78" fmla="*/ 357447 w 1435492"/>
              <a:gd name="connsiteY78" fmla="*/ 922193 h 1059429"/>
              <a:gd name="connsiteX79" fmla="*/ 320040 w 1435492"/>
              <a:gd name="connsiteY79" fmla="*/ 897255 h 1059429"/>
              <a:gd name="connsiteX80" fmla="*/ 261851 w 1435492"/>
              <a:gd name="connsiteY80" fmla="*/ 851535 h 1059429"/>
              <a:gd name="connsiteX81" fmla="*/ 245225 w 1435492"/>
              <a:gd name="connsiteY81" fmla="*/ 839066 h 1059429"/>
              <a:gd name="connsiteX82" fmla="*/ 224444 w 1435492"/>
              <a:gd name="connsiteY82" fmla="*/ 818284 h 1059429"/>
              <a:gd name="connsiteX83" fmla="*/ 207818 w 1435492"/>
              <a:gd name="connsiteY83" fmla="*/ 785033 h 1059429"/>
              <a:gd name="connsiteX84" fmla="*/ 199505 w 1435492"/>
              <a:gd name="connsiteY84" fmla="*/ 772564 h 1059429"/>
              <a:gd name="connsiteX85" fmla="*/ 187036 w 1435492"/>
              <a:gd name="connsiteY85" fmla="*/ 755938 h 1059429"/>
              <a:gd name="connsiteX86" fmla="*/ 153785 w 1435492"/>
              <a:gd name="connsiteY86" fmla="*/ 710218 h 1059429"/>
              <a:gd name="connsiteX87" fmla="*/ 128847 w 1435492"/>
              <a:gd name="connsiteY87" fmla="*/ 685280 h 1059429"/>
              <a:gd name="connsiteX88" fmla="*/ 124691 w 1435492"/>
              <a:gd name="connsiteY88" fmla="*/ 672811 h 1059429"/>
              <a:gd name="connsiteX89" fmla="*/ 99753 w 1435492"/>
              <a:gd name="connsiteY89" fmla="*/ 635404 h 1059429"/>
              <a:gd name="connsiteX90" fmla="*/ 74814 w 1435492"/>
              <a:gd name="connsiteY90" fmla="*/ 597996 h 1059429"/>
              <a:gd name="connsiteX91" fmla="*/ 58189 w 1435492"/>
              <a:gd name="connsiteY91" fmla="*/ 573058 h 1059429"/>
              <a:gd name="connsiteX92" fmla="*/ 45720 w 1435492"/>
              <a:gd name="connsiteY92" fmla="*/ 539807 h 1059429"/>
              <a:gd name="connsiteX93" fmla="*/ 41564 w 1435492"/>
              <a:gd name="connsiteY93" fmla="*/ 502400 h 1059429"/>
              <a:gd name="connsiteX94" fmla="*/ 33251 w 1435492"/>
              <a:gd name="connsiteY94" fmla="*/ 489931 h 1059429"/>
              <a:gd name="connsiteX95" fmla="*/ 24938 w 1435492"/>
              <a:gd name="connsiteY95" fmla="*/ 464993 h 1059429"/>
              <a:gd name="connsiteX96" fmla="*/ 16625 w 1435492"/>
              <a:gd name="connsiteY96" fmla="*/ 448367 h 1059429"/>
              <a:gd name="connsiteX97" fmla="*/ 12469 w 1435492"/>
              <a:gd name="connsiteY97" fmla="*/ 431742 h 1059429"/>
              <a:gd name="connsiteX98" fmla="*/ 4156 w 1435492"/>
              <a:gd name="connsiteY98" fmla="*/ 406804 h 1059429"/>
              <a:gd name="connsiteX99" fmla="*/ 0 w 1435492"/>
              <a:gd name="connsiteY99" fmla="*/ 390178 h 1059429"/>
              <a:gd name="connsiteX100" fmla="*/ 4156 w 1435492"/>
              <a:gd name="connsiteY100" fmla="*/ 294582 h 1059429"/>
              <a:gd name="connsiteX101" fmla="*/ 8313 w 1435492"/>
              <a:gd name="connsiteY101" fmla="*/ 273800 h 1059429"/>
              <a:gd name="connsiteX102" fmla="*/ 12469 w 1435492"/>
              <a:gd name="connsiteY102" fmla="*/ 228080 h 1059429"/>
              <a:gd name="connsiteX103" fmla="*/ 20782 w 1435492"/>
              <a:gd name="connsiteY103" fmla="*/ 207298 h 1059429"/>
              <a:gd name="connsiteX104" fmla="*/ 29094 w 1435492"/>
              <a:gd name="connsiteY104" fmla="*/ 174047 h 1059429"/>
              <a:gd name="connsiteX105" fmla="*/ 37407 w 1435492"/>
              <a:gd name="connsiteY105" fmla="*/ 136640 h 1059429"/>
              <a:gd name="connsiteX106" fmla="*/ 41564 w 1435492"/>
              <a:gd name="connsiteY106" fmla="*/ 115858 h 1059429"/>
              <a:gd name="connsiteX107" fmla="*/ 49876 w 1435492"/>
              <a:gd name="connsiteY107" fmla="*/ 99233 h 1059429"/>
              <a:gd name="connsiteX108" fmla="*/ 54033 w 1435492"/>
              <a:gd name="connsiteY108" fmla="*/ 86764 h 1059429"/>
              <a:gd name="connsiteX109" fmla="*/ 61133 w 1435492"/>
              <a:gd name="connsiteY109" fmla="*/ 73689 h 1059429"/>
              <a:gd name="connsiteX110" fmla="*/ 77759 w 1435492"/>
              <a:gd name="connsiteY110" fmla="*/ 51694 h 1059429"/>
              <a:gd name="connsiteX111" fmla="*/ 95596 w 1435492"/>
              <a:gd name="connsiteY111" fmla="*/ 53513 h 1059429"/>
              <a:gd name="connsiteX112" fmla="*/ 89015 w 1435492"/>
              <a:gd name="connsiteY112" fmla="*/ 46975 h 1059429"/>
              <a:gd name="connsiteX113" fmla="*/ 108628 w 1435492"/>
              <a:gd name="connsiteY113" fmla="*/ 26757 h 1059429"/>
              <a:gd name="connsiteX114" fmla="*/ 162142 w 1435492"/>
              <a:gd name="connsiteY114" fmla="*/ 0 h 1059429"/>
              <a:gd name="connsiteX115" fmla="*/ 160929 w 1435492"/>
              <a:gd name="connsiteY115" fmla="*/ 57669 h 1059429"/>
              <a:gd name="connsiteX0" fmla="*/ 160929 w 1435492"/>
              <a:gd name="connsiteY0" fmla="*/ 57669 h 1059429"/>
              <a:gd name="connsiteX1" fmla="*/ 153785 w 1435492"/>
              <a:gd name="connsiteY1" fmla="*/ 124171 h 1059429"/>
              <a:gd name="connsiteX2" fmla="*/ 159760 w 1435492"/>
              <a:gd name="connsiteY2" fmla="*/ 204917 h 1059429"/>
              <a:gd name="connsiteX3" fmla="*/ 159154 w 1435492"/>
              <a:gd name="connsiteY3" fmla="*/ 273887 h 1059429"/>
              <a:gd name="connsiteX4" fmla="*/ 162097 w 1435492"/>
              <a:gd name="connsiteY4" fmla="*/ 236349 h 1059429"/>
              <a:gd name="connsiteX5" fmla="*/ 175779 w 1435492"/>
              <a:gd name="connsiteY5" fmla="*/ 342077 h 1059429"/>
              <a:gd name="connsiteX6" fmla="*/ 175737 w 1435492"/>
              <a:gd name="connsiteY6" fmla="*/ 356927 h 1059429"/>
              <a:gd name="connsiteX7" fmla="*/ 178724 w 1435492"/>
              <a:gd name="connsiteY7" fmla="*/ 390178 h 1059429"/>
              <a:gd name="connsiteX8" fmla="*/ 187643 w 1435492"/>
              <a:gd name="connsiteY8" fmla="*/ 396673 h 1059429"/>
              <a:gd name="connsiteX9" fmla="*/ 198943 w 1435492"/>
              <a:gd name="connsiteY9" fmla="*/ 422824 h 1059429"/>
              <a:gd name="connsiteX10" fmla="*/ 200718 w 1435492"/>
              <a:gd name="connsiteY10" fmla="*/ 442999 h 1059429"/>
              <a:gd name="connsiteX11" fmla="*/ 216174 w 1435492"/>
              <a:gd name="connsiteY11" fmla="*/ 462006 h 1059429"/>
              <a:gd name="connsiteX12" fmla="*/ 226261 w 1435492"/>
              <a:gd name="connsiteY12" fmla="*/ 485124 h 1059429"/>
              <a:gd name="connsiteX13" fmla="*/ 236350 w 1435492"/>
              <a:gd name="connsiteY13" fmla="*/ 509501 h 1059429"/>
              <a:gd name="connsiteX14" fmla="*/ 252975 w 1435492"/>
              <a:gd name="connsiteY14" fmla="*/ 541582 h 1059429"/>
              <a:gd name="connsiteX15" fmla="*/ 256526 w 1435492"/>
              <a:gd name="connsiteY15" fmla="*/ 551671 h 1059429"/>
              <a:gd name="connsiteX16" fmla="*/ 293933 w 1435492"/>
              <a:gd name="connsiteY16" fmla="*/ 597996 h 1059429"/>
              <a:gd name="connsiteX17" fmla="*/ 307571 w 1435492"/>
              <a:gd name="connsiteY17" fmla="*/ 627091 h 1059429"/>
              <a:gd name="connsiteX18" fmla="*/ 327184 w 1435492"/>
              <a:gd name="connsiteY18" fmla="*/ 642504 h 1059429"/>
              <a:gd name="connsiteX19" fmla="*/ 353291 w 1435492"/>
              <a:gd name="connsiteY19" fmla="*/ 664498 h 1059429"/>
              <a:gd name="connsiteX20" fmla="*/ 378229 w 1435492"/>
              <a:gd name="connsiteY20" fmla="*/ 689436 h 1059429"/>
              <a:gd name="connsiteX21" fmla="*/ 390698 w 1435492"/>
              <a:gd name="connsiteY21" fmla="*/ 697749 h 1059429"/>
              <a:gd name="connsiteX22" fmla="*/ 407324 w 1435492"/>
              <a:gd name="connsiteY22" fmla="*/ 714375 h 1059429"/>
              <a:gd name="connsiteX23" fmla="*/ 415636 w 1435492"/>
              <a:gd name="connsiteY23" fmla="*/ 707794 h 1059429"/>
              <a:gd name="connsiteX24" fmla="*/ 436418 w 1435492"/>
              <a:gd name="connsiteY24" fmla="*/ 720869 h 1059429"/>
              <a:gd name="connsiteX25" fmla="*/ 450662 w 1435492"/>
              <a:gd name="connsiteY25" fmla="*/ 731563 h 1059429"/>
              <a:gd name="connsiteX26" fmla="*/ 477982 w 1435492"/>
              <a:gd name="connsiteY26" fmla="*/ 747626 h 1059429"/>
              <a:gd name="connsiteX27" fmla="*/ 498764 w 1435492"/>
              <a:gd name="connsiteY27" fmla="*/ 751782 h 1059429"/>
              <a:gd name="connsiteX28" fmla="*/ 515389 w 1435492"/>
              <a:gd name="connsiteY28" fmla="*/ 760095 h 1059429"/>
              <a:gd name="connsiteX29" fmla="*/ 527858 w 1435492"/>
              <a:gd name="connsiteY29" fmla="*/ 768407 h 1059429"/>
              <a:gd name="connsiteX30" fmla="*/ 569422 w 1435492"/>
              <a:gd name="connsiteY30" fmla="*/ 785033 h 1059429"/>
              <a:gd name="connsiteX31" fmla="*/ 586047 w 1435492"/>
              <a:gd name="connsiteY31" fmla="*/ 797502 h 1059429"/>
              <a:gd name="connsiteX32" fmla="*/ 606180 w 1435492"/>
              <a:gd name="connsiteY32" fmla="*/ 794472 h 1059429"/>
              <a:gd name="connsiteX33" fmla="*/ 632936 w 1435492"/>
              <a:gd name="connsiteY33" fmla="*/ 802783 h 1059429"/>
              <a:gd name="connsiteX34" fmla="*/ 645968 w 1435492"/>
              <a:gd name="connsiteY34" fmla="*/ 811096 h 1059429"/>
              <a:gd name="connsiteX35" fmla="*/ 664975 w 1435492"/>
              <a:gd name="connsiteY35" fmla="*/ 817028 h 1059429"/>
              <a:gd name="connsiteX36" fmla="*/ 698269 w 1435492"/>
              <a:gd name="connsiteY36" fmla="*/ 830752 h 1059429"/>
              <a:gd name="connsiteX37" fmla="*/ 806334 w 1435492"/>
              <a:gd name="connsiteY37" fmla="*/ 843222 h 1059429"/>
              <a:gd name="connsiteX38" fmla="*/ 872836 w 1435492"/>
              <a:gd name="connsiteY38" fmla="*/ 847379 h 1059429"/>
              <a:gd name="connsiteX39" fmla="*/ 972589 w 1435492"/>
              <a:gd name="connsiteY39" fmla="*/ 851535 h 1059429"/>
              <a:gd name="connsiteX40" fmla="*/ 1084811 w 1435492"/>
              <a:gd name="connsiteY40" fmla="*/ 843222 h 1059429"/>
              <a:gd name="connsiteX41" fmla="*/ 1131700 w 1435492"/>
              <a:gd name="connsiteY41" fmla="*/ 836034 h 1059429"/>
              <a:gd name="connsiteX42" fmla="*/ 1151313 w 1435492"/>
              <a:gd name="connsiteY42" fmla="*/ 839065 h 1059429"/>
              <a:gd name="connsiteX43" fmla="*/ 1271847 w 1435492"/>
              <a:gd name="connsiteY43" fmla="*/ 826596 h 1059429"/>
              <a:gd name="connsiteX44" fmla="*/ 1328261 w 1435492"/>
              <a:gd name="connsiteY44" fmla="*/ 812872 h 1059429"/>
              <a:gd name="connsiteX45" fmla="*/ 1356792 w 1435492"/>
              <a:gd name="connsiteY45" fmla="*/ 796809 h 1059429"/>
              <a:gd name="connsiteX46" fmla="*/ 1391863 w 1435492"/>
              <a:gd name="connsiteY46" fmla="*/ 785510 h 1059429"/>
              <a:gd name="connsiteX47" fmla="*/ 1409656 w 1435492"/>
              <a:gd name="connsiteY47" fmla="*/ 774816 h 1059429"/>
              <a:gd name="connsiteX48" fmla="*/ 1435244 w 1435492"/>
              <a:gd name="connsiteY48" fmla="*/ 772997 h 1059429"/>
              <a:gd name="connsiteX49" fmla="*/ 1419095 w 1435492"/>
              <a:gd name="connsiteY49" fmla="*/ 853483 h 1059429"/>
              <a:gd name="connsiteX50" fmla="*/ 1364585 w 1435492"/>
              <a:gd name="connsiteY50" fmla="*/ 875433 h 1059429"/>
              <a:gd name="connsiteX51" fmla="*/ 1329474 w 1435492"/>
              <a:gd name="connsiteY51" fmla="*/ 898467 h 1059429"/>
              <a:gd name="connsiteX52" fmla="*/ 1298604 w 1435492"/>
              <a:gd name="connsiteY52" fmla="*/ 909204 h 1059429"/>
              <a:gd name="connsiteX53" fmla="*/ 1300422 w 1435492"/>
              <a:gd name="connsiteY53" fmla="*/ 913362 h 1059429"/>
              <a:gd name="connsiteX54" fmla="*/ 1271285 w 1435492"/>
              <a:gd name="connsiteY54" fmla="*/ 919292 h 1059429"/>
              <a:gd name="connsiteX55" fmla="*/ 1249897 w 1435492"/>
              <a:gd name="connsiteY55" fmla="*/ 916305 h 1059429"/>
              <a:gd name="connsiteX56" fmla="*/ 1234483 w 1435492"/>
              <a:gd name="connsiteY56" fmla="*/ 931761 h 1059429"/>
              <a:gd name="connsiteX57" fmla="*/ 1207726 w 1435492"/>
              <a:gd name="connsiteY57" fmla="*/ 937086 h 1059429"/>
              <a:gd name="connsiteX58" fmla="*/ 1167938 w 1435492"/>
              <a:gd name="connsiteY58" fmla="*/ 951331 h 1059429"/>
              <a:gd name="connsiteX59" fmla="*/ 1134687 w 1435492"/>
              <a:gd name="connsiteY59" fmla="*/ 959600 h 1059429"/>
              <a:gd name="connsiteX60" fmla="*/ 1122218 w 1435492"/>
              <a:gd name="connsiteY60" fmla="*/ 963756 h 1059429"/>
              <a:gd name="connsiteX61" fmla="*/ 1101436 w 1435492"/>
              <a:gd name="connsiteY61" fmla="*/ 967913 h 1059429"/>
              <a:gd name="connsiteX62" fmla="*/ 1080654 w 1435492"/>
              <a:gd name="connsiteY62" fmla="*/ 976226 h 1059429"/>
              <a:gd name="connsiteX63" fmla="*/ 1013590 w 1435492"/>
              <a:gd name="connsiteY63" fmla="*/ 996444 h 1059429"/>
              <a:gd name="connsiteX64" fmla="*/ 985058 w 1435492"/>
              <a:gd name="connsiteY64" fmla="*/ 1007745 h 1059429"/>
              <a:gd name="connsiteX65" fmla="*/ 955964 w 1435492"/>
              <a:gd name="connsiteY65" fmla="*/ 1011901 h 1059429"/>
              <a:gd name="connsiteX66" fmla="*/ 928644 w 1435492"/>
              <a:gd name="connsiteY66" fmla="*/ 1037487 h 1059429"/>
              <a:gd name="connsiteX67" fmla="*/ 882881 w 1435492"/>
              <a:gd name="connsiteY67" fmla="*/ 1039264 h 1059429"/>
              <a:gd name="connsiteX68" fmla="*/ 852054 w 1435492"/>
              <a:gd name="connsiteY68" fmla="*/ 1042208 h 1059429"/>
              <a:gd name="connsiteX69" fmla="*/ 818760 w 1435492"/>
              <a:gd name="connsiteY69" fmla="*/ 1048746 h 1059429"/>
              <a:gd name="connsiteX70" fmla="*/ 793865 w 1435492"/>
              <a:gd name="connsiteY70" fmla="*/ 1046927 h 1059429"/>
              <a:gd name="connsiteX71" fmla="*/ 777240 w 1435492"/>
              <a:gd name="connsiteY71" fmla="*/ 1050478 h 1059429"/>
              <a:gd name="connsiteX72" fmla="*/ 750526 w 1435492"/>
              <a:gd name="connsiteY72" fmla="*/ 1059395 h 1059429"/>
              <a:gd name="connsiteX73" fmla="*/ 727364 w 1435492"/>
              <a:gd name="connsiteY73" fmla="*/ 1046884 h 1059429"/>
              <a:gd name="connsiteX74" fmla="*/ 619298 w 1435492"/>
              <a:gd name="connsiteY74" fmla="*/ 1042727 h 1059429"/>
              <a:gd name="connsiteX75" fmla="*/ 594360 w 1435492"/>
              <a:gd name="connsiteY75" fmla="*/ 1034415 h 1059429"/>
              <a:gd name="connsiteX76" fmla="*/ 536171 w 1435492"/>
              <a:gd name="connsiteY76" fmla="*/ 1013633 h 1059429"/>
              <a:gd name="connsiteX77" fmla="*/ 519545 w 1435492"/>
              <a:gd name="connsiteY77" fmla="*/ 997007 h 1059429"/>
              <a:gd name="connsiteX78" fmla="*/ 357447 w 1435492"/>
              <a:gd name="connsiteY78" fmla="*/ 922193 h 1059429"/>
              <a:gd name="connsiteX79" fmla="*/ 320040 w 1435492"/>
              <a:gd name="connsiteY79" fmla="*/ 897255 h 1059429"/>
              <a:gd name="connsiteX80" fmla="*/ 261851 w 1435492"/>
              <a:gd name="connsiteY80" fmla="*/ 851535 h 1059429"/>
              <a:gd name="connsiteX81" fmla="*/ 245225 w 1435492"/>
              <a:gd name="connsiteY81" fmla="*/ 839066 h 1059429"/>
              <a:gd name="connsiteX82" fmla="*/ 224444 w 1435492"/>
              <a:gd name="connsiteY82" fmla="*/ 818284 h 1059429"/>
              <a:gd name="connsiteX83" fmla="*/ 207818 w 1435492"/>
              <a:gd name="connsiteY83" fmla="*/ 785033 h 1059429"/>
              <a:gd name="connsiteX84" fmla="*/ 199505 w 1435492"/>
              <a:gd name="connsiteY84" fmla="*/ 772564 h 1059429"/>
              <a:gd name="connsiteX85" fmla="*/ 187036 w 1435492"/>
              <a:gd name="connsiteY85" fmla="*/ 755938 h 1059429"/>
              <a:gd name="connsiteX86" fmla="*/ 153785 w 1435492"/>
              <a:gd name="connsiteY86" fmla="*/ 710218 h 1059429"/>
              <a:gd name="connsiteX87" fmla="*/ 128847 w 1435492"/>
              <a:gd name="connsiteY87" fmla="*/ 685280 h 1059429"/>
              <a:gd name="connsiteX88" fmla="*/ 124691 w 1435492"/>
              <a:gd name="connsiteY88" fmla="*/ 672811 h 1059429"/>
              <a:gd name="connsiteX89" fmla="*/ 99753 w 1435492"/>
              <a:gd name="connsiteY89" fmla="*/ 635404 h 1059429"/>
              <a:gd name="connsiteX90" fmla="*/ 74814 w 1435492"/>
              <a:gd name="connsiteY90" fmla="*/ 597996 h 1059429"/>
              <a:gd name="connsiteX91" fmla="*/ 58189 w 1435492"/>
              <a:gd name="connsiteY91" fmla="*/ 573058 h 1059429"/>
              <a:gd name="connsiteX92" fmla="*/ 45720 w 1435492"/>
              <a:gd name="connsiteY92" fmla="*/ 539807 h 1059429"/>
              <a:gd name="connsiteX93" fmla="*/ 41564 w 1435492"/>
              <a:gd name="connsiteY93" fmla="*/ 502400 h 1059429"/>
              <a:gd name="connsiteX94" fmla="*/ 33251 w 1435492"/>
              <a:gd name="connsiteY94" fmla="*/ 489931 h 1059429"/>
              <a:gd name="connsiteX95" fmla="*/ 24938 w 1435492"/>
              <a:gd name="connsiteY95" fmla="*/ 464993 h 1059429"/>
              <a:gd name="connsiteX96" fmla="*/ 16625 w 1435492"/>
              <a:gd name="connsiteY96" fmla="*/ 448367 h 1059429"/>
              <a:gd name="connsiteX97" fmla="*/ 12469 w 1435492"/>
              <a:gd name="connsiteY97" fmla="*/ 431742 h 1059429"/>
              <a:gd name="connsiteX98" fmla="*/ 4156 w 1435492"/>
              <a:gd name="connsiteY98" fmla="*/ 406804 h 1059429"/>
              <a:gd name="connsiteX99" fmla="*/ 0 w 1435492"/>
              <a:gd name="connsiteY99" fmla="*/ 390178 h 1059429"/>
              <a:gd name="connsiteX100" fmla="*/ 4156 w 1435492"/>
              <a:gd name="connsiteY100" fmla="*/ 294582 h 1059429"/>
              <a:gd name="connsiteX101" fmla="*/ 8313 w 1435492"/>
              <a:gd name="connsiteY101" fmla="*/ 273800 h 1059429"/>
              <a:gd name="connsiteX102" fmla="*/ 12469 w 1435492"/>
              <a:gd name="connsiteY102" fmla="*/ 228080 h 1059429"/>
              <a:gd name="connsiteX103" fmla="*/ 20782 w 1435492"/>
              <a:gd name="connsiteY103" fmla="*/ 207298 h 1059429"/>
              <a:gd name="connsiteX104" fmla="*/ 29094 w 1435492"/>
              <a:gd name="connsiteY104" fmla="*/ 174047 h 1059429"/>
              <a:gd name="connsiteX105" fmla="*/ 37407 w 1435492"/>
              <a:gd name="connsiteY105" fmla="*/ 136640 h 1059429"/>
              <a:gd name="connsiteX106" fmla="*/ 41564 w 1435492"/>
              <a:gd name="connsiteY106" fmla="*/ 115858 h 1059429"/>
              <a:gd name="connsiteX107" fmla="*/ 49876 w 1435492"/>
              <a:gd name="connsiteY107" fmla="*/ 99233 h 1059429"/>
              <a:gd name="connsiteX108" fmla="*/ 54033 w 1435492"/>
              <a:gd name="connsiteY108" fmla="*/ 86764 h 1059429"/>
              <a:gd name="connsiteX109" fmla="*/ 61133 w 1435492"/>
              <a:gd name="connsiteY109" fmla="*/ 73689 h 1059429"/>
              <a:gd name="connsiteX110" fmla="*/ 77759 w 1435492"/>
              <a:gd name="connsiteY110" fmla="*/ 51694 h 1059429"/>
              <a:gd name="connsiteX111" fmla="*/ 95596 w 1435492"/>
              <a:gd name="connsiteY111" fmla="*/ 53513 h 1059429"/>
              <a:gd name="connsiteX112" fmla="*/ 89015 w 1435492"/>
              <a:gd name="connsiteY112" fmla="*/ 46975 h 1059429"/>
              <a:gd name="connsiteX113" fmla="*/ 108628 w 1435492"/>
              <a:gd name="connsiteY113" fmla="*/ 26757 h 1059429"/>
              <a:gd name="connsiteX114" fmla="*/ 162142 w 1435492"/>
              <a:gd name="connsiteY114" fmla="*/ 0 h 1059429"/>
              <a:gd name="connsiteX115" fmla="*/ 160929 w 1435492"/>
              <a:gd name="connsiteY115" fmla="*/ 57669 h 1059429"/>
              <a:gd name="connsiteX0" fmla="*/ 160929 w 1435492"/>
              <a:gd name="connsiteY0" fmla="*/ 57669 h 1059429"/>
              <a:gd name="connsiteX1" fmla="*/ 153785 w 1435492"/>
              <a:gd name="connsiteY1" fmla="*/ 124171 h 1059429"/>
              <a:gd name="connsiteX2" fmla="*/ 159760 w 1435492"/>
              <a:gd name="connsiteY2" fmla="*/ 204917 h 1059429"/>
              <a:gd name="connsiteX3" fmla="*/ 159154 w 1435492"/>
              <a:gd name="connsiteY3" fmla="*/ 273887 h 1059429"/>
              <a:gd name="connsiteX4" fmla="*/ 162097 w 1435492"/>
              <a:gd name="connsiteY4" fmla="*/ 236349 h 1059429"/>
              <a:gd name="connsiteX5" fmla="*/ 175779 w 1435492"/>
              <a:gd name="connsiteY5" fmla="*/ 342077 h 1059429"/>
              <a:gd name="connsiteX6" fmla="*/ 175737 w 1435492"/>
              <a:gd name="connsiteY6" fmla="*/ 356927 h 1059429"/>
              <a:gd name="connsiteX7" fmla="*/ 178724 w 1435492"/>
              <a:gd name="connsiteY7" fmla="*/ 390178 h 1059429"/>
              <a:gd name="connsiteX8" fmla="*/ 187643 w 1435492"/>
              <a:gd name="connsiteY8" fmla="*/ 396673 h 1059429"/>
              <a:gd name="connsiteX9" fmla="*/ 198943 w 1435492"/>
              <a:gd name="connsiteY9" fmla="*/ 422824 h 1059429"/>
              <a:gd name="connsiteX10" fmla="*/ 200718 w 1435492"/>
              <a:gd name="connsiteY10" fmla="*/ 442999 h 1059429"/>
              <a:gd name="connsiteX11" fmla="*/ 216174 w 1435492"/>
              <a:gd name="connsiteY11" fmla="*/ 462006 h 1059429"/>
              <a:gd name="connsiteX12" fmla="*/ 226261 w 1435492"/>
              <a:gd name="connsiteY12" fmla="*/ 485124 h 1059429"/>
              <a:gd name="connsiteX13" fmla="*/ 236350 w 1435492"/>
              <a:gd name="connsiteY13" fmla="*/ 509501 h 1059429"/>
              <a:gd name="connsiteX14" fmla="*/ 252975 w 1435492"/>
              <a:gd name="connsiteY14" fmla="*/ 541582 h 1059429"/>
              <a:gd name="connsiteX15" fmla="*/ 256526 w 1435492"/>
              <a:gd name="connsiteY15" fmla="*/ 551671 h 1059429"/>
              <a:gd name="connsiteX16" fmla="*/ 293933 w 1435492"/>
              <a:gd name="connsiteY16" fmla="*/ 597996 h 1059429"/>
              <a:gd name="connsiteX17" fmla="*/ 307571 w 1435492"/>
              <a:gd name="connsiteY17" fmla="*/ 627091 h 1059429"/>
              <a:gd name="connsiteX18" fmla="*/ 327184 w 1435492"/>
              <a:gd name="connsiteY18" fmla="*/ 642504 h 1059429"/>
              <a:gd name="connsiteX19" fmla="*/ 353291 w 1435492"/>
              <a:gd name="connsiteY19" fmla="*/ 664498 h 1059429"/>
              <a:gd name="connsiteX20" fmla="*/ 378229 w 1435492"/>
              <a:gd name="connsiteY20" fmla="*/ 689436 h 1059429"/>
              <a:gd name="connsiteX21" fmla="*/ 390698 w 1435492"/>
              <a:gd name="connsiteY21" fmla="*/ 697749 h 1059429"/>
              <a:gd name="connsiteX22" fmla="*/ 407324 w 1435492"/>
              <a:gd name="connsiteY22" fmla="*/ 714375 h 1059429"/>
              <a:gd name="connsiteX23" fmla="*/ 415636 w 1435492"/>
              <a:gd name="connsiteY23" fmla="*/ 707794 h 1059429"/>
              <a:gd name="connsiteX24" fmla="*/ 436418 w 1435492"/>
              <a:gd name="connsiteY24" fmla="*/ 720869 h 1059429"/>
              <a:gd name="connsiteX25" fmla="*/ 450662 w 1435492"/>
              <a:gd name="connsiteY25" fmla="*/ 731563 h 1059429"/>
              <a:gd name="connsiteX26" fmla="*/ 477982 w 1435492"/>
              <a:gd name="connsiteY26" fmla="*/ 747626 h 1059429"/>
              <a:gd name="connsiteX27" fmla="*/ 498764 w 1435492"/>
              <a:gd name="connsiteY27" fmla="*/ 751782 h 1059429"/>
              <a:gd name="connsiteX28" fmla="*/ 515389 w 1435492"/>
              <a:gd name="connsiteY28" fmla="*/ 760095 h 1059429"/>
              <a:gd name="connsiteX29" fmla="*/ 527858 w 1435492"/>
              <a:gd name="connsiteY29" fmla="*/ 768407 h 1059429"/>
              <a:gd name="connsiteX30" fmla="*/ 569422 w 1435492"/>
              <a:gd name="connsiteY30" fmla="*/ 785033 h 1059429"/>
              <a:gd name="connsiteX31" fmla="*/ 586047 w 1435492"/>
              <a:gd name="connsiteY31" fmla="*/ 797502 h 1059429"/>
              <a:gd name="connsiteX32" fmla="*/ 606180 w 1435492"/>
              <a:gd name="connsiteY32" fmla="*/ 794472 h 1059429"/>
              <a:gd name="connsiteX33" fmla="*/ 632936 w 1435492"/>
              <a:gd name="connsiteY33" fmla="*/ 802783 h 1059429"/>
              <a:gd name="connsiteX34" fmla="*/ 645968 w 1435492"/>
              <a:gd name="connsiteY34" fmla="*/ 811096 h 1059429"/>
              <a:gd name="connsiteX35" fmla="*/ 664975 w 1435492"/>
              <a:gd name="connsiteY35" fmla="*/ 817028 h 1059429"/>
              <a:gd name="connsiteX36" fmla="*/ 698269 w 1435492"/>
              <a:gd name="connsiteY36" fmla="*/ 830752 h 1059429"/>
              <a:gd name="connsiteX37" fmla="*/ 806334 w 1435492"/>
              <a:gd name="connsiteY37" fmla="*/ 843222 h 1059429"/>
              <a:gd name="connsiteX38" fmla="*/ 872836 w 1435492"/>
              <a:gd name="connsiteY38" fmla="*/ 847379 h 1059429"/>
              <a:gd name="connsiteX39" fmla="*/ 972589 w 1435492"/>
              <a:gd name="connsiteY39" fmla="*/ 851535 h 1059429"/>
              <a:gd name="connsiteX40" fmla="*/ 1084811 w 1435492"/>
              <a:gd name="connsiteY40" fmla="*/ 843222 h 1059429"/>
              <a:gd name="connsiteX41" fmla="*/ 1131700 w 1435492"/>
              <a:gd name="connsiteY41" fmla="*/ 836034 h 1059429"/>
              <a:gd name="connsiteX42" fmla="*/ 1151313 w 1435492"/>
              <a:gd name="connsiteY42" fmla="*/ 839065 h 1059429"/>
              <a:gd name="connsiteX43" fmla="*/ 1271847 w 1435492"/>
              <a:gd name="connsiteY43" fmla="*/ 826596 h 1059429"/>
              <a:gd name="connsiteX44" fmla="*/ 1328261 w 1435492"/>
              <a:gd name="connsiteY44" fmla="*/ 812872 h 1059429"/>
              <a:gd name="connsiteX45" fmla="*/ 1356792 w 1435492"/>
              <a:gd name="connsiteY45" fmla="*/ 796809 h 1059429"/>
              <a:gd name="connsiteX46" fmla="*/ 1391863 w 1435492"/>
              <a:gd name="connsiteY46" fmla="*/ 785510 h 1059429"/>
              <a:gd name="connsiteX47" fmla="*/ 1409656 w 1435492"/>
              <a:gd name="connsiteY47" fmla="*/ 774816 h 1059429"/>
              <a:gd name="connsiteX48" fmla="*/ 1435244 w 1435492"/>
              <a:gd name="connsiteY48" fmla="*/ 772997 h 1059429"/>
              <a:gd name="connsiteX49" fmla="*/ 1419095 w 1435492"/>
              <a:gd name="connsiteY49" fmla="*/ 853483 h 1059429"/>
              <a:gd name="connsiteX50" fmla="*/ 1364585 w 1435492"/>
              <a:gd name="connsiteY50" fmla="*/ 875433 h 1059429"/>
              <a:gd name="connsiteX51" fmla="*/ 1329474 w 1435492"/>
              <a:gd name="connsiteY51" fmla="*/ 898467 h 1059429"/>
              <a:gd name="connsiteX52" fmla="*/ 1298604 w 1435492"/>
              <a:gd name="connsiteY52" fmla="*/ 909204 h 1059429"/>
              <a:gd name="connsiteX53" fmla="*/ 1300422 w 1435492"/>
              <a:gd name="connsiteY53" fmla="*/ 913362 h 1059429"/>
              <a:gd name="connsiteX54" fmla="*/ 1271285 w 1435492"/>
              <a:gd name="connsiteY54" fmla="*/ 919292 h 1059429"/>
              <a:gd name="connsiteX55" fmla="*/ 1249897 w 1435492"/>
              <a:gd name="connsiteY55" fmla="*/ 916305 h 1059429"/>
              <a:gd name="connsiteX56" fmla="*/ 1234483 w 1435492"/>
              <a:gd name="connsiteY56" fmla="*/ 931761 h 1059429"/>
              <a:gd name="connsiteX57" fmla="*/ 1207726 w 1435492"/>
              <a:gd name="connsiteY57" fmla="*/ 937086 h 1059429"/>
              <a:gd name="connsiteX58" fmla="*/ 1167938 w 1435492"/>
              <a:gd name="connsiteY58" fmla="*/ 951331 h 1059429"/>
              <a:gd name="connsiteX59" fmla="*/ 1134687 w 1435492"/>
              <a:gd name="connsiteY59" fmla="*/ 959600 h 1059429"/>
              <a:gd name="connsiteX60" fmla="*/ 1122218 w 1435492"/>
              <a:gd name="connsiteY60" fmla="*/ 963756 h 1059429"/>
              <a:gd name="connsiteX61" fmla="*/ 1101436 w 1435492"/>
              <a:gd name="connsiteY61" fmla="*/ 967913 h 1059429"/>
              <a:gd name="connsiteX62" fmla="*/ 1080654 w 1435492"/>
              <a:gd name="connsiteY62" fmla="*/ 976226 h 1059429"/>
              <a:gd name="connsiteX63" fmla="*/ 1013590 w 1435492"/>
              <a:gd name="connsiteY63" fmla="*/ 996444 h 1059429"/>
              <a:gd name="connsiteX64" fmla="*/ 985058 w 1435492"/>
              <a:gd name="connsiteY64" fmla="*/ 1007745 h 1059429"/>
              <a:gd name="connsiteX65" fmla="*/ 970251 w 1435492"/>
              <a:gd name="connsiteY65" fmla="*/ 1021426 h 1059429"/>
              <a:gd name="connsiteX66" fmla="*/ 928644 w 1435492"/>
              <a:gd name="connsiteY66" fmla="*/ 1037487 h 1059429"/>
              <a:gd name="connsiteX67" fmla="*/ 882881 w 1435492"/>
              <a:gd name="connsiteY67" fmla="*/ 1039264 h 1059429"/>
              <a:gd name="connsiteX68" fmla="*/ 852054 w 1435492"/>
              <a:gd name="connsiteY68" fmla="*/ 1042208 h 1059429"/>
              <a:gd name="connsiteX69" fmla="*/ 818760 w 1435492"/>
              <a:gd name="connsiteY69" fmla="*/ 1048746 h 1059429"/>
              <a:gd name="connsiteX70" fmla="*/ 793865 w 1435492"/>
              <a:gd name="connsiteY70" fmla="*/ 1046927 h 1059429"/>
              <a:gd name="connsiteX71" fmla="*/ 777240 w 1435492"/>
              <a:gd name="connsiteY71" fmla="*/ 1050478 h 1059429"/>
              <a:gd name="connsiteX72" fmla="*/ 750526 w 1435492"/>
              <a:gd name="connsiteY72" fmla="*/ 1059395 h 1059429"/>
              <a:gd name="connsiteX73" fmla="*/ 727364 w 1435492"/>
              <a:gd name="connsiteY73" fmla="*/ 1046884 h 1059429"/>
              <a:gd name="connsiteX74" fmla="*/ 619298 w 1435492"/>
              <a:gd name="connsiteY74" fmla="*/ 1042727 h 1059429"/>
              <a:gd name="connsiteX75" fmla="*/ 594360 w 1435492"/>
              <a:gd name="connsiteY75" fmla="*/ 1034415 h 1059429"/>
              <a:gd name="connsiteX76" fmla="*/ 536171 w 1435492"/>
              <a:gd name="connsiteY76" fmla="*/ 1013633 h 1059429"/>
              <a:gd name="connsiteX77" fmla="*/ 519545 w 1435492"/>
              <a:gd name="connsiteY77" fmla="*/ 997007 h 1059429"/>
              <a:gd name="connsiteX78" fmla="*/ 357447 w 1435492"/>
              <a:gd name="connsiteY78" fmla="*/ 922193 h 1059429"/>
              <a:gd name="connsiteX79" fmla="*/ 320040 w 1435492"/>
              <a:gd name="connsiteY79" fmla="*/ 897255 h 1059429"/>
              <a:gd name="connsiteX80" fmla="*/ 261851 w 1435492"/>
              <a:gd name="connsiteY80" fmla="*/ 851535 h 1059429"/>
              <a:gd name="connsiteX81" fmla="*/ 245225 w 1435492"/>
              <a:gd name="connsiteY81" fmla="*/ 839066 h 1059429"/>
              <a:gd name="connsiteX82" fmla="*/ 224444 w 1435492"/>
              <a:gd name="connsiteY82" fmla="*/ 818284 h 1059429"/>
              <a:gd name="connsiteX83" fmla="*/ 207818 w 1435492"/>
              <a:gd name="connsiteY83" fmla="*/ 785033 h 1059429"/>
              <a:gd name="connsiteX84" fmla="*/ 199505 w 1435492"/>
              <a:gd name="connsiteY84" fmla="*/ 772564 h 1059429"/>
              <a:gd name="connsiteX85" fmla="*/ 187036 w 1435492"/>
              <a:gd name="connsiteY85" fmla="*/ 755938 h 1059429"/>
              <a:gd name="connsiteX86" fmla="*/ 153785 w 1435492"/>
              <a:gd name="connsiteY86" fmla="*/ 710218 h 1059429"/>
              <a:gd name="connsiteX87" fmla="*/ 128847 w 1435492"/>
              <a:gd name="connsiteY87" fmla="*/ 685280 h 1059429"/>
              <a:gd name="connsiteX88" fmla="*/ 124691 w 1435492"/>
              <a:gd name="connsiteY88" fmla="*/ 672811 h 1059429"/>
              <a:gd name="connsiteX89" fmla="*/ 99753 w 1435492"/>
              <a:gd name="connsiteY89" fmla="*/ 635404 h 1059429"/>
              <a:gd name="connsiteX90" fmla="*/ 74814 w 1435492"/>
              <a:gd name="connsiteY90" fmla="*/ 597996 h 1059429"/>
              <a:gd name="connsiteX91" fmla="*/ 58189 w 1435492"/>
              <a:gd name="connsiteY91" fmla="*/ 573058 h 1059429"/>
              <a:gd name="connsiteX92" fmla="*/ 45720 w 1435492"/>
              <a:gd name="connsiteY92" fmla="*/ 539807 h 1059429"/>
              <a:gd name="connsiteX93" fmla="*/ 41564 w 1435492"/>
              <a:gd name="connsiteY93" fmla="*/ 502400 h 1059429"/>
              <a:gd name="connsiteX94" fmla="*/ 33251 w 1435492"/>
              <a:gd name="connsiteY94" fmla="*/ 489931 h 1059429"/>
              <a:gd name="connsiteX95" fmla="*/ 24938 w 1435492"/>
              <a:gd name="connsiteY95" fmla="*/ 464993 h 1059429"/>
              <a:gd name="connsiteX96" fmla="*/ 16625 w 1435492"/>
              <a:gd name="connsiteY96" fmla="*/ 448367 h 1059429"/>
              <a:gd name="connsiteX97" fmla="*/ 12469 w 1435492"/>
              <a:gd name="connsiteY97" fmla="*/ 431742 h 1059429"/>
              <a:gd name="connsiteX98" fmla="*/ 4156 w 1435492"/>
              <a:gd name="connsiteY98" fmla="*/ 406804 h 1059429"/>
              <a:gd name="connsiteX99" fmla="*/ 0 w 1435492"/>
              <a:gd name="connsiteY99" fmla="*/ 390178 h 1059429"/>
              <a:gd name="connsiteX100" fmla="*/ 4156 w 1435492"/>
              <a:gd name="connsiteY100" fmla="*/ 294582 h 1059429"/>
              <a:gd name="connsiteX101" fmla="*/ 8313 w 1435492"/>
              <a:gd name="connsiteY101" fmla="*/ 273800 h 1059429"/>
              <a:gd name="connsiteX102" fmla="*/ 12469 w 1435492"/>
              <a:gd name="connsiteY102" fmla="*/ 228080 h 1059429"/>
              <a:gd name="connsiteX103" fmla="*/ 20782 w 1435492"/>
              <a:gd name="connsiteY103" fmla="*/ 207298 h 1059429"/>
              <a:gd name="connsiteX104" fmla="*/ 29094 w 1435492"/>
              <a:gd name="connsiteY104" fmla="*/ 174047 h 1059429"/>
              <a:gd name="connsiteX105" fmla="*/ 37407 w 1435492"/>
              <a:gd name="connsiteY105" fmla="*/ 136640 h 1059429"/>
              <a:gd name="connsiteX106" fmla="*/ 41564 w 1435492"/>
              <a:gd name="connsiteY106" fmla="*/ 115858 h 1059429"/>
              <a:gd name="connsiteX107" fmla="*/ 49876 w 1435492"/>
              <a:gd name="connsiteY107" fmla="*/ 99233 h 1059429"/>
              <a:gd name="connsiteX108" fmla="*/ 54033 w 1435492"/>
              <a:gd name="connsiteY108" fmla="*/ 86764 h 1059429"/>
              <a:gd name="connsiteX109" fmla="*/ 61133 w 1435492"/>
              <a:gd name="connsiteY109" fmla="*/ 73689 h 1059429"/>
              <a:gd name="connsiteX110" fmla="*/ 77759 w 1435492"/>
              <a:gd name="connsiteY110" fmla="*/ 51694 h 1059429"/>
              <a:gd name="connsiteX111" fmla="*/ 95596 w 1435492"/>
              <a:gd name="connsiteY111" fmla="*/ 53513 h 1059429"/>
              <a:gd name="connsiteX112" fmla="*/ 89015 w 1435492"/>
              <a:gd name="connsiteY112" fmla="*/ 46975 h 1059429"/>
              <a:gd name="connsiteX113" fmla="*/ 108628 w 1435492"/>
              <a:gd name="connsiteY113" fmla="*/ 26757 h 1059429"/>
              <a:gd name="connsiteX114" fmla="*/ 162142 w 1435492"/>
              <a:gd name="connsiteY114" fmla="*/ 0 h 1059429"/>
              <a:gd name="connsiteX115" fmla="*/ 160929 w 1435492"/>
              <a:gd name="connsiteY115" fmla="*/ 57669 h 1059429"/>
              <a:gd name="connsiteX0" fmla="*/ 160929 w 1435492"/>
              <a:gd name="connsiteY0" fmla="*/ 57669 h 1059429"/>
              <a:gd name="connsiteX1" fmla="*/ 153785 w 1435492"/>
              <a:gd name="connsiteY1" fmla="*/ 124171 h 1059429"/>
              <a:gd name="connsiteX2" fmla="*/ 159760 w 1435492"/>
              <a:gd name="connsiteY2" fmla="*/ 204917 h 1059429"/>
              <a:gd name="connsiteX3" fmla="*/ 159154 w 1435492"/>
              <a:gd name="connsiteY3" fmla="*/ 273887 h 1059429"/>
              <a:gd name="connsiteX4" fmla="*/ 162097 w 1435492"/>
              <a:gd name="connsiteY4" fmla="*/ 236349 h 1059429"/>
              <a:gd name="connsiteX5" fmla="*/ 175779 w 1435492"/>
              <a:gd name="connsiteY5" fmla="*/ 342077 h 1059429"/>
              <a:gd name="connsiteX6" fmla="*/ 175737 w 1435492"/>
              <a:gd name="connsiteY6" fmla="*/ 356927 h 1059429"/>
              <a:gd name="connsiteX7" fmla="*/ 178724 w 1435492"/>
              <a:gd name="connsiteY7" fmla="*/ 390178 h 1059429"/>
              <a:gd name="connsiteX8" fmla="*/ 187643 w 1435492"/>
              <a:gd name="connsiteY8" fmla="*/ 396673 h 1059429"/>
              <a:gd name="connsiteX9" fmla="*/ 198943 w 1435492"/>
              <a:gd name="connsiteY9" fmla="*/ 422824 h 1059429"/>
              <a:gd name="connsiteX10" fmla="*/ 200718 w 1435492"/>
              <a:gd name="connsiteY10" fmla="*/ 442999 h 1059429"/>
              <a:gd name="connsiteX11" fmla="*/ 216174 w 1435492"/>
              <a:gd name="connsiteY11" fmla="*/ 462006 h 1059429"/>
              <a:gd name="connsiteX12" fmla="*/ 226261 w 1435492"/>
              <a:gd name="connsiteY12" fmla="*/ 485124 h 1059429"/>
              <a:gd name="connsiteX13" fmla="*/ 236350 w 1435492"/>
              <a:gd name="connsiteY13" fmla="*/ 509501 h 1059429"/>
              <a:gd name="connsiteX14" fmla="*/ 252975 w 1435492"/>
              <a:gd name="connsiteY14" fmla="*/ 541582 h 1059429"/>
              <a:gd name="connsiteX15" fmla="*/ 256526 w 1435492"/>
              <a:gd name="connsiteY15" fmla="*/ 551671 h 1059429"/>
              <a:gd name="connsiteX16" fmla="*/ 293933 w 1435492"/>
              <a:gd name="connsiteY16" fmla="*/ 597996 h 1059429"/>
              <a:gd name="connsiteX17" fmla="*/ 307571 w 1435492"/>
              <a:gd name="connsiteY17" fmla="*/ 627091 h 1059429"/>
              <a:gd name="connsiteX18" fmla="*/ 327184 w 1435492"/>
              <a:gd name="connsiteY18" fmla="*/ 642504 h 1059429"/>
              <a:gd name="connsiteX19" fmla="*/ 353291 w 1435492"/>
              <a:gd name="connsiteY19" fmla="*/ 664498 h 1059429"/>
              <a:gd name="connsiteX20" fmla="*/ 378229 w 1435492"/>
              <a:gd name="connsiteY20" fmla="*/ 689436 h 1059429"/>
              <a:gd name="connsiteX21" fmla="*/ 390698 w 1435492"/>
              <a:gd name="connsiteY21" fmla="*/ 697749 h 1059429"/>
              <a:gd name="connsiteX22" fmla="*/ 407324 w 1435492"/>
              <a:gd name="connsiteY22" fmla="*/ 714375 h 1059429"/>
              <a:gd name="connsiteX23" fmla="*/ 415636 w 1435492"/>
              <a:gd name="connsiteY23" fmla="*/ 707794 h 1059429"/>
              <a:gd name="connsiteX24" fmla="*/ 436418 w 1435492"/>
              <a:gd name="connsiteY24" fmla="*/ 720869 h 1059429"/>
              <a:gd name="connsiteX25" fmla="*/ 450662 w 1435492"/>
              <a:gd name="connsiteY25" fmla="*/ 731563 h 1059429"/>
              <a:gd name="connsiteX26" fmla="*/ 477982 w 1435492"/>
              <a:gd name="connsiteY26" fmla="*/ 747626 h 1059429"/>
              <a:gd name="connsiteX27" fmla="*/ 498764 w 1435492"/>
              <a:gd name="connsiteY27" fmla="*/ 751782 h 1059429"/>
              <a:gd name="connsiteX28" fmla="*/ 515389 w 1435492"/>
              <a:gd name="connsiteY28" fmla="*/ 760095 h 1059429"/>
              <a:gd name="connsiteX29" fmla="*/ 527858 w 1435492"/>
              <a:gd name="connsiteY29" fmla="*/ 768407 h 1059429"/>
              <a:gd name="connsiteX30" fmla="*/ 569422 w 1435492"/>
              <a:gd name="connsiteY30" fmla="*/ 785033 h 1059429"/>
              <a:gd name="connsiteX31" fmla="*/ 586047 w 1435492"/>
              <a:gd name="connsiteY31" fmla="*/ 797502 h 1059429"/>
              <a:gd name="connsiteX32" fmla="*/ 606180 w 1435492"/>
              <a:gd name="connsiteY32" fmla="*/ 794472 h 1059429"/>
              <a:gd name="connsiteX33" fmla="*/ 632936 w 1435492"/>
              <a:gd name="connsiteY33" fmla="*/ 802783 h 1059429"/>
              <a:gd name="connsiteX34" fmla="*/ 645968 w 1435492"/>
              <a:gd name="connsiteY34" fmla="*/ 811096 h 1059429"/>
              <a:gd name="connsiteX35" fmla="*/ 664975 w 1435492"/>
              <a:gd name="connsiteY35" fmla="*/ 817028 h 1059429"/>
              <a:gd name="connsiteX36" fmla="*/ 698269 w 1435492"/>
              <a:gd name="connsiteY36" fmla="*/ 830752 h 1059429"/>
              <a:gd name="connsiteX37" fmla="*/ 806334 w 1435492"/>
              <a:gd name="connsiteY37" fmla="*/ 843222 h 1059429"/>
              <a:gd name="connsiteX38" fmla="*/ 872836 w 1435492"/>
              <a:gd name="connsiteY38" fmla="*/ 847379 h 1059429"/>
              <a:gd name="connsiteX39" fmla="*/ 972589 w 1435492"/>
              <a:gd name="connsiteY39" fmla="*/ 851535 h 1059429"/>
              <a:gd name="connsiteX40" fmla="*/ 1084811 w 1435492"/>
              <a:gd name="connsiteY40" fmla="*/ 843222 h 1059429"/>
              <a:gd name="connsiteX41" fmla="*/ 1131700 w 1435492"/>
              <a:gd name="connsiteY41" fmla="*/ 836034 h 1059429"/>
              <a:gd name="connsiteX42" fmla="*/ 1151313 w 1435492"/>
              <a:gd name="connsiteY42" fmla="*/ 839065 h 1059429"/>
              <a:gd name="connsiteX43" fmla="*/ 1271847 w 1435492"/>
              <a:gd name="connsiteY43" fmla="*/ 826596 h 1059429"/>
              <a:gd name="connsiteX44" fmla="*/ 1328261 w 1435492"/>
              <a:gd name="connsiteY44" fmla="*/ 812872 h 1059429"/>
              <a:gd name="connsiteX45" fmla="*/ 1356792 w 1435492"/>
              <a:gd name="connsiteY45" fmla="*/ 796809 h 1059429"/>
              <a:gd name="connsiteX46" fmla="*/ 1391863 w 1435492"/>
              <a:gd name="connsiteY46" fmla="*/ 785510 h 1059429"/>
              <a:gd name="connsiteX47" fmla="*/ 1409656 w 1435492"/>
              <a:gd name="connsiteY47" fmla="*/ 774816 h 1059429"/>
              <a:gd name="connsiteX48" fmla="*/ 1435244 w 1435492"/>
              <a:gd name="connsiteY48" fmla="*/ 772997 h 1059429"/>
              <a:gd name="connsiteX49" fmla="*/ 1419095 w 1435492"/>
              <a:gd name="connsiteY49" fmla="*/ 853483 h 1059429"/>
              <a:gd name="connsiteX50" fmla="*/ 1364585 w 1435492"/>
              <a:gd name="connsiteY50" fmla="*/ 875433 h 1059429"/>
              <a:gd name="connsiteX51" fmla="*/ 1329474 w 1435492"/>
              <a:gd name="connsiteY51" fmla="*/ 898467 h 1059429"/>
              <a:gd name="connsiteX52" fmla="*/ 1298604 w 1435492"/>
              <a:gd name="connsiteY52" fmla="*/ 909204 h 1059429"/>
              <a:gd name="connsiteX53" fmla="*/ 1300422 w 1435492"/>
              <a:gd name="connsiteY53" fmla="*/ 913362 h 1059429"/>
              <a:gd name="connsiteX54" fmla="*/ 1271285 w 1435492"/>
              <a:gd name="connsiteY54" fmla="*/ 919292 h 1059429"/>
              <a:gd name="connsiteX55" fmla="*/ 1249897 w 1435492"/>
              <a:gd name="connsiteY55" fmla="*/ 916305 h 1059429"/>
              <a:gd name="connsiteX56" fmla="*/ 1234483 w 1435492"/>
              <a:gd name="connsiteY56" fmla="*/ 931761 h 1059429"/>
              <a:gd name="connsiteX57" fmla="*/ 1207726 w 1435492"/>
              <a:gd name="connsiteY57" fmla="*/ 937086 h 1059429"/>
              <a:gd name="connsiteX58" fmla="*/ 1167938 w 1435492"/>
              <a:gd name="connsiteY58" fmla="*/ 951331 h 1059429"/>
              <a:gd name="connsiteX59" fmla="*/ 1134687 w 1435492"/>
              <a:gd name="connsiteY59" fmla="*/ 959600 h 1059429"/>
              <a:gd name="connsiteX60" fmla="*/ 1122218 w 1435492"/>
              <a:gd name="connsiteY60" fmla="*/ 963756 h 1059429"/>
              <a:gd name="connsiteX61" fmla="*/ 1101436 w 1435492"/>
              <a:gd name="connsiteY61" fmla="*/ 967913 h 1059429"/>
              <a:gd name="connsiteX62" fmla="*/ 1080654 w 1435492"/>
              <a:gd name="connsiteY62" fmla="*/ 976226 h 1059429"/>
              <a:gd name="connsiteX63" fmla="*/ 1013590 w 1435492"/>
              <a:gd name="connsiteY63" fmla="*/ 996444 h 1059429"/>
              <a:gd name="connsiteX64" fmla="*/ 999345 w 1435492"/>
              <a:gd name="connsiteY64" fmla="*/ 1019651 h 1059429"/>
              <a:gd name="connsiteX65" fmla="*/ 970251 w 1435492"/>
              <a:gd name="connsiteY65" fmla="*/ 1021426 h 1059429"/>
              <a:gd name="connsiteX66" fmla="*/ 928644 w 1435492"/>
              <a:gd name="connsiteY66" fmla="*/ 1037487 h 1059429"/>
              <a:gd name="connsiteX67" fmla="*/ 882881 w 1435492"/>
              <a:gd name="connsiteY67" fmla="*/ 1039264 h 1059429"/>
              <a:gd name="connsiteX68" fmla="*/ 852054 w 1435492"/>
              <a:gd name="connsiteY68" fmla="*/ 1042208 h 1059429"/>
              <a:gd name="connsiteX69" fmla="*/ 818760 w 1435492"/>
              <a:gd name="connsiteY69" fmla="*/ 1048746 h 1059429"/>
              <a:gd name="connsiteX70" fmla="*/ 793865 w 1435492"/>
              <a:gd name="connsiteY70" fmla="*/ 1046927 h 1059429"/>
              <a:gd name="connsiteX71" fmla="*/ 777240 w 1435492"/>
              <a:gd name="connsiteY71" fmla="*/ 1050478 h 1059429"/>
              <a:gd name="connsiteX72" fmla="*/ 750526 w 1435492"/>
              <a:gd name="connsiteY72" fmla="*/ 1059395 h 1059429"/>
              <a:gd name="connsiteX73" fmla="*/ 727364 w 1435492"/>
              <a:gd name="connsiteY73" fmla="*/ 1046884 h 1059429"/>
              <a:gd name="connsiteX74" fmla="*/ 619298 w 1435492"/>
              <a:gd name="connsiteY74" fmla="*/ 1042727 h 1059429"/>
              <a:gd name="connsiteX75" fmla="*/ 594360 w 1435492"/>
              <a:gd name="connsiteY75" fmla="*/ 1034415 h 1059429"/>
              <a:gd name="connsiteX76" fmla="*/ 536171 w 1435492"/>
              <a:gd name="connsiteY76" fmla="*/ 1013633 h 1059429"/>
              <a:gd name="connsiteX77" fmla="*/ 519545 w 1435492"/>
              <a:gd name="connsiteY77" fmla="*/ 997007 h 1059429"/>
              <a:gd name="connsiteX78" fmla="*/ 357447 w 1435492"/>
              <a:gd name="connsiteY78" fmla="*/ 922193 h 1059429"/>
              <a:gd name="connsiteX79" fmla="*/ 320040 w 1435492"/>
              <a:gd name="connsiteY79" fmla="*/ 897255 h 1059429"/>
              <a:gd name="connsiteX80" fmla="*/ 261851 w 1435492"/>
              <a:gd name="connsiteY80" fmla="*/ 851535 h 1059429"/>
              <a:gd name="connsiteX81" fmla="*/ 245225 w 1435492"/>
              <a:gd name="connsiteY81" fmla="*/ 839066 h 1059429"/>
              <a:gd name="connsiteX82" fmla="*/ 224444 w 1435492"/>
              <a:gd name="connsiteY82" fmla="*/ 818284 h 1059429"/>
              <a:gd name="connsiteX83" fmla="*/ 207818 w 1435492"/>
              <a:gd name="connsiteY83" fmla="*/ 785033 h 1059429"/>
              <a:gd name="connsiteX84" fmla="*/ 199505 w 1435492"/>
              <a:gd name="connsiteY84" fmla="*/ 772564 h 1059429"/>
              <a:gd name="connsiteX85" fmla="*/ 187036 w 1435492"/>
              <a:gd name="connsiteY85" fmla="*/ 755938 h 1059429"/>
              <a:gd name="connsiteX86" fmla="*/ 153785 w 1435492"/>
              <a:gd name="connsiteY86" fmla="*/ 710218 h 1059429"/>
              <a:gd name="connsiteX87" fmla="*/ 128847 w 1435492"/>
              <a:gd name="connsiteY87" fmla="*/ 685280 h 1059429"/>
              <a:gd name="connsiteX88" fmla="*/ 124691 w 1435492"/>
              <a:gd name="connsiteY88" fmla="*/ 672811 h 1059429"/>
              <a:gd name="connsiteX89" fmla="*/ 99753 w 1435492"/>
              <a:gd name="connsiteY89" fmla="*/ 635404 h 1059429"/>
              <a:gd name="connsiteX90" fmla="*/ 74814 w 1435492"/>
              <a:gd name="connsiteY90" fmla="*/ 597996 h 1059429"/>
              <a:gd name="connsiteX91" fmla="*/ 58189 w 1435492"/>
              <a:gd name="connsiteY91" fmla="*/ 573058 h 1059429"/>
              <a:gd name="connsiteX92" fmla="*/ 45720 w 1435492"/>
              <a:gd name="connsiteY92" fmla="*/ 539807 h 1059429"/>
              <a:gd name="connsiteX93" fmla="*/ 41564 w 1435492"/>
              <a:gd name="connsiteY93" fmla="*/ 502400 h 1059429"/>
              <a:gd name="connsiteX94" fmla="*/ 33251 w 1435492"/>
              <a:gd name="connsiteY94" fmla="*/ 489931 h 1059429"/>
              <a:gd name="connsiteX95" fmla="*/ 24938 w 1435492"/>
              <a:gd name="connsiteY95" fmla="*/ 464993 h 1059429"/>
              <a:gd name="connsiteX96" fmla="*/ 16625 w 1435492"/>
              <a:gd name="connsiteY96" fmla="*/ 448367 h 1059429"/>
              <a:gd name="connsiteX97" fmla="*/ 12469 w 1435492"/>
              <a:gd name="connsiteY97" fmla="*/ 431742 h 1059429"/>
              <a:gd name="connsiteX98" fmla="*/ 4156 w 1435492"/>
              <a:gd name="connsiteY98" fmla="*/ 406804 h 1059429"/>
              <a:gd name="connsiteX99" fmla="*/ 0 w 1435492"/>
              <a:gd name="connsiteY99" fmla="*/ 390178 h 1059429"/>
              <a:gd name="connsiteX100" fmla="*/ 4156 w 1435492"/>
              <a:gd name="connsiteY100" fmla="*/ 294582 h 1059429"/>
              <a:gd name="connsiteX101" fmla="*/ 8313 w 1435492"/>
              <a:gd name="connsiteY101" fmla="*/ 273800 h 1059429"/>
              <a:gd name="connsiteX102" fmla="*/ 12469 w 1435492"/>
              <a:gd name="connsiteY102" fmla="*/ 228080 h 1059429"/>
              <a:gd name="connsiteX103" fmla="*/ 20782 w 1435492"/>
              <a:gd name="connsiteY103" fmla="*/ 207298 h 1059429"/>
              <a:gd name="connsiteX104" fmla="*/ 29094 w 1435492"/>
              <a:gd name="connsiteY104" fmla="*/ 174047 h 1059429"/>
              <a:gd name="connsiteX105" fmla="*/ 37407 w 1435492"/>
              <a:gd name="connsiteY105" fmla="*/ 136640 h 1059429"/>
              <a:gd name="connsiteX106" fmla="*/ 41564 w 1435492"/>
              <a:gd name="connsiteY106" fmla="*/ 115858 h 1059429"/>
              <a:gd name="connsiteX107" fmla="*/ 49876 w 1435492"/>
              <a:gd name="connsiteY107" fmla="*/ 99233 h 1059429"/>
              <a:gd name="connsiteX108" fmla="*/ 54033 w 1435492"/>
              <a:gd name="connsiteY108" fmla="*/ 86764 h 1059429"/>
              <a:gd name="connsiteX109" fmla="*/ 61133 w 1435492"/>
              <a:gd name="connsiteY109" fmla="*/ 73689 h 1059429"/>
              <a:gd name="connsiteX110" fmla="*/ 77759 w 1435492"/>
              <a:gd name="connsiteY110" fmla="*/ 51694 h 1059429"/>
              <a:gd name="connsiteX111" fmla="*/ 95596 w 1435492"/>
              <a:gd name="connsiteY111" fmla="*/ 53513 h 1059429"/>
              <a:gd name="connsiteX112" fmla="*/ 89015 w 1435492"/>
              <a:gd name="connsiteY112" fmla="*/ 46975 h 1059429"/>
              <a:gd name="connsiteX113" fmla="*/ 108628 w 1435492"/>
              <a:gd name="connsiteY113" fmla="*/ 26757 h 1059429"/>
              <a:gd name="connsiteX114" fmla="*/ 162142 w 1435492"/>
              <a:gd name="connsiteY114" fmla="*/ 0 h 1059429"/>
              <a:gd name="connsiteX115" fmla="*/ 160929 w 1435492"/>
              <a:gd name="connsiteY115" fmla="*/ 57669 h 1059429"/>
              <a:gd name="connsiteX0" fmla="*/ 160929 w 1435492"/>
              <a:gd name="connsiteY0" fmla="*/ 57669 h 1059429"/>
              <a:gd name="connsiteX1" fmla="*/ 153785 w 1435492"/>
              <a:gd name="connsiteY1" fmla="*/ 124171 h 1059429"/>
              <a:gd name="connsiteX2" fmla="*/ 159760 w 1435492"/>
              <a:gd name="connsiteY2" fmla="*/ 204917 h 1059429"/>
              <a:gd name="connsiteX3" fmla="*/ 159154 w 1435492"/>
              <a:gd name="connsiteY3" fmla="*/ 273887 h 1059429"/>
              <a:gd name="connsiteX4" fmla="*/ 162097 w 1435492"/>
              <a:gd name="connsiteY4" fmla="*/ 236349 h 1059429"/>
              <a:gd name="connsiteX5" fmla="*/ 175779 w 1435492"/>
              <a:gd name="connsiteY5" fmla="*/ 342077 h 1059429"/>
              <a:gd name="connsiteX6" fmla="*/ 175737 w 1435492"/>
              <a:gd name="connsiteY6" fmla="*/ 356927 h 1059429"/>
              <a:gd name="connsiteX7" fmla="*/ 178724 w 1435492"/>
              <a:gd name="connsiteY7" fmla="*/ 390178 h 1059429"/>
              <a:gd name="connsiteX8" fmla="*/ 187643 w 1435492"/>
              <a:gd name="connsiteY8" fmla="*/ 396673 h 1059429"/>
              <a:gd name="connsiteX9" fmla="*/ 198943 w 1435492"/>
              <a:gd name="connsiteY9" fmla="*/ 422824 h 1059429"/>
              <a:gd name="connsiteX10" fmla="*/ 200718 w 1435492"/>
              <a:gd name="connsiteY10" fmla="*/ 442999 h 1059429"/>
              <a:gd name="connsiteX11" fmla="*/ 216174 w 1435492"/>
              <a:gd name="connsiteY11" fmla="*/ 462006 h 1059429"/>
              <a:gd name="connsiteX12" fmla="*/ 226261 w 1435492"/>
              <a:gd name="connsiteY12" fmla="*/ 485124 h 1059429"/>
              <a:gd name="connsiteX13" fmla="*/ 236350 w 1435492"/>
              <a:gd name="connsiteY13" fmla="*/ 509501 h 1059429"/>
              <a:gd name="connsiteX14" fmla="*/ 252975 w 1435492"/>
              <a:gd name="connsiteY14" fmla="*/ 541582 h 1059429"/>
              <a:gd name="connsiteX15" fmla="*/ 256526 w 1435492"/>
              <a:gd name="connsiteY15" fmla="*/ 551671 h 1059429"/>
              <a:gd name="connsiteX16" fmla="*/ 293933 w 1435492"/>
              <a:gd name="connsiteY16" fmla="*/ 597996 h 1059429"/>
              <a:gd name="connsiteX17" fmla="*/ 307571 w 1435492"/>
              <a:gd name="connsiteY17" fmla="*/ 627091 h 1059429"/>
              <a:gd name="connsiteX18" fmla="*/ 327184 w 1435492"/>
              <a:gd name="connsiteY18" fmla="*/ 642504 h 1059429"/>
              <a:gd name="connsiteX19" fmla="*/ 353291 w 1435492"/>
              <a:gd name="connsiteY19" fmla="*/ 664498 h 1059429"/>
              <a:gd name="connsiteX20" fmla="*/ 378229 w 1435492"/>
              <a:gd name="connsiteY20" fmla="*/ 689436 h 1059429"/>
              <a:gd name="connsiteX21" fmla="*/ 390698 w 1435492"/>
              <a:gd name="connsiteY21" fmla="*/ 697749 h 1059429"/>
              <a:gd name="connsiteX22" fmla="*/ 407324 w 1435492"/>
              <a:gd name="connsiteY22" fmla="*/ 714375 h 1059429"/>
              <a:gd name="connsiteX23" fmla="*/ 415636 w 1435492"/>
              <a:gd name="connsiteY23" fmla="*/ 707794 h 1059429"/>
              <a:gd name="connsiteX24" fmla="*/ 436418 w 1435492"/>
              <a:gd name="connsiteY24" fmla="*/ 720869 h 1059429"/>
              <a:gd name="connsiteX25" fmla="*/ 450662 w 1435492"/>
              <a:gd name="connsiteY25" fmla="*/ 731563 h 1059429"/>
              <a:gd name="connsiteX26" fmla="*/ 477982 w 1435492"/>
              <a:gd name="connsiteY26" fmla="*/ 747626 h 1059429"/>
              <a:gd name="connsiteX27" fmla="*/ 498764 w 1435492"/>
              <a:gd name="connsiteY27" fmla="*/ 751782 h 1059429"/>
              <a:gd name="connsiteX28" fmla="*/ 515389 w 1435492"/>
              <a:gd name="connsiteY28" fmla="*/ 760095 h 1059429"/>
              <a:gd name="connsiteX29" fmla="*/ 527858 w 1435492"/>
              <a:gd name="connsiteY29" fmla="*/ 768407 h 1059429"/>
              <a:gd name="connsiteX30" fmla="*/ 569422 w 1435492"/>
              <a:gd name="connsiteY30" fmla="*/ 785033 h 1059429"/>
              <a:gd name="connsiteX31" fmla="*/ 586047 w 1435492"/>
              <a:gd name="connsiteY31" fmla="*/ 797502 h 1059429"/>
              <a:gd name="connsiteX32" fmla="*/ 606180 w 1435492"/>
              <a:gd name="connsiteY32" fmla="*/ 794472 h 1059429"/>
              <a:gd name="connsiteX33" fmla="*/ 632936 w 1435492"/>
              <a:gd name="connsiteY33" fmla="*/ 802783 h 1059429"/>
              <a:gd name="connsiteX34" fmla="*/ 645968 w 1435492"/>
              <a:gd name="connsiteY34" fmla="*/ 811096 h 1059429"/>
              <a:gd name="connsiteX35" fmla="*/ 664975 w 1435492"/>
              <a:gd name="connsiteY35" fmla="*/ 817028 h 1059429"/>
              <a:gd name="connsiteX36" fmla="*/ 698269 w 1435492"/>
              <a:gd name="connsiteY36" fmla="*/ 830752 h 1059429"/>
              <a:gd name="connsiteX37" fmla="*/ 806334 w 1435492"/>
              <a:gd name="connsiteY37" fmla="*/ 843222 h 1059429"/>
              <a:gd name="connsiteX38" fmla="*/ 872836 w 1435492"/>
              <a:gd name="connsiteY38" fmla="*/ 847379 h 1059429"/>
              <a:gd name="connsiteX39" fmla="*/ 972589 w 1435492"/>
              <a:gd name="connsiteY39" fmla="*/ 851535 h 1059429"/>
              <a:gd name="connsiteX40" fmla="*/ 1084811 w 1435492"/>
              <a:gd name="connsiteY40" fmla="*/ 843222 h 1059429"/>
              <a:gd name="connsiteX41" fmla="*/ 1131700 w 1435492"/>
              <a:gd name="connsiteY41" fmla="*/ 836034 h 1059429"/>
              <a:gd name="connsiteX42" fmla="*/ 1151313 w 1435492"/>
              <a:gd name="connsiteY42" fmla="*/ 839065 h 1059429"/>
              <a:gd name="connsiteX43" fmla="*/ 1271847 w 1435492"/>
              <a:gd name="connsiteY43" fmla="*/ 826596 h 1059429"/>
              <a:gd name="connsiteX44" fmla="*/ 1328261 w 1435492"/>
              <a:gd name="connsiteY44" fmla="*/ 812872 h 1059429"/>
              <a:gd name="connsiteX45" fmla="*/ 1356792 w 1435492"/>
              <a:gd name="connsiteY45" fmla="*/ 796809 h 1059429"/>
              <a:gd name="connsiteX46" fmla="*/ 1391863 w 1435492"/>
              <a:gd name="connsiteY46" fmla="*/ 785510 h 1059429"/>
              <a:gd name="connsiteX47" fmla="*/ 1409656 w 1435492"/>
              <a:gd name="connsiteY47" fmla="*/ 774816 h 1059429"/>
              <a:gd name="connsiteX48" fmla="*/ 1435244 w 1435492"/>
              <a:gd name="connsiteY48" fmla="*/ 772997 h 1059429"/>
              <a:gd name="connsiteX49" fmla="*/ 1419095 w 1435492"/>
              <a:gd name="connsiteY49" fmla="*/ 853483 h 1059429"/>
              <a:gd name="connsiteX50" fmla="*/ 1364585 w 1435492"/>
              <a:gd name="connsiteY50" fmla="*/ 875433 h 1059429"/>
              <a:gd name="connsiteX51" fmla="*/ 1329474 w 1435492"/>
              <a:gd name="connsiteY51" fmla="*/ 898467 h 1059429"/>
              <a:gd name="connsiteX52" fmla="*/ 1298604 w 1435492"/>
              <a:gd name="connsiteY52" fmla="*/ 909204 h 1059429"/>
              <a:gd name="connsiteX53" fmla="*/ 1300422 w 1435492"/>
              <a:gd name="connsiteY53" fmla="*/ 913362 h 1059429"/>
              <a:gd name="connsiteX54" fmla="*/ 1271285 w 1435492"/>
              <a:gd name="connsiteY54" fmla="*/ 919292 h 1059429"/>
              <a:gd name="connsiteX55" fmla="*/ 1249897 w 1435492"/>
              <a:gd name="connsiteY55" fmla="*/ 916305 h 1059429"/>
              <a:gd name="connsiteX56" fmla="*/ 1234483 w 1435492"/>
              <a:gd name="connsiteY56" fmla="*/ 931761 h 1059429"/>
              <a:gd name="connsiteX57" fmla="*/ 1207726 w 1435492"/>
              <a:gd name="connsiteY57" fmla="*/ 937086 h 1059429"/>
              <a:gd name="connsiteX58" fmla="*/ 1167938 w 1435492"/>
              <a:gd name="connsiteY58" fmla="*/ 951331 h 1059429"/>
              <a:gd name="connsiteX59" fmla="*/ 1134687 w 1435492"/>
              <a:gd name="connsiteY59" fmla="*/ 959600 h 1059429"/>
              <a:gd name="connsiteX60" fmla="*/ 1122218 w 1435492"/>
              <a:gd name="connsiteY60" fmla="*/ 963756 h 1059429"/>
              <a:gd name="connsiteX61" fmla="*/ 1101436 w 1435492"/>
              <a:gd name="connsiteY61" fmla="*/ 967913 h 1059429"/>
              <a:gd name="connsiteX62" fmla="*/ 1080654 w 1435492"/>
              <a:gd name="connsiteY62" fmla="*/ 976226 h 1059429"/>
              <a:gd name="connsiteX63" fmla="*/ 1025496 w 1435492"/>
              <a:gd name="connsiteY63" fmla="*/ 1001207 h 1059429"/>
              <a:gd name="connsiteX64" fmla="*/ 999345 w 1435492"/>
              <a:gd name="connsiteY64" fmla="*/ 1019651 h 1059429"/>
              <a:gd name="connsiteX65" fmla="*/ 970251 w 1435492"/>
              <a:gd name="connsiteY65" fmla="*/ 1021426 h 1059429"/>
              <a:gd name="connsiteX66" fmla="*/ 928644 w 1435492"/>
              <a:gd name="connsiteY66" fmla="*/ 1037487 h 1059429"/>
              <a:gd name="connsiteX67" fmla="*/ 882881 w 1435492"/>
              <a:gd name="connsiteY67" fmla="*/ 1039264 h 1059429"/>
              <a:gd name="connsiteX68" fmla="*/ 852054 w 1435492"/>
              <a:gd name="connsiteY68" fmla="*/ 1042208 h 1059429"/>
              <a:gd name="connsiteX69" fmla="*/ 818760 w 1435492"/>
              <a:gd name="connsiteY69" fmla="*/ 1048746 h 1059429"/>
              <a:gd name="connsiteX70" fmla="*/ 793865 w 1435492"/>
              <a:gd name="connsiteY70" fmla="*/ 1046927 h 1059429"/>
              <a:gd name="connsiteX71" fmla="*/ 777240 w 1435492"/>
              <a:gd name="connsiteY71" fmla="*/ 1050478 h 1059429"/>
              <a:gd name="connsiteX72" fmla="*/ 750526 w 1435492"/>
              <a:gd name="connsiteY72" fmla="*/ 1059395 h 1059429"/>
              <a:gd name="connsiteX73" fmla="*/ 727364 w 1435492"/>
              <a:gd name="connsiteY73" fmla="*/ 1046884 h 1059429"/>
              <a:gd name="connsiteX74" fmla="*/ 619298 w 1435492"/>
              <a:gd name="connsiteY74" fmla="*/ 1042727 h 1059429"/>
              <a:gd name="connsiteX75" fmla="*/ 594360 w 1435492"/>
              <a:gd name="connsiteY75" fmla="*/ 1034415 h 1059429"/>
              <a:gd name="connsiteX76" fmla="*/ 536171 w 1435492"/>
              <a:gd name="connsiteY76" fmla="*/ 1013633 h 1059429"/>
              <a:gd name="connsiteX77" fmla="*/ 519545 w 1435492"/>
              <a:gd name="connsiteY77" fmla="*/ 997007 h 1059429"/>
              <a:gd name="connsiteX78" fmla="*/ 357447 w 1435492"/>
              <a:gd name="connsiteY78" fmla="*/ 922193 h 1059429"/>
              <a:gd name="connsiteX79" fmla="*/ 320040 w 1435492"/>
              <a:gd name="connsiteY79" fmla="*/ 897255 h 1059429"/>
              <a:gd name="connsiteX80" fmla="*/ 261851 w 1435492"/>
              <a:gd name="connsiteY80" fmla="*/ 851535 h 1059429"/>
              <a:gd name="connsiteX81" fmla="*/ 245225 w 1435492"/>
              <a:gd name="connsiteY81" fmla="*/ 839066 h 1059429"/>
              <a:gd name="connsiteX82" fmla="*/ 224444 w 1435492"/>
              <a:gd name="connsiteY82" fmla="*/ 818284 h 1059429"/>
              <a:gd name="connsiteX83" fmla="*/ 207818 w 1435492"/>
              <a:gd name="connsiteY83" fmla="*/ 785033 h 1059429"/>
              <a:gd name="connsiteX84" fmla="*/ 199505 w 1435492"/>
              <a:gd name="connsiteY84" fmla="*/ 772564 h 1059429"/>
              <a:gd name="connsiteX85" fmla="*/ 187036 w 1435492"/>
              <a:gd name="connsiteY85" fmla="*/ 755938 h 1059429"/>
              <a:gd name="connsiteX86" fmla="*/ 153785 w 1435492"/>
              <a:gd name="connsiteY86" fmla="*/ 710218 h 1059429"/>
              <a:gd name="connsiteX87" fmla="*/ 128847 w 1435492"/>
              <a:gd name="connsiteY87" fmla="*/ 685280 h 1059429"/>
              <a:gd name="connsiteX88" fmla="*/ 124691 w 1435492"/>
              <a:gd name="connsiteY88" fmla="*/ 672811 h 1059429"/>
              <a:gd name="connsiteX89" fmla="*/ 99753 w 1435492"/>
              <a:gd name="connsiteY89" fmla="*/ 635404 h 1059429"/>
              <a:gd name="connsiteX90" fmla="*/ 74814 w 1435492"/>
              <a:gd name="connsiteY90" fmla="*/ 597996 h 1059429"/>
              <a:gd name="connsiteX91" fmla="*/ 58189 w 1435492"/>
              <a:gd name="connsiteY91" fmla="*/ 573058 h 1059429"/>
              <a:gd name="connsiteX92" fmla="*/ 45720 w 1435492"/>
              <a:gd name="connsiteY92" fmla="*/ 539807 h 1059429"/>
              <a:gd name="connsiteX93" fmla="*/ 41564 w 1435492"/>
              <a:gd name="connsiteY93" fmla="*/ 502400 h 1059429"/>
              <a:gd name="connsiteX94" fmla="*/ 33251 w 1435492"/>
              <a:gd name="connsiteY94" fmla="*/ 489931 h 1059429"/>
              <a:gd name="connsiteX95" fmla="*/ 24938 w 1435492"/>
              <a:gd name="connsiteY95" fmla="*/ 464993 h 1059429"/>
              <a:gd name="connsiteX96" fmla="*/ 16625 w 1435492"/>
              <a:gd name="connsiteY96" fmla="*/ 448367 h 1059429"/>
              <a:gd name="connsiteX97" fmla="*/ 12469 w 1435492"/>
              <a:gd name="connsiteY97" fmla="*/ 431742 h 1059429"/>
              <a:gd name="connsiteX98" fmla="*/ 4156 w 1435492"/>
              <a:gd name="connsiteY98" fmla="*/ 406804 h 1059429"/>
              <a:gd name="connsiteX99" fmla="*/ 0 w 1435492"/>
              <a:gd name="connsiteY99" fmla="*/ 390178 h 1059429"/>
              <a:gd name="connsiteX100" fmla="*/ 4156 w 1435492"/>
              <a:gd name="connsiteY100" fmla="*/ 294582 h 1059429"/>
              <a:gd name="connsiteX101" fmla="*/ 8313 w 1435492"/>
              <a:gd name="connsiteY101" fmla="*/ 273800 h 1059429"/>
              <a:gd name="connsiteX102" fmla="*/ 12469 w 1435492"/>
              <a:gd name="connsiteY102" fmla="*/ 228080 h 1059429"/>
              <a:gd name="connsiteX103" fmla="*/ 20782 w 1435492"/>
              <a:gd name="connsiteY103" fmla="*/ 207298 h 1059429"/>
              <a:gd name="connsiteX104" fmla="*/ 29094 w 1435492"/>
              <a:gd name="connsiteY104" fmla="*/ 174047 h 1059429"/>
              <a:gd name="connsiteX105" fmla="*/ 37407 w 1435492"/>
              <a:gd name="connsiteY105" fmla="*/ 136640 h 1059429"/>
              <a:gd name="connsiteX106" fmla="*/ 41564 w 1435492"/>
              <a:gd name="connsiteY106" fmla="*/ 115858 h 1059429"/>
              <a:gd name="connsiteX107" fmla="*/ 49876 w 1435492"/>
              <a:gd name="connsiteY107" fmla="*/ 99233 h 1059429"/>
              <a:gd name="connsiteX108" fmla="*/ 54033 w 1435492"/>
              <a:gd name="connsiteY108" fmla="*/ 86764 h 1059429"/>
              <a:gd name="connsiteX109" fmla="*/ 61133 w 1435492"/>
              <a:gd name="connsiteY109" fmla="*/ 73689 h 1059429"/>
              <a:gd name="connsiteX110" fmla="*/ 77759 w 1435492"/>
              <a:gd name="connsiteY110" fmla="*/ 51694 h 1059429"/>
              <a:gd name="connsiteX111" fmla="*/ 95596 w 1435492"/>
              <a:gd name="connsiteY111" fmla="*/ 53513 h 1059429"/>
              <a:gd name="connsiteX112" fmla="*/ 89015 w 1435492"/>
              <a:gd name="connsiteY112" fmla="*/ 46975 h 1059429"/>
              <a:gd name="connsiteX113" fmla="*/ 108628 w 1435492"/>
              <a:gd name="connsiteY113" fmla="*/ 26757 h 1059429"/>
              <a:gd name="connsiteX114" fmla="*/ 162142 w 1435492"/>
              <a:gd name="connsiteY114" fmla="*/ 0 h 1059429"/>
              <a:gd name="connsiteX115" fmla="*/ 160929 w 1435492"/>
              <a:gd name="connsiteY115" fmla="*/ 57669 h 1059429"/>
              <a:gd name="connsiteX0" fmla="*/ 160929 w 1435492"/>
              <a:gd name="connsiteY0" fmla="*/ 57669 h 1059429"/>
              <a:gd name="connsiteX1" fmla="*/ 153785 w 1435492"/>
              <a:gd name="connsiteY1" fmla="*/ 124171 h 1059429"/>
              <a:gd name="connsiteX2" fmla="*/ 159760 w 1435492"/>
              <a:gd name="connsiteY2" fmla="*/ 204917 h 1059429"/>
              <a:gd name="connsiteX3" fmla="*/ 159154 w 1435492"/>
              <a:gd name="connsiteY3" fmla="*/ 273887 h 1059429"/>
              <a:gd name="connsiteX4" fmla="*/ 162097 w 1435492"/>
              <a:gd name="connsiteY4" fmla="*/ 236349 h 1059429"/>
              <a:gd name="connsiteX5" fmla="*/ 175779 w 1435492"/>
              <a:gd name="connsiteY5" fmla="*/ 342077 h 1059429"/>
              <a:gd name="connsiteX6" fmla="*/ 175737 w 1435492"/>
              <a:gd name="connsiteY6" fmla="*/ 356927 h 1059429"/>
              <a:gd name="connsiteX7" fmla="*/ 178724 w 1435492"/>
              <a:gd name="connsiteY7" fmla="*/ 390178 h 1059429"/>
              <a:gd name="connsiteX8" fmla="*/ 187643 w 1435492"/>
              <a:gd name="connsiteY8" fmla="*/ 396673 h 1059429"/>
              <a:gd name="connsiteX9" fmla="*/ 198943 w 1435492"/>
              <a:gd name="connsiteY9" fmla="*/ 422824 h 1059429"/>
              <a:gd name="connsiteX10" fmla="*/ 200718 w 1435492"/>
              <a:gd name="connsiteY10" fmla="*/ 442999 h 1059429"/>
              <a:gd name="connsiteX11" fmla="*/ 216174 w 1435492"/>
              <a:gd name="connsiteY11" fmla="*/ 462006 h 1059429"/>
              <a:gd name="connsiteX12" fmla="*/ 226261 w 1435492"/>
              <a:gd name="connsiteY12" fmla="*/ 485124 h 1059429"/>
              <a:gd name="connsiteX13" fmla="*/ 236350 w 1435492"/>
              <a:gd name="connsiteY13" fmla="*/ 509501 h 1059429"/>
              <a:gd name="connsiteX14" fmla="*/ 252975 w 1435492"/>
              <a:gd name="connsiteY14" fmla="*/ 541582 h 1059429"/>
              <a:gd name="connsiteX15" fmla="*/ 256526 w 1435492"/>
              <a:gd name="connsiteY15" fmla="*/ 551671 h 1059429"/>
              <a:gd name="connsiteX16" fmla="*/ 293933 w 1435492"/>
              <a:gd name="connsiteY16" fmla="*/ 597996 h 1059429"/>
              <a:gd name="connsiteX17" fmla="*/ 307571 w 1435492"/>
              <a:gd name="connsiteY17" fmla="*/ 627091 h 1059429"/>
              <a:gd name="connsiteX18" fmla="*/ 327184 w 1435492"/>
              <a:gd name="connsiteY18" fmla="*/ 642504 h 1059429"/>
              <a:gd name="connsiteX19" fmla="*/ 353291 w 1435492"/>
              <a:gd name="connsiteY19" fmla="*/ 664498 h 1059429"/>
              <a:gd name="connsiteX20" fmla="*/ 378229 w 1435492"/>
              <a:gd name="connsiteY20" fmla="*/ 689436 h 1059429"/>
              <a:gd name="connsiteX21" fmla="*/ 390698 w 1435492"/>
              <a:gd name="connsiteY21" fmla="*/ 697749 h 1059429"/>
              <a:gd name="connsiteX22" fmla="*/ 407324 w 1435492"/>
              <a:gd name="connsiteY22" fmla="*/ 714375 h 1059429"/>
              <a:gd name="connsiteX23" fmla="*/ 415636 w 1435492"/>
              <a:gd name="connsiteY23" fmla="*/ 707794 h 1059429"/>
              <a:gd name="connsiteX24" fmla="*/ 436418 w 1435492"/>
              <a:gd name="connsiteY24" fmla="*/ 720869 h 1059429"/>
              <a:gd name="connsiteX25" fmla="*/ 450662 w 1435492"/>
              <a:gd name="connsiteY25" fmla="*/ 731563 h 1059429"/>
              <a:gd name="connsiteX26" fmla="*/ 477982 w 1435492"/>
              <a:gd name="connsiteY26" fmla="*/ 747626 h 1059429"/>
              <a:gd name="connsiteX27" fmla="*/ 498764 w 1435492"/>
              <a:gd name="connsiteY27" fmla="*/ 751782 h 1059429"/>
              <a:gd name="connsiteX28" fmla="*/ 515389 w 1435492"/>
              <a:gd name="connsiteY28" fmla="*/ 760095 h 1059429"/>
              <a:gd name="connsiteX29" fmla="*/ 527858 w 1435492"/>
              <a:gd name="connsiteY29" fmla="*/ 768407 h 1059429"/>
              <a:gd name="connsiteX30" fmla="*/ 569422 w 1435492"/>
              <a:gd name="connsiteY30" fmla="*/ 785033 h 1059429"/>
              <a:gd name="connsiteX31" fmla="*/ 586047 w 1435492"/>
              <a:gd name="connsiteY31" fmla="*/ 797502 h 1059429"/>
              <a:gd name="connsiteX32" fmla="*/ 606180 w 1435492"/>
              <a:gd name="connsiteY32" fmla="*/ 794472 h 1059429"/>
              <a:gd name="connsiteX33" fmla="*/ 632936 w 1435492"/>
              <a:gd name="connsiteY33" fmla="*/ 802783 h 1059429"/>
              <a:gd name="connsiteX34" fmla="*/ 645968 w 1435492"/>
              <a:gd name="connsiteY34" fmla="*/ 811096 h 1059429"/>
              <a:gd name="connsiteX35" fmla="*/ 664975 w 1435492"/>
              <a:gd name="connsiteY35" fmla="*/ 817028 h 1059429"/>
              <a:gd name="connsiteX36" fmla="*/ 698269 w 1435492"/>
              <a:gd name="connsiteY36" fmla="*/ 830752 h 1059429"/>
              <a:gd name="connsiteX37" fmla="*/ 806334 w 1435492"/>
              <a:gd name="connsiteY37" fmla="*/ 843222 h 1059429"/>
              <a:gd name="connsiteX38" fmla="*/ 872836 w 1435492"/>
              <a:gd name="connsiteY38" fmla="*/ 847379 h 1059429"/>
              <a:gd name="connsiteX39" fmla="*/ 972589 w 1435492"/>
              <a:gd name="connsiteY39" fmla="*/ 851535 h 1059429"/>
              <a:gd name="connsiteX40" fmla="*/ 1084811 w 1435492"/>
              <a:gd name="connsiteY40" fmla="*/ 843222 h 1059429"/>
              <a:gd name="connsiteX41" fmla="*/ 1131700 w 1435492"/>
              <a:gd name="connsiteY41" fmla="*/ 836034 h 1059429"/>
              <a:gd name="connsiteX42" fmla="*/ 1151313 w 1435492"/>
              <a:gd name="connsiteY42" fmla="*/ 839065 h 1059429"/>
              <a:gd name="connsiteX43" fmla="*/ 1271847 w 1435492"/>
              <a:gd name="connsiteY43" fmla="*/ 826596 h 1059429"/>
              <a:gd name="connsiteX44" fmla="*/ 1328261 w 1435492"/>
              <a:gd name="connsiteY44" fmla="*/ 812872 h 1059429"/>
              <a:gd name="connsiteX45" fmla="*/ 1356792 w 1435492"/>
              <a:gd name="connsiteY45" fmla="*/ 796809 h 1059429"/>
              <a:gd name="connsiteX46" fmla="*/ 1391863 w 1435492"/>
              <a:gd name="connsiteY46" fmla="*/ 785510 h 1059429"/>
              <a:gd name="connsiteX47" fmla="*/ 1409656 w 1435492"/>
              <a:gd name="connsiteY47" fmla="*/ 774816 h 1059429"/>
              <a:gd name="connsiteX48" fmla="*/ 1435244 w 1435492"/>
              <a:gd name="connsiteY48" fmla="*/ 772997 h 1059429"/>
              <a:gd name="connsiteX49" fmla="*/ 1419095 w 1435492"/>
              <a:gd name="connsiteY49" fmla="*/ 853483 h 1059429"/>
              <a:gd name="connsiteX50" fmla="*/ 1364585 w 1435492"/>
              <a:gd name="connsiteY50" fmla="*/ 875433 h 1059429"/>
              <a:gd name="connsiteX51" fmla="*/ 1329474 w 1435492"/>
              <a:gd name="connsiteY51" fmla="*/ 898467 h 1059429"/>
              <a:gd name="connsiteX52" fmla="*/ 1298604 w 1435492"/>
              <a:gd name="connsiteY52" fmla="*/ 909204 h 1059429"/>
              <a:gd name="connsiteX53" fmla="*/ 1300422 w 1435492"/>
              <a:gd name="connsiteY53" fmla="*/ 913362 h 1059429"/>
              <a:gd name="connsiteX54" fmla="*/ 1271285 w 1435492"/>
              <a:gd name="connsiteY54" fmla="*/ 919292 h 1059429"/>
              <a:gd name="connsiteX55" fmla="*/ 1249897 w 1435492"/>
              <a:gd name="connsiteY55" fmla="*/ 916305 h 1059429"/>
              <a:gd name="connsiteX56" fmla="*/ 1234483 w 1435492"/>
              <a:gd name="connsiteY56" fmla="*/ 931761 h 1059429"/>
              <a:gd name="connsiteX57" fmla="*/ 1207726 w 1435492"/>
              <a:gd name="connsiteY57" fmla="*/ 937086 h 1059429"/>
              <a:gd name="connsiteX58" fmla="*/ 1167938 w 1435492"/>
              <a:gd name="connsiteY58" fmla="*/ 951331 h 1059429"/>
              <a:gd name="connsiteX59" fmla="*/ 1134687 w 1435492"/>
              <a:gd name="connsiteY59" fmla="*/ 959600 h 1059429"/>
              <a:gd name="connsiteX60" fmla="*/ 1122218 w 1435492"/>
              <a:gd name="connsiteY60" fmla="*/ 963756 h 1059429"/>
              <a:gd name="connsiteX61" fmla="*/ 1101436 w 1435492"/>
              <a:gd name="connsiteY61" fmla="*/ 967913 h 1059429"/>
              <a:gd name="connsiteX62" fmla="*/ 1092560 w 1435492"/>
              <a:gd name="connsiteY62" fmla="*/ 988132 h 1059429"/>
              <a:gd name="connsiteX63" fmla="*/ 1025496 w 1435492"/>
              <a:gd name="connsiteY63" fmla="*/ 1001207 h 1059429"/>
              <a:gd name="connsiteX64" fmla="*/ 999345 w 1435492"/>
              <a:gd name="connsiteY64" fmla="*/ 1019651 h 1059429"/>
              <a:gd name="connsiteX65" fmla="*/ 970251 w 1435492"/>
              <a:gd name="connsiteY65" fmla="*/ 1021426 h 1059429"/>
              <a:gd name="connsiteX66" fmla="*/ 928644 w 1435492"/>
              <a:gd name="connsiteY66" fmla="*/ 1037487 h 1059429"/>
              <a:gd name="connsiteX67" fmla="*/ 882881 w 1435492"/>
              <a:gd name="connsiteY67" fmla="*/ 1039264 h 1059429"/>
              <a:gd name="connsiteX68" fmla="*/ 852054 w 1435492"/>
              <a:gd name="connsiteY68" fmla="*/ 1042208 h 1059429"/>
              <a:gd name="connsiteX69" fmla="*/ 818760 w 1435492"/>
              <a:gd name="connsiteY69" fmla="*/ 1048746 h 1059429"/>
              <a:gd name="connsiteX70" fmla="*/ 793865 w 1435492"/>
              <a:gd name="connsiteY70" fmla="*/ 1046927 h 1059429"/>
              <a:gd name="connsiteX71" fmla="*/ 777240 w 1435492"/>
              <a:gd name="connsiteY71" fmla="*/ 1050478 h 1059429"/>
              <a:gd name="connsiteX72" fmla="*/ 750526 w 1435492"/>
              <a:gd name="connsiteY72" fmla="*/ 1059395 h 1059429"/>
              <a:gd name="connsiteX73" fmla="*/ 727364 w 1435492"/>
              <a:gd name="connsiteY73" fmla="*/ 1046884 h 1059429"/>
              <a:gd name="connsiteX74" fmla="*/ 619298 w 1435492"/>
              <a:gd name="connsiteY74" fmla="*/ 1042727 h 1059429"/>
              <a:gd name="connsiteX75" fmla="*/ 594360 w 1435492"/>
              <a:gd name="connsiteY75" fmla="*/ 1034415 h 1059429"/>
              <a:gd name="connsiteX76" fmla="*/ 536171 w 1435492"/>
              <a:gd name="connsiteY76" fmla="*/ 1013633 h 1059429"/>
              <a:gd name="connsiteX77" fmla="*/ 519545 w 1435492"/>
              <a:gd name="connsiteY77" fmla="*/ 997007 h 1059429"/>
              <a:gd name="connsiteX78" fmla="*/ 357447 w 1435492"/>
              <a:gd name="connsiteY78" fmla="*/ 922193 h 1059429"/>
              <a:gd name="connsiteX79" fmla="*/ 320040 w 1435492"/>
              <a:gd name="connsiteY79" fmla="*/ 897255 h 1059429"/>
              <a:gd name="connsiteX80" fmla="*/ 261851 w 1435492"/>
              <a:gd name="connsiteY80" fmla="*/ 851535 h 1059429"/>
              <a:gd name="connsiteX81" fmla="*/ 245225 w 1435492"/>
              <a:gd name="connsiteY81" fmla="*/ 839066 h 1059429"/>
              <a:gd name="connsiteX82" fmla="*/ 224444 w 1435492"/>
              <a:gd name="connsiteY82" fmla="*/ 818284 h 1059429"/>
              <a:gd name="connsiteX83" fmla="*/ 207818 w 1435492"/>
              <a:gd name="connsiteY83" fmla="*/ 785033 h 1059429"/>
              <a:gd name="connsiteX84" fmla="*/ 199505 w 1435492"/>
              <a:gd name="connsiteY84" fmla="*/ 772564 h 1059429"/>
              <a:gd name="connsiteX85" fmla="*/ 187036 w 1435492"/>
              <a:gd name="connsiteY85" fmla="*/ 755938 h 1059429"/>
              <a:gd name="connsiteX86" fmla="*/ 153785 w 1435492"/>
              <a:gd name="connsiteY86" fmla="*/ 710218 h 1059429"/>
              <a:gd name="connsiteX87" fmla="*/ 128847 w 1435492"/>
              <a:gd name="connsiteY87" fmla="*/ 685280 h 1059429"/>
              <a:gd name="connsiteX88" fmla="*/ 124691 w 1435492"/>
              <a:gd name="connsiteY88" fmla="*/ 672811 h 1059429"/>
              <a:gd name="connsiteX89" fmla="*/ 99753 w 1435492"/>
              <a:gd name="connsiteY89" fmla="*/ 635404 h 1059429"/>
              <a:gd name="connsiteX90" fmla="*/ 74814 w 1435492"/>
              <a:gd name="connsiteY90" fmla="*/ 597996 h 1059429"/>
              <a:gd name="connsiteX91" fmla="*/ 58189 w 1435492"/>
              <a:gd name="connsiteY91" fmla="*/ 573058 h 1059429"/>
              <a:gd name="connsiteX92" fmla="*/ 45720 w 1435492"/>
              <a:gd name="connsiteY92" fmla="*/ 539807 h 1059429"/>
              <a:gd name="connsiteX93" fmla="*/ 41564 w 1435492"/>
              <a:gd name="connsiteY93" fmla="*/ 502400 h 1059429"/>
              <a:gd name="connsiteX94" fmla="*/ 33251 w 1435492"/>
              <a:gd name="connsiteY94" fmla="*/ 489931 h 1059429"/>
              <a:gd name="connsiteX95" fmla="*/ 24938 w 1435492"/>
              <a:gd name="connsiteY95" fmla="*/ 464993 h 1059429"/>
              <a:gd name="connsiteX96" fmla="*/ 16625 w 1435492"/>
              <a:gd name="connsiteY96" fmla="*/ 448367 h 1059429"/>
              <a:gd name="connsiteX97" fmla="*/ 12469 w 1435492"/>
              <a:gd name="connsiteY97" fmla="*/ 431742 h 1059429"/>
              <a:gd name="connsiteX98" fmla="*/ 4156 w 1435492"/>
              <a:gd name="connsiteY98" fmla="*/ 406804 h 1059429"/>
              <a:gd name="connsiteX99" fmla="*/ 0 w 1435492"/>
              <a:gd name="connsiteY99" fmla="*/ 390178 h 1059429"/>
              <a:gd name="connsiteX100" fmla="*/ 4156 w 1435492"/>
              <a:gd name="connsiteY100" fmla="*/ 294582 h 1059429"/>
              <a:gd name="connsiteX101" fmla="*/ 8313 w 1435492"/>
              <a:gd name="connsiteY101" fmla="*/ 273800 h 1059429"/>
              <a:gd name="connsiteX102" fmla="*/ 12469 w 1435492"/>
              <a:gd name="connsiteY102" fmla="*/ 228080 h 1059429"/>
              <a:gd name="connsiteX103" fmla="*/ 20782 w 1435492"/>
              <a:gd name="connsiteY103" fmla="*/ 207298 h 1059429"/>
              <a:gd name="connsiteX104" fmla="*/ 29094 w 1435492"/>
              <a:gd name="connsiteY104" fmla="*/ 174047 h 1059429"/>
              <a:gd name="connsiteX105" fmla="*/ 37407 w 1435492"/>
              <a:gd name="connsiteY105" fmla="*/ 136640 h 1059429"/>
              <a:gd name="connsiteX106" fmla="*/ 41564 w 1435492"/>
              <a:gd name="connsiteY106" fmla="*/ 115858 h 1059429"/>
              <a:gd name="connsiteX107" fmla="*/ 49876 w 1435492"/>
              <a:gd name="connsiteY107" fmla="*/ 99233 h 1059429"/>
              <a:gd name="connsiteX108" fmla="*/ 54033 w 1435492"/>
              <a:gd name="connsiteY108" fmla="*/ 86764 h 1059429"/>
              <a:gd name="connsiteX109" fmla="*/ 61133 w 1435492"/>
              <a:gd name="connsiteY109" fmla="*/ 73689 h 1059429"/>
              <a:gd name="connsiteX110" fmla="*/ 77759 w 1435492"/>
              <a:gd name="connsiteY110" fmla="*/ 51694 h 1059429"/>
              <a:gd name="connsiteX111" fmla="*/ 95596 w 1435492"/>
              <a:gd name="connsiteY111" fmla="*/ 53513 h 1059429"/>
              <a:gd name="connsiteX112" fmla="*/ 89015 w 1435492"/>
              <a:gd name="connsiteY112" fmla="*/ 46975 h 1059429"/>
              <a:gd name="connsiteX113" fmla="*/ 108628 w 1435492"/>
              <a:gd name="connsiteY113" fmla="*/ 26757 h 1059429"/>
              <a:gd name="connsiteX114" fmla="*/ 162142 w 1435492"/>
              <a:gd name="connsiteY114" fmla="*/ 0 h 1059429"/>
              <a:gd name="connsiteX115" fmla="*/ 160929 w 1435492"/>
              <a:gd name="connsiteY115" fmla="*/ 57669 h 1059429"/>
              <a:gd name="connsiteX0" fmla="*/ 160929 w 1435492"/>
              <a:gd name="connsiteY0" fmla="*/ 57669 h 1059429"/>
              <a:gd name="connsiteX1" fmla="*/ 153785 w 1435492"/>
              <a:gd name="connsiteY1" fmla="*/ 124171 h 1059429"/>
              <a:gd name="connsiteX2" fmla="*/ 159760 w 1435492"/>
              <a:gd name="connsiteY2" fmla="*/ 204917 h 1059429"/>
              <a:gd name="connsiteX3" fmla="*/ 159154 w 1435492"/>
              <a:gd name="connsiteY3" fmla="*/ 273887 h 1059429"/>
              <a:gd name="connsiteX4" fmla="*/ 162097 w 1435492"/>
              <a:gd name="connsiteY4" fmla="*/ 236349 h 1059429"/>
              <a:gd name="connsiteX5" fmla="*/ 175779 w 1435492"/>
              <a:gd name="connsiteY5" fmla="*/ 342077 h 1059429"/>
              <a:gd name="connsiteX6" fmla="*/ 175737 w 1435492"/>
              <a:gd name="connsiteY6" fmla="*/ 356927 h 1059429"/>
              <a:gd name="connsiteX7" fmla="*/ 178724 w 1435492"/>
              <a:gd name="connsiteY7" fmla="*/ 390178 h 1059429"/>
              <a:gd name="connsiteX8" fmla="*/ 187643 w 1435492"/>
              <a:gd name="connsiteY8" fmla="*/ 396673 h 1059429"/>
              <a:gd name="connsiteX9" fmla="*/ 198943 w 1435492"/>
              <a:gd name="connsiteY9" fmla="*/ 422824 h 1059429"/>
              <a:gd name="connsiteX10" fmla="*/ 200718 w 1435492"/>
              <a:gd name="connsiteY10" fmla="*/ 442999 h 1059429"/>
              <a:gd name="connsiteX11" fmla="*/ 216174 w 1435492"/>
              <a:gd name="connsiteY11" fmla="*/ 462006 h 1059429"/>
              <a:gd name="connsiteX12" fmla="*/ 226261 w 1435492"/>
              <a:gd name="connsiteY12" fmla="*/ 485124 h 1059429"/>
              <a:gd name="connsiteX13" fmla="*/ 236350 w 1435492"/>
              <a:gd name="connsiteY13" fmla="*/ 509501 h 1059429"/>
              <a:gd name="connsiteX14" fmla="*/ 252975 w 1435492"/>
              <a:gd name="connsiteY14" fmla="*/ 541582 h 1059429"/>
              <a:gd name="connsiteX15" fmla="*/ 256526 w 1435492"/>
              <a:gd name="connsiteY15" fmla="*/ 551671 h 1059429"/>
              <a:gd name="connsiteX16" fmla="*/ 293933 w 1435492"/>
              <a:gd name="connsiteY16" fmla="*/ 597996 h 1059429"/>
              <a:gd name="connsiteX17" fmla="*/ 307571 w 1435492"/>
              <a:gd name="connsiteY17" fmla="*/ 627091 h 1059429"/>
              <a:gd name="connsiteX18" fmla="*/ 327184 w 1435492"/>
              <a:gd name="connsiteY18" fmla="*/ 642504 h 1059429"/>
              <a:gd name="connsiteX19" fmla="*/ 353291 w 1435492"/>
              <a:gd name="connsiteY19" fmla="*/ 664498 h 1059429"/>
              <a:gd name="connsiteX20" fmla="*/ 378229 w 1435492"/>
              <a:gd name="connsiteY20" fmla="*/ 689436 h 1059429"/>
              <a:gd name="connsiteX21" fmla="*/ 390698 w 1435492"/>
              <a:gd name="connsiteY21" fmla="*/ 697749 h 1059429"/>
              <a:gd name="connsiteX22" fmla="*/ 407324 w 1435492"/>
              <a:gd name="connsiteY22" fmla="*/ 714375 h 1059429"/>
              <a:gd name="connsiteX23" fmla="*/ 415636 w 1435492"/>
              <a:gd name="connsiteY23" fmla="*/ 707794 h 1059429"/>
              <a:gd name="connsiteX24" fmla="*/ 436418 w 1435492"/>
              <a:gd name="connsiteY24" fmla="*/ 720869 h 1059429"/>
              <a:gd name="connsiteX25" fmla="*/ 450662 w 1435492"/>
              <a:gd name="connsiteY25" fmla="*/ 731563 h 1059429"/>
              <a:gd name="connsiteX26" fmla="*/ 477982 w 1435492"/>
              <a:gd name="connsiteY26" fmla="*/ 747626 h 1059429"/>
              <a:gd name="connsiteX27" fmla="*/ 498764 w 1435492"/>
              <a:gd name="connsiteY27" fmla="*/ 751782 h 1059429"/>
              <a:gd name="connsiteX28" fmla="*/ 515389 w 1435492"/>
              <a:gd name="connsiteY28" fmla="*/ 760095 h 1059429"/>
              <a:gd name="connsiteX29" fmla="*/ 527858 w 1435492"/>
              <a:gd name="connsiteY29" fmla="*/ 768407 h 1059429"/>
              <a:gd name="connsiteX30" fmla="*/ 569422 w 1435492"/>
              <a:gd name="connsiteY30" fmla="*/ 785033 h 1059429"/>
              <a:gd name="connsiteX31" fmla="*/ 586047 w 1435492"/>
              <a:gd name="connsiteY31" fmla="*/ 797502 h 1059429"/>
              <a:gd name="connsiteX32" fmla="*/ 606180 w 1435492"/>
              <a:gd name="connsiteY32" fmla="*/ 794472 h 1059429"/>
              <a:gd name="connsiteX33" fmla="*/ 632936 w 1435492"/>
              <a:gd name="connsiteY33" fmla="*/ 802783 h 1059429"/>
              <a:gd name="connsiteX34" fmla="*/ 645968 w 1435492"/>
              <a:gd name="connsiteY34" fmla="*/ 811096 h 1059429"/>
              <a:gd name="connsiteX35" fmla="*/ 664975 w 1435492"/>
              <a:gd name="connsiteY35" fmla="*/ 817028 h 1059429"/>
              <a:gd name="connsiteX36" fmla="*/ 698269 w 1435492"/>
              <a:gd name="connsiteY36" fmla="*/ 830752 h 1059429"/>
              <a:gd name="connsiteX37" fmla="*/ 806334 w 1435492"/>
              <a:gd name="connsiteY37" fmla="*/ 843222 h 1059429"/>
              <a:gd name="connsiteX38" fmla="*/ 872836 w 1435492"/>
              <a:gd name="connsiteY38" fmla="*/ 847379 h 1059429"/>
              <a:gd name="connsiteX39" fmla="*/ 972589 w 1435492"/>
              <a:gd name="connsiteY39" fmla="*/ 851535 h 1059429"/>
              <a:gd name="connsiteX40" fmla="*/ 1084811 w 1435492"/>
              <a:gd name="connsiteY40" fmla="*/ 843222 h 1059429"/>
              <a:gd name="connsiteX41" fmla="*/ 1131700 w 1435492"/>
              <a:gd name="connsiteY41" fmla="*/ 836034 h 1059429"/>
              <a:gd name="connsiteX42" fmla="*/ 1151313 w 1435492"/>
              <a:gd name="connsiteY42" fmla="*/ 839065 h 1059429"/>
              <a:gd name="connsiteX43" fmla="*/ 1271847 w 1435492"/>
              <a:gd name="connsiteY43" fmla="*/ 826596 h 1059429"/>
              <a:gd name="connsiteX44" fmla="*/ 1328261 w 1435492"/>
              <a:gd name="connsiteY44" fmla="*/ 812872 h 1059429"/>
              <a:gd name="connsiteX45" fmla="*/ 1356792 w 1435492"/>
              <a:gd name="connsiteY45" fmla="*/ 796809 h 1059429"/>
              <a:gd name="connsiteX46" fmla="*/ 1391863 w 1435492"/>
              <a:gd name="connsiteY46" fmla="*/ 785510 h 1059429"/>
              <a:gd name="connsiteX47" fmla="*/ 1409656 w 1435492"/>
              <a:gd name="connsiteY47" fmla="*/ 774816 h 1059429"/>
              <a:gd name="connsiteX48" fmla="*/ 1435244 w 1435492"/>
              <a:gd name="connsiteY48" fmla="*/ 772997 h 1059429"/>
              <a:gd name="connsiteX49" fmla="*/ 1419095 w 1435492"/>
              <a:gd name="connsiteY49" fmla="*/ 853483 h 1059429"/>
              <a:gd name="connsiteX50" fmla="*/ 1364585 w 1435492"/>
              <a:gd name="connsiteY50" fmla="*/ 875433 h 1059429"/>
              <a:gd name="connsiteX51" fmla="*/ 1329474 w 1435492"/>
              <a:gd name="connsiteY51" fmla="*/ 898467 h 1059429"/>
              <a:gd name="connsiteX52" fmla="*/ 1298604 w 1435492"/>
              <a:gd name="connsiteY52" fmla="*/ 909204 h 1059429"/>
              <a:gd name="connsiteX53" fmla="*/ 1300422 w 1435492"/>
              <a:gd name="connsiteY53" fmla="*/ 913362 h 1059429"/>
              <a:gd name="connsiteX54" fmla="*/ 1271285 w 1435492"/>
              <a:gd name="connsiteY54" fmla="*/ 919292 h 1059429"/>
              <a:gd name="connsiteX55" fmla="*/ 1249897 w 1435492"/>
              <a:gd name="connsiteY55" fmla="*/ 916305 h 1059429"/>
              <a:gd name="connsiteX56" fmla="*/ 1234483 w 1435492"/>
              <a:gd name="connsiteY56" fmla="*/ 931761 h 1059429"/>
              <a:gd name="connsiteX57" fmla="*/ 1207726 w 1435492"/>
              <a:gd name="connsiteY57" fmla="*/ 937086 h 1059429"/>
              <a:gd name="connsiteX58" fmla="*/ 1167938 w 1435492"/>
              <a:gd name="connsiteY58" fmla="*/ 951331 h 1059429"/>
              <a:gd name="connsiteX59" fmla="*/ 1134687 w 1435492"/>
              <a:gd name="connsiteY59" fmla="*/ 959600 h 1059429"/>
              <a:gd name="connsiteX60" fmla="*/ 1122218 w 1435492"/>
              <a:gd name="connsiteY60" fmla="*/ 963756 h 1059429"/>
              <a:gd name="connsiteX61" fmla="*/ 1118105 w 1435492"/>
              <a:gd name="connsiteY61" fmla="*/ 977438 h 1059429"/>
              <a:gd name="connsiteX62" fmla="*/ 1092560 w 1435492"/>
              <a:gd name="connsiteY62" fmla="*/ 988132 h 1059429"/>
              <a:gd name="connsiteX63" fmla="*/ 1025496 w 1435492"/>
              <a:gd name="connsiteY63" fmla="*/ 1001207 h 1059429"/>
              <a:gd name="connsiteX64" fmla="*/ 999345 w 1435492"/>
              <a:gd name="connsiteY64" fmla="*/ 1019651 h 1059429"/>
              <a:gd name="connsiteX65" fmla="*/ 970251 w 1435492"/>
              <a:gd name="connsiteY65" fmla="*/ 1021426 h 1059429"/>
              <a:gd name="connsiteX66" fmla="*/ 928644 w 1435492"/>
              <a:gd name="connsiteY66" fmla="*/ 1037487 h 1059429"/>
              <a:gd name="connsiteX67" fmla="*/ 882881 w 1435492"/>
              <a:gd name="connsiteY67" fmla="*/ 1039264 h 1059429"/>
              <a:gd name="connsiteX68" fmla="*/ 852054 w 1435492"/>
              <a:gd name="connsiteY68" fmla="*/ 1042208 h 1059429"/>
              <a:gd name="connsiteX69" fmla="*/ 818760 w 1435492"/>
              <a:gd name="connsiteY69" fmla="*/ 1048746 h 1059429"/>
              <a:gd name="connsiteX70" fmla="*/ 793865 w 1435492"/>
              <a:gd name="connsiteY70" fmla="*/ 1046927 h 1059429"/>
              <a:gd name="connsiteX71" fmla="*/ 777240 w 1435492"/>
              <a:gd name="connsiteY71" fmla="*/ 1050478 h 1059429"/>
              <a:gd name="connsiteX72" fmla="*/ 750526 w 1435492"/>
              <a:gd name="connsiteY72" fmla="*/ 1059395 h 1059429"/>
              <a:gd name="connsiteX73" fmla="*/ 727364 w 1435492"/>
              <a:gd name="connsiteY73" fmla="*/ 1046884 h 1059429"/>
              <a:gd name="connsiteX74" fmla="*/ 619298 w 1435492"/>
              <a:gd name="connsiteY74" fmla="*/ 1042727 h 1059429"/>
              <a:gd name="connsiteX75" fmla="*/ 594360 w 1435492"/>
              <a:gd name="connsiteY75" fmla="*/ 1034415 h 1059429"/>
              <a:gd name="connsiteX76" fmla="*/ 536171 w 1435492"/>
              <a:gd name="connsiteY76" fmla="*/ 1013633 h 1059429"/>
              <a:gd name="connsiteX77" fmla="*/ 519545 w 1435492"/>
              <a:gd name="connsiteY77" fmla="*/ 997007 h 1059429"/>
              <a:gd name="connsiteX78" fmla="*/ 357447 w 1435492"/>
              <a:gd name="connsiteY78" fmla="*/ 922193 h 1059429"/>
              <a:gd name="connsiteX79" fmla="*/ 320040 w 1435492"/>
              <a:gd name="connsiteY79" fmla="*/ 897255 h 1059429"/>
              <a:gd name="connsiteX80" fmla="*/ 261851 w 1435492"/>
              <a:gd name="connsiteY80" fmla="*/ 851535 h 1059429"/>
              <a:gd name="connsiteX81" fmla="*/ 245225 w 1435492"/>
              <a:gd name="connsiteY81" fmla="*/ 839066 h 1059429"/>
              <a:gd name="connsiteX82" fmla="*/ 224444 w 1435492"/>
              <a:gd name="connsiteY82" fmla="*/ 818284 h 1059429"/>
              <a:gd name="connsiteX83" fmla="*/ 207818 w 1435492"/>
              <a:gd name="connsiteY83" fmla="*/ 785033 h 1059429"/>
              <a:gd name="connsiteX84" fmla="*/ 199505 w 1435492"/>
              <a:gd name="connsiteY84" fmla="*/ 772564 h 1059429"/>
              <a:gd name="connsiteX85" fmla="*/ 187036 w 1435492"/>
              <a:gd name="connsiteY85" fmla="*/ 755938 h 1059429"/>
              <a:gd name="connsiteX86" fmla="*/ 153785 w 1435492"/>
              <a:gd name="connsiteY86" fmla="*/ 710218 h 1059429"/>
              <a:gd name="connsiteX87" fmla="*/ 128847 w 1435492"/>
              <a:gd name="connsiteY87" fmla="*/ 685280 h 1059429"/>
              <a:gd name="connsiteX88" fmla="*/ 124691 w 1435492"/>
              <a:gd name="connsiteY88" fmla="*/ 672811 h 1059429"/>
              <a:gd name="connsiteX89" fmla="*/ 99753 w 1435492"/>
              <a:gd name="connsiteY89" fmla="*/ 635404 h 1059429"/>
              <a:gd name="connsiteX90" fmla="*/ 74814 w 1435492"/>
              <a:gd name="connsiteY90" fmla="*/ 597996 h 1059429"/>
              <a:gd name="connsiteX91" fmla="*/ 58189 w 1435492"/>
              <a:gd name="connsiteY91" fmla="*/ 573058 h 1059429"/>
              <a:gd name="connsiteX92" fmla="*/ 45720 w 1435492"/>
              <a:gd name="connsiteY92" fmla="*/ 539807 h 1059429"/>
              <a:gd name="connsiteX93" fmla="*/ 41564 w 1435492"/>
              <a:gd name="connsiteY93" fmla="*/ 502400 h 1059429"/>
              <a:gd name="connsiteX94" fmla="*/ 33251 w 1435492"/>
              <a:gd name="connsiteY94" fmla="*/ 489931 h 1059429"/>
              <a:gd name="connsiteX95" fmla="*/ 24938 w 1435492"/>
              <a:gd name="connsiteY95" fmla="*/ 464993 h 1059429"/>
              <a:gd name="connsiteX96" fmla="*/ 16625 w 1435492"/>
              <a:gd name="connsiteY96" fmla="*/ 448367 h 1059429"/>
              <a:gd name="connsiteX97" fmla="*/ 12469 w 1435492"/>
              <a:gd name="connsiteY97" fmla="*/ 431742 h 1059429"/>
              <a:gd name="connsiteX98" fmla="*/ 4156 w 1435492"/>
              <a:gd name="connsiteY98" fmla="*/ 406804 h 1059429"/>
              <a:gd name="connsiteX99" fmla="*/ 0 w 1435492"/>
              <a:gd name="connsiteY99" fmla="*/ 390178 h 1059429"/>
              <a:gd name="connsiteX100" fmla="*/ 4156 w 1435492"/>
              <a:gd name="connsiteY100" fmla="*/ 294582 h 1059429"/>
              <a:gd name="connsiteX101" fmla="*/ 8313 w 1435492"/>
              <a:gd name="connsiteY101" fmla="*/ 273800 h 1059429"/>
              <a:gd name="connsiteX102" fmla="*/ 12469 w 1435492"/>
              <a:gd name="connsiteY102" fmla="*/ 228080 h 1059429"/>
              <a:gd name="connsiteX103" fmla="*/ 20782 w 1435492"/>
              <a:gd name="connsiteY103" fmla="*/ 207298 h 1059429"/>
              <a:gd name="connsiteX104" fmla="*/ 29094 w 1435492"/>
              <a:gd name="connsiteY104" fmla="*/ 174047 h 1059429"/>
              <a:gd name="connsiteX105" fmla="*/ 37407 w 1435492"/>
              <a:gd name="connsiteY105" fmla="*/ 136640 h 1059429"/>
              <a:gd name="connsiteX106" fmla="*/ 41564 w 1435492"/>
              <a:gd name="connsiteY106" fmla="*/ 115858 h 1059429"/>
              <a:gd name="connsiteX107" fmla="*/ 49876 w 1435492"/>
              <a:gd name="connsiteY107" fmla="*/ 99233 h 1059429"/>
              <a:gd name="connsiteX108" fmla="*/ 54033 w 1435492"/>
              <a:gd name="connsiteY108" fmla="*/ 86764 h 1059429"/>
              <a:gd name="connsiteX109" fmla="*/ 61133 w 1435492"/>
              <a:gd name="connsiteY109" fmla="*/ 73689 h 1059429"/>
              <a:gd name="connsiteX110" fmla="*/ 77759 w 1435492"/>
              <a:gd name="connsiteY110" fmla="*/ 51694 h 1059429"/>
              <a:gd name="connsiteX111" fmla="*/ 95596 w 1435492"/>
              <a:gd name="connsiteY111" fmla="*/ 53513 h 1059429"/>
              <a:gd name="connsiteX112" fmla="*/ 89015 w 1435492"/>
              <a:gd name="connsiteY112" fmla="*/ 46975 h 1059429"/>
              <a:gd name="connsiteX113" fmla="*/ 108628 w 1435492"/>
              <a:gd name="connsiteY113" fmla="*/ 26757 h 1059429"/>
              <a:gd name="connsiteX114" fmla="*/ 162142 w 1435492"/>
              <a:gd name="connsiteY114" fmla="*/ 0 h 1059429"/>
              <a:gd name="connsiteX115" fmla="*/ 160929 w 1435492"/>
              <a:gd name="connsiteY115" fmla="*/ 57669 h 1059429"/>
              <a:gd name="connsiteX0" fmla="*/ 160929 w 1435492"/>
              <a:gd name="connsiteY0" fmla="*/ 57669 h 1059429"/>
              <a:gd name="connsiteX1" fmla="*/ 153785 w 1435492"/>
              <a:gd name="connsiteY1" fmla="*/ 124171 h 1059429"/>
              <a:gd name="connsiteX2" fmla="*/ 159760 w 1435492"/>
              <a:gd name="connsiteY2" fmla="*/ 204917 h 1059429"/>
              <a:gd name="connsiteX3" fmla="*/ 159154 w 1435492"/>
              <a:gd name="connsiteY3" fmla="*/ 273887 h 1059429"/>
              <a:gd name="connsiteX4" fmla="*/ 162097 w 1435492"/>
              <a:gd name="connsiteY4" fmla="*/ 236349 h 1059429"/>
              <a:gd name="connsiteX5" fmla="*/ 175779 w 1435492"/>
              <a:gd name="connsiteY5" fmla="*/ 342077 h 1059429"/>
              <a:gd name="connsiteX6" fmla="*/ 175737 w 1435492"/>
              <a:gd name="connsiteY6" fmla="*/ 356927 h 1059429"/>
              <a:gd name="connsiteX7" fmla="*/ 178724 w 1435492"/>
              <a:gd name="connsiteY7" fmla="*/ 390178 h 1059429"/>
              <a:gd name="connsiteX8" fmla="*/ 187643 w 1435492"/>
              <a:gd name="connsiteY8" fmla="*/ 396673 h 1059429"/>
              <a:gd name="connsiteX9" fmla="*/ 198943 w 1435492"/>
              <a:gd name="connsiteY9" fmla="*/ 422824 h 1059429"/>
              <a:gd name="connsiteX10" fmla="*/ 200718 w 1435492"/>
              <a:gd name="connsiteY10" fmla="*/ 442999 h 1059429"/>
              <a:gd name="connsiteX11" fmla="*/ 216174 w 1435492"/>
              <a:gd name="connsiteY11" fmla="*/ 462006 h 1059429"/>
              <a:gd name="connsiteX12" fmla="*/ 226261 w 1435492"/>
              <a:gd name="connsiteY12" fmla="*/ 485124 h 1059429"/>
              <a:gd name="connsiteX13" fmla="*/ 236350 w 1435492"/>
              <a:gd name="connsiteY13" fmla="*/ 509501 h 1059429"/>
              <a:gd name="connsiteX14" fmla="*/ 252975 w 1435492"/>
              <a:gd name="connsiteY14" fmla="*/ 541582 h 1059429"/>
              <a:gd name="connsiteX15" fmla="*/ 256526 w 1435492"/>
              <a:gd name="connsiteY15" fmla="*/ 551671 h 1059429"/>
              <a:gd name="connsiteX16" fmla="*/ 293933 w 1435492"/>
              <a:gd name="connsiteY16" fmla="*/ 597996 h 1059429"/>
              <a:gd name="connsiteX17" fmla="*/ 307571 w 1435492"/>
              <a:gd name="connsiteY17" fmla="*/ 627091 h 1059429"/>
              <a:gd name="connsiteX18" fmla="*/ 327184 w 1435492"/>
              <a:gd name="connsiteY18" fmla="*/ 642504 h 1059429"/>
              <a:gd name="connsiteX19" fmla="*/ 353291 w 1435492"/>
              <a:gd name="connsiteY19" fmla="*/ 664498 h 1059429"/>
              <a:gd name="connsiteX20" fmla="*/ 378229 w 1435492"/>
              <a:gd name="connsiteY20" fmla="*/ 689436 h 1059429"/>
              <a:gd name="connsiteX21" fmla="*/ 390698 w 1435492"/>
              <a:gd name="connsiteY21" fmla="*/ 697749 h 1059429"/>
              <a:gd name="connsiteX22" fmla="*/ 407324 w 1435492"/>
              <a:gd name="connsiteY22" fmla="*/ 714375 h 1059429"/>
              <a:gd name="connsiteX23" fmla="*/ 415636 w 1435492"/>
              <a:gd name="connsiteY23" fmla="*/ 707794 h 1059429"/>
              <a:gd name="connsiteX24" fmla="*/ 436418 w 1435492"/>
              <a:gd name="connsiteY24" fmla="*/ 720869 h 1059429"/>
              <a:gd name="connsiteX25" fmla="*/ 450662 w 1435492"/>
              <a:gd name="connsiteY25" fmla="*/ 731563 h 1059429"/>
              <a:gd name="connsiteX26" fmla="*/ 477982 w 1435492"/>
              <a:gd name="connsiteY26" fmla="*/ 747626 h 1059429"/>
              <a:gd name="connsiteX27" fmla="*/ 498764 w 1435492"/>
              <a:gd name="connsiteY27" fmla="*/ 751782 h 1059429"/>
              <a:gd name="connsiteX28" fmla="*/ 515389 w 1435492"/>
              <a:gd name="connsiteY28" fmla="*/ 760095 h 1059429"/>
              <a:gd name="connsiteX29" fmla="*/ 527858 w 1435492"/>
              <a:gd name="connsiteY29" fmla="*/ 768407 h 1059429"/>
              <a:gd name="connsiteX30" fmla="*/ 569422 w 1435492"/>
              <a:gd name="connsiteY30" fmla="*/ 785033 h 1059429"/>
              <a:gd name="connsiteX31" fmla="*/ 586047 w 1435492"/>
              <a:gd name="connsiteY31" fmla="*/ 797502 h 1059429"/>
              <a:gd name="connsiteX32" fmla="*/ 606180 w 1435492"/>
              <a:gd name="connsiteY32" fmla="*/ 794472 h 1059429"/>
              <a:gd name="connsiteX33" fmla="*/ 632936 w 1435492"/>
              <a:gd name="connsiteY33" fmla="*/ 802783 h 1059429"/>
              <a:gd name="connsiteX34" fmla="*/ 645968 w 1435492"/>
              <a:gd name="connsiteY34" fmla="*/ 811096 h 1059429"/>
              <a:gd name="connsiteX35" fmla="*/ 664975 w 1435492"/>
              <a:gd name="connsiteY35" fmla="*/ 817028 h 1059429"/>
              <a:gd name="connsiteX36" fmla="*/ 698269 w 1435492"/>
              <a:gd name="connsiteY36" fmla="*/ 830752 h 1059429"/>
              <a:gd name="connsiteX37" fmla="*/ 806334 w 1435492"/>
              <a:gd name="connsiteY37" fmla="*/ 843222 h 1059429"/>
              <a:gd name="connsiteX38" fmla="*/ 872836 w 1435492"/>
              <a:gd name="connsiteY38" fmla="*/ 847379 h 1059429"/>
              <a:gd name="connsiteX39" fmla="*/ 972589 w 1435492"/>
              <a:gd name="connsiteY39" fmla="*/ 851535 h 1059429"/>
              <a:gd name="connsiteX40" fmla="*/ 1084811 w 1435492"/>
              <a:gd name="connsiteY40" fmla="*/ 843222 h 1059429"/>
              <a:gd name="connsiteX41" fmla="*/ 1131700 w 1435492"/>
              <a:gd name="connsiteY41" fmla="*/ 836034 h 1059429"/>
              <a:gd name="connsiteX42" fmla="*/ 1151313 w 1435492"/>
              <a:gd name="connsiteY42" fmla="*/ 839065 h 1059429"/>
              <a:gd name="connsiteX43" fmla="*/ 1271847 w 1435492"/>
              <a:gd name="connsiteY43" fmla="*/ 826596 h 1059429"/>
              <a:gd name="connsiteX44" fmla="*/ 1328261 w 1435492"/>
              <a:gd name="connsiteY44" fmla="*/ 812872 h 1059429"/>
              <a:gd name="connsiteX45" fmla="*/ 1356792 w 1435492"/>
              <a:gd name="connsiteY45" fmla="*/ 796809 h 1059429"/>
              <a:gd name="connsiteX46" fmla="*/ 1391863 w 1435492"/>
              <a:gd name="connsiteY46" fmla="*/ 785510 h 1059429"/>
              <a:gd name="connsiteX47" fmla="*/ 1409656 w 1435492"/>
              <a:gd name="connsiteY47" fmla="*/ 774816 h 1059429"/>
              <a:gd name="connsiteX48" fmla="*/ 1435244 w 1435492"/>
              <a:gd name="connsiteY48" fmla="*/ 772997 h 1059429"/>
              <a:gd name="connsiteX49" fmla="*/ 1419095 w 1435492"/>
              <a:gd name="connsiteY49" fmla="*/ 853483 h 1059429"/>
              <a:gd name="connsiteX50" fmla="*/ 1364585 w 1435492"/>
              <a:gd name="connsiteY50" fmla="*/ 875433 h 1059429"/>
              <a:gd name="connsiteX51" fmla="*/ 1329474 w 1435492"/>
              <a:gd name="connsiteY51" fmla="*/ 898467 h 1059429"/>
              <a:gd name="connsiteX52" fmla="*/ 1298604 w 1435492"/>
              <a:gd name="connsiteY52" fmla="*/ 909204 h 1059429"/>
              <a:gd name="connsiteX53" fmla="*/ 1300422 w 1435492"/>
              <a:gd name="connsiteY53" fmla="*/ 913362 h 1059429"/>
              <a:gd name="connsiteX54" fmla="*/ 1271285 w 1435492"/>
              <a:gd name="connsiteY54" fmla="*/ 919292 h 1059429"/>
              <a:gd name="connsiteX55" fmla="*/ 1249897 w 1435492"/>
              <a:gd name="connsiteY55" fmla="*/ 916305 h 1059429"/>
              <a:gd name="connsiteX56" fmla="*/ 1234483 w 1435492"/>
              <a:gd name="connsiteY56" fmla="*/ 931761 h 1059429"/>
              <a:gd name="connsiteX57" fmla="*/ 1207726 w 1435492"/>
              <a:gd name="connsiteY57" fmla="*/ 937086 h 1059429"/>
              <a:gd name="connsiteX58" fmla="*/ 1167938 w 1435492"/>
              <a:gd name="connsiteY58" fmla="*/ 951331 h 1059429"/>
              <a:gd name="connsiteX59" fmla="*/ 1134687 w 1435492"/>
              <a:gd name="connsiteY59" fmla="*/ 959600 h 1059429"/>
              <a:gd name="connsiteX60" fmla="*/ 1122218 w 1435492"/>
              <a:gd name="connsiteY60" fmla="*/ 963756 h 1059429"/>
              <a:gd name="connsiteX61" fmla="*/ 1132393 w 1435492"/>
              <a:gd name="connsiteY61" fmla="*/ 984582 h 1059429"/>
              <a:gd name="connsiteX62" fmla="*/ 1092560 w 1435492"/>
              <a:gd name="connsiteY62" fmla="*/ 988132 h 1059429"/>
              <a:gd name="connsiteX63" fmla="*/ 1025496 w 1435492"/>
              <a:gd name="connsiteY63" fmla="*/ 1001207 h 1059429"/>
              <a:gd name="connsiteX64" fmla="*/ 999345 w 1435492"/>
              <a:gd name="connsiteY64" fmla="*/ 1019651 h 1059429"/>
              <a:gd name="connsiteX65" fmla="*/ 970251 w 1435492"/>
              <a:gd name="connsiteY65" fmla="*/ 1021426 h 1059429"/>
              <a:gd name="connsiteX66" fmla="*/ 928644 w 1435492"/>
              <a:gd name="connsiteY66" fmla="*/ 1037487 h 1059429"/>
              <a:gd name="connsiteX67" fmla="*/ 882881 w 1435492"/>
              <a:gd name="connsiteY67" fmla="*/ 1039264 h 1059429"/>
              <a:gd name="connsiteX68" fmla="*/ 852054 w 1435492"/>
              <a:gd name="connsiteY68" fmla="*/ 1042208 h 1059429"/>
              <a:gd name="connsiteX69" fmla="*/ 818760 w 1435492"/>
              <a:gd name="connsiteY69" fmla="*/ 1048746 h 1059429"/>
              <a:gd name="connsiteX70" fmla="*/ 793865 w 1435492"/>
              <a:gd name="connsiteY70" fmla="*/ 1046927 h 1059429"/>
              <a:gd name="connsiteX71" fmla="*/ 777240 w 1435492"/>
              <a:gd name="connsiteY71" fmla="*/ 1050478 h 1059429"/>
              <a:gd name="connsiteX72" fmla="*/ 750526 w 1435492"/>
              <a:gd name="connsiteY72" fmla="*/ 1059395 h 1059429"/>
              <a:gd name="connsiteX73" fmla="*/ 727364 w 1435492"/>
              <a:gd name="connsiteY73" fmla="*/ 1046884 h 1059429"/>
              <a:gd name="connsiteX74" fmla="*/ 619298 w 1435492"/>
              <a:gd name="connsiteY74" fmla="*/ 1042727 h 1059429"/>
              <a:gd name="connsiteX75" fmla="*/ 594360 w 1435492"/>
              <a:gd name="connsiteY75" fmla="*/ 1034415 h 1059429"/>
              <a:gd name="connsiteX76" fmla="*/ 536171 w 1435492"/>
              <a:gd name="connsiteY76" fmla="*/ 1013633 h 1059429"/>
              <a:gd name="connsiteX77" fmla="*/ 519545 w 1435492"/>
              <a:gd name="connsiteY77" fmla="*/ 997007 h 1059429"/>
              <a:gd name="connsiteX78" fmla="*/ 357447 w 1435492"/>
              <a:gd name="connsiteY78" fmla="*/ 922193 h 1059429"/>
              <a:gd name="connsiteX79" fmla="*/ 320040 w 1435492"/>
              <a:gd name="connsiteY79" fmla="*/ 897255 h 1059429"/>
              <a:gd name="connsiteX80" fmla="*/ 261851 w 1435492"/>
              <a:gd name="connsiteY80" fmla="*/ 851535 h 1059429"/>
              <a:gd name="connsiteX81" fmla="*/ 245225 w 1435492"/>
              <a:gd name="connsiteY81" fmla="*/ 839066 h 1059429"/>
              <a:gd name="connsiteX82" fmla="*/ 224444 w 1435492"/>
              <a:gd name="connsiteY82" fmla="*/ 818284 h 1059429"/>
              <a:gd name="connsiteX83" fmla="*/ 207818 w 1435492"/>
              <a:gd name="connsiteY83" fmla="*/ 785033 h 1059429"/>
              <a:gd name="connsiteX84" fmla="*/ 199505 w 1435492"/>
              <a:gd name="connsiteY84" fmla="*/ 772564 h 1059429"/>
              <a:gd name="connsiteX85" fmla="*/ 187036 w 1435492"/>
              <a:gd name="connsiteY85" fmla="*/ 755938 h 1059429"/>
              <a:gd name="connsiteX86" fmla="*/ 153785 w 1435492"/>
              <a:gd name="connsiteY86" fmla="*/ 710218 h 1059429"/>
              <a:gd name="connsiteX87" fmla="*/ 128847 w 1435492"/>
              <a:gd name="connsiteY87" fmla="*/ 685280 h 1059429"/>
              <a:gd name="connsiteX88" fmla="*/ 124691 w 1435492"/>
              <a:gd name="connsiteY88" fmla="*/ 672811 h 1059429"/>
              <a:gd name="connsiteX89" fmla="*/ 99753 w 1435492"/>
              <a:gd name="connsiteY89" fmla="*/ 635404 h 1059429"/>
              <a:gd name="connsiteX90" fmla="*/ 74814 w 1435492"/>
              <a:gd name="connsiteY90" fmla="*/ 597996 h 1059429"/>
              <a:gd name="connsiteX91" fmla="*/ 58189 w 1435492"/>
              <a:gd name="connsiteY91" fmla="*/ 573058 h 1059429"/>
              <a:gd name="connsiteX92" fmla="*/ 45720 w 1435492"/>
              <a:gd name="connsiteY92" fmla="*/ 539807 h 1059429"/>
              <a:gd name="connsiteX93" fmla="*/ 41564 w 1435492"/>
              <a:gd name="connsiteY93" fmla="*/ 502400 h 1059429"/>
              <a:gd name="connsiteX94" fmla="*/ 33251 w 1435492"/>
              <a:gd name="connsiteY94" fmla="*/ 489931 h 1059429"/>
              <a:gd name="connsiteX95" fmla="*/ 24938 w 1435492"/>
              <a:gd name="connsiteY95" fmla="*/ 464993 h 1059429"/>
              <a:gd name="connsiteX96" fmla="*/ 16625 w 1435492"/>
              <a:gd name="connsiteY96" fmla="*/ 448367 h 1059429"/>
              <a:gd name="connsiteX97" fmla="*/ 12469 w 1435492"/>
              <a:gd name="connsiteY97" fmla="*/ 431742 h 1059429"/>
              <a:gd name="connsiteX98" fmla="*/ 4156 w 1435492"/>
              <a:gd name="connsiteY98" fmla="*/ 406804 h 1059429"/>
              <a:gd name="connsiteX99" fmla="*/ 0 w 1435492"/>
              <a:gd name="connsiteY99" fmla="*/ 390178 h 1059429"/>
              <a:gd name="connsiteX100" fmla="*/ 4156 w 1435492"/>
              <a:gd name="connsiteY100" fmla="*/ 294582 h 1059429"/>
              <a:gd name="connsiteX101" fmla="*/ 8313 w 1435492"/>
              <a:gd name="connsiteY101" fmla="*/ 273800 h 1059429"/>
              <a:gd name="connsiteX102" fmla="*/ 12469 w 1435492"/>
              <a:gd name="connsiteY102" fmla="*/ 228080 h 1059429"/>
              <a:gd name="connsiteX103" fmla="*/ 20782 w 1435492"/>
              <a:gd name="connsiteY103" fmla="*/ 207298 h 1059429"/>
              <a:gd name="connsiteX104" fmla="*/ 29094 w 1435492"/>
              <a:gd name="connsiteY104" fmla="*/ 174047 h 1059429"/>
              <a:gd name="connsiteX105" fmla="*/ 37407 w 1435492"/>
              <a:gd name="connsiteY105" fmla="*/ 136640 h 1059429"/>
              <a:gd name="connsiteX106" fmla="*/ 41564 w 1435492"/>
              <a:gd name="connsiteY106" fmla="*/ 115858 h 1059429"/>
              <a:gd name="connsiteX107" fmla="*/ 49876 w 1435492"/>
              <a:gd name="connsiteY107" fmla="*/ 99233 h 1059429"/>
              <a:gd name="connsiteX108" fmla="*/ 54033 w 1435492"/>
              <a:gd name="connsiteY108" fmla="*/ 86764 h 1059429"/>
              <a:gd name="connsiteX109" fmla="*/ 61133 w 1435492"/>
              <a:gd name="connsiteY109" fmla="*/ 73689 h 1059429"/>
              <a:gd name="connsiteX110" fmla="*/ 77759 w 1435492"/>
              <a:gd name="connsiteY110" fmla="*/ 51694 h 1059429"/>
              <a:gd name="connsiteX111" fmla="*/ 95596 w 1435492"/>
              <a:gd name="connsiteY111" fmla="*/ 53513 h 1059429"/>
              <a:gd name="connsiteX112" fmla="*/ 89015 w 1435492"/>
              <a:gd name="connsiteY112" fmla="*/ 46975 h 1059429"/>
              <a:gd name="connsiteX113" fmla="*/ 108628 w 1435492"/>
              <a:gd name="connsiteY113" fmla="*/ 26757 h 1059429"/>
              <a:gd name="connsiteX114" fmla="*/ 162142 w 1435492"/>
              <a:gd name="connsiteY114" fmla="*/ 0 h 1059429"/>
              <a:gd name="connsiteX115" fmla="*/ 160929 w 1435492"/>
              <a:gd name="connsiteY115" fmla="*/ 57669 h 1059429"/>
              <a:gd name="connsiteX0" fmla="*/ 160929 w 1435492"/>
              <a:gd name="connsiteY0" fmla="*/ 57669 h 1059429"/>
              <a:gd name="connsiteX1" fmla="*/ 153785 w 1435492"/>
              <a:gd name="connsiteY1" fmla="*/ 124171 h 1059429"/>
              <a:gd name="connsiteX2" fmla="*/ 159760 w 1435492"/>
              <a:gd name="connsiteY2" fmla="*/ 204917 h 1059429"/>
              <a:gd name="connsiteX3" fmla="*/ 159154 w 1435492"/>
              <a:gd name="connsiteY3" fmla="*/ 273887 h 1059429"/>
              <a:gd name="connsiteX4" fmla="*/ 162097 w 1435492"/>
              <a:gd name="connsiteY4" fmla="*/ 236349 h 1059429"/>
              <a:gd name="connsiteX5" fmla="*/ 175779 w 1435492"/>
              <a:gd name="connsiteY5" fmla="*/ 342077 h 1059429"/>
              <a:gd name="connsiteX6" fmla="*/ 175737 w 1435492"/>
              <a:gd name="connsiteY6" fmla="*/ 356927 h 1059429"/>
              <a:gd name="connsiteX7" fmla="*/ 178724 w 1435492"/>
              <a:gd name="connsiteY7" fmla="*/ 390178 h 1059429"/>
              <a:gd name="connsiteX8" fmla="*/ 187643 w 1435492"/>
              <a:gd name="connsiteY8" fmla="*/ 396673 h 1059429"/>
              <a:gd name="connsiteX9" fmla="*/ 198943 w 1435492"/>
              <a:gd name="connsiteY9" fmla="*/ 422824 h 1059429"/>
              <a:gd name="connsiteX10" fmla="*/ 200718 w 1435492"/>
              <a:gd name="connsiteY10" fmla="*/ 442999 h 1059429"/>
              <a:gd name="connsiteX11" fmla="*/ 216174 w 1435492"/>
              <a:gd name="connsiteY11" fmla="*/ 462006 h 1059429"/>
              <a:gd name="connsiteX12" fmla="*/ 226261 w 1435492"/>
              <a:gd name="connsiteY12" fmla="*/ 485124 h 1059429"/>
              <a:gd name="connsiteX13" fmla="*/ 236350 w 1435492"/>
              <a:gd name="connsiteY13" fmla="*/ 509501 h 1059429"/>
              <a:gd name="connsiteX14" fmla="*/ 252975 w 1435492"/>
              <a:gd name="connsiteY14" fmla="*/ 541582 h 1059429"/>
              <a:gd name="connsiteX15" fmla="*/ 256526 w 1435492"/>
              <a:gd name="connsiteY15" fmla="*/ 551671 h 1059429"/>
              <a:gd name="connsiteX16" fmla="*/ 293933 w 1435492"/>
              <a:gd name="connsiteY16" fmla="*/ 597996 h 1059429"/>
              <a:gd name="connsiteX17" fmla="*/ 307571 w 1435492"/>
              <a:gd name="connsiteY17" fmla="*/ 627091 h 1059429"/>
              <a:gd name="connsiteX18" fmla="*/ 327184 w 1435492"/>
              <a:gd name="connsiteY18" fmla="*/ 642504 h 1059429"/>
              <a:gd name="connsiteX19" fmla="*/ 353291 w 1435492"/>
              <a:gd name="connsiteY19" fmla="*/ 664498 h 1059429"/>
              <a:gd name="connsiteX20" fmla="*/ 378229 w 1435492"/>
              <a:gd name="connsiteY20" fmla="*/ 689436 h 1059429"/>
              <a:gd name="connsiteX21" fmla="*/ 390698 w 1435492"/>
              <a:gd name="connsiteY21" fmla="*/ 697749 h 1059429"/>
              <a:gd name="connsiteX22" fmla="*/ 407324 w 1435492"/>
              <a:gd name="connsiteY22" fmla="*/ 714375 h 1059429"/>
              <a:gd name="connsiteX23" fmla="*/ 415636 w 1435492"/>
              <a:gd name="connsiteY23" fmla="*/ 707794 h 1059429"/>
              <a:gd name="connsiteX24" fmla="*/ 436418 w 1435492"/>
              <a:gd name="connsiteY24" fmla="*/ 720869 h 1059429"/>
              <a:gd name="connsiteX25" fmla="*/ 450662 w 1435492"/>
              <a:gd name="connsiteY25" fmla="*/ 731563 h 1059429"/>
              <a:gd name="connsiteX26" fmla="*/ 477982 w 1435492"/>
              <a:gd name="connsiteY26" fmla="*/ 747626 h 1059429"/>
              <a:gd name="connsiteX27" fmla="*/ 498764 w 1435492"/>
              <a:gd name="connsiteY27" fmla="*/ 751782 h 1059429"/>
              <a:gd name="connsiteX28" fmla="*/ 515389 w 1435492"/>
              <a:gd name="connsiteY28" fmla="*/ 760095 h 1059429"/>
              <a:gd name="connsiteX29" fmla="*/ 527858 w 1435492"/>
              <a:gd name="connsiteY29" fmla="*/ 768407 h 1059429"/>
              <a:gd name="connsiteX30" fmla="*/ 569422 w 1435492"/>
              <a:gd name="connsiteY30" fmla="*/ 785033 h 1059429"/>
              <a:gd name="connsiteX31" fmla="*/ 586047 w 1435492"/>
              <a:gd name="connsiteY31" fmla="*/ 797502 h 1059429"/>
              <a:gd name="connsiteX32" fmla="*/ 606180 w 1435492"/>
              <a:gd name="connsiteY32" fmla="*/ 794472 h 1059429"/>
              <a:gd name="connsiteX33" fmla="*/ 632936 w 1435492"/>
              <a:gd name="connsiteY33" fmla="*/ 802783 h 1059429"/>
              <a:gd name="connsiteX34" fmla="*/ 645968 w 1435492"/>
              <a:gd name="connsiteY34" fmla="*/ 811096 h 1059429"/>
              <a:gd name="connsiteX35" fmla="*/ 664975 w 1435492"/>
              <a:gd name="connsiteY35" fmla="*/ 817028 h 1059429"/>
              <a:gd name="connsiteX36" fmla="*/ 698269 w 1435492"/>
              <a:gd name="connsiteY36" fmla="*/ 830752 h 1059429"/>
              <a:gd name="connsiteX37" fmla="*/ 806334 w 1435492"/>
              <a:gd name="connsiteY37" fmla="*/ 843222 h 1059429"/>
              <a:gd name="connsiteX38" fmla="*/ 872836 w 1435492"/>
              <a:gd name="connsiteY38" fmla="*/ 847379 h 1059429"/>
              <a:gd name="connsiteX39" fmla="*/ 972589 w 1435492"/>
              <a:gd name="connsiteY39" fmla="*/ 851535 h 1059429"/>
              <a:gd name="connsiteX40" fmla="*/ 1084811 w 1435492"/>
              <a:gd name="connsiteY40" fmla="*/ 843222 h 1059429"/>
              <a:gd name="connsiteX41" fmla="*/ 1131700 w 1435492"/>
              <a:gd name="connsiteY41" fmla="*/ 836034 h 1059429"/>
              <a:gd name="connsiteX42" fmla="*/ 1151313 w 1435492"/>
              <a:gd name="connsiteY42" fmla="*/ 839065 h 1059429"/>
              <a:gd name="connsiteX43" fmla="*/ 1271847 w 1435492"/>
              <a:gd name="connsiteY43" fmla="*/ 826596 h 1059429"/>
              <a:gd name="connsiteX44" fmla="*/ 1328261 w 1435492"/>
              <a:gd name="connsiteY44" fmla="*/ 812872 h 1059429"/>
              <a:gd name="connsiteX45" fmla="*/ 1356792 w 1435492"/>
              <a:gd name="connsiteY45" fmla="*/ 796809 h 1059429"/>
              <a:gd name="connsiteX46" fmla="*/ 1391863 w 1435492"/>
              <a:gd name="connsiteY46" fmla="*/ 785510 h 1059429"/>
              <a:gd name="connsiteX47" fmla="*/ 1409656 w 1435492"/>
              <a:gd name="connsiteY47" fmla="*/ 774816 h 1059429"/>
              <a:gd name="connsiteX48" fmla="*/ 1435244 w 1435492"/>
              <a:gd name="connsiteY48" fmla="*/ 772997 h 1059429"/>
              <a:gd name="connsiteX49" fmla="*/ 1419095 w 1435492"/>
              <a:gd name="connsiteY49" fmla="*/ 853483 h 1059429"/>
              <a:gd name="connsiteX50" fmla="*/ 1364585 w 1435492"/>
              <a:gd name="connsiteY50" fmla="*/ 875433 h 1059429"/>
              <a:gd name="connsiteX51" fmla="*/ 1329474 w 1435492"/>
              <a:gd name="connsiteY51" fmla="*/ 898467 h 1059429"/>
              <a:gd name="connsiteX52" fmla="*/ 1298604 w 1435492"/>
              <a:gd name="connsiteY52" fmla="*/ 909204 h 1059429"/>
              <a:gd name="connsiteX53" fmla="*/ 1300422 w 1435492"/>
              <a:gd name="connsiteY53" fmla="*/ 913362 h 1059429"/>
              <a:gd name="connsiteX54" fmla="*/ 1271285 w 1435492"/>
              <a:gd name="connsiteY54" fmla="*/ 919292 h 1059429"/>
              <a:gd name="connsiteX55" fmla="*/ 1249897 w 1435492"/>
              <a:gd name="connsiteY55" fmla="*/ 916305 h 1059429"/>
              <a:gd name="connsiteX56" fmla="*/ 1234483 w 1435492"/>
              <a:gd name="connsiteY56" fmla="*/ 931761 h 1059429"/>
              <a:gd name="connsiteX57" fmla="*/ 1207726 w 1435492"/>
              <a:gd name="connsiteY57" fmla="*/ 937086 h 1059429"/>
              <a:gd name="connsiteX58" fmla="*/ 1167938 w 1435492"/>
              <a:gd name="connsiteY58" fmla="*/ 951331 h 1059429"/>
              <a:gd name="connsiteX59" fmla="*/ 1146593 w 1435492"/>
              <a:gd name="connsiteY59" fmla="*/ 973887 h 1059429"/>
              <a:gd name="connsiteX60" fmla="*/ 1122218 w 1435492"/>
              <a:gd name="connsiteY60" fmla="*/ 963756 h 1059429"/>
              <a:gd name="connsiteX61" fmla="*/ 1132393 w 1435492"/>
              <a:gd name="connsiteY61" fmla="*/ 984582 h 1059429"/>
              <a:gd name="connsiteX62" fmla="*/ 1092560 w 1435492"/>
              <a:gd name="connsiteY62" fmla="*/ 988132 h 1059429"/>
              <a:gd name="connsiteX63" fmla="*/ 1025496 w 1435492"/>
              <a:gd name="connsiteY63" fmla="*/ 1001207 h 1059429"/>
              <a:gd name="connsiteX64" fmla="*/ 999345 w 1435492"/>
              <a:gd name="connsiteY64" fmla="*/ 1019651 h 1059429"/>
              <a:gd name="connsiteX65" fmla="*/ 970251 w 1435492"/>
              <a:gd name="connsiteY65" fmla="*/ 1021426 h 1059429"/>
              <a:gd name="connsiteX66" fmla="*/ 928644 w 1435492"/>
              <a:gd name="connsiteY66" fmla="*/ 1037487 h 1059429"/>
              <a:gd name="connsiteX67" fmla="*/ 882881 w 1435492"/>
              <a:gd name="connsiteY67" fmla="*/ 1039264 h 1059429"/>
              <a:gd name="connsiteX68" fmla="*/ 852054 w 1435492"/>
              <a:gd name="connsiteY68" fmla="*/ 1042208 h 1059429"/>
              <a:gd name="connsiteX69" fmla="*/ 818760 w 1435492"/>
              <a:gd name="connsiteY69" fmla="*/ 1048746 h 1059429"/>
              <a:gd name="connsiteX70" fmla="*/ 793865 w 1435492"/>
              <a:gd name="connsiteY70" fmla="*/ 1046927 h 1059429"/>
              <a:gd name="connsiteX71" fmla="*/ 777240 w 1435492"/>
              <a:gd name="connsiteY71" fmla="*/ 1050478 h 1059429"/>
              <a:gd name="connsiteX72" fmla="*/ 750526 w 1435492"/>
              <a:gd name="connsiteY72" fmla="*/ 1059395 h 1059429"/>
              <a:gd name="connsiteX73" fmla="*/ 727364 w 1435492"/>
              <a:gd name="connsiteY73" fmla="*/ 1046884 h 1059429"/>
              <a:gd name="connsiteX74" fmla="*/ 619298 w 1435492"/>
              <a:gd name="connsiteY74" fmla="*/ 1042727 h 1059429"/>
              <a:gd name="connsiteX75" fmla="*/ 594360 w 1435492"/>
              <a:gd name="connsiteY75" fmla="*/ 1034415 h 1059429"/>
              <a:gd name="connsiteX76" fmla="*/ 536171 w 1435492"/>
              <a:gd name="connsiteY76" fmla="*/ 1013633 h 1059429"/>
              <a:gd name="connsiteX77" fmla="*/ 519545 w 1435492"/>
              <a:gd name="connsiteY77" fmla="*/ 997007 h 1059429"/>
              <a:gd name="connsiteX78" fmla="*/ 357447 w 1435492"/>
              <a:gd name="connsiteY78" fmla="*/ 922193 h 1059429"/>
              <a:gd name="connsiteX79" fmla="*/ 320040 w 1435492"/>
              <a:gd name="connsiteY79" fmla="*/ 897255 h 1059429"/>
              <a:gd name="connsiteX80" fmla="*/ 261851 w 1435492"/>
              <a:gd name="connsiteY80" fmla="*/ 851535 h 1059429"/>
              <a:gd name="connsiteX81" fmla="*/ 245225 w 1435492"/>
              <a:gd name="connsiteY81" fmla="*/ 839066 h 1059429"/>
              <a:gd name="connsiteX82" fmla="*/ 224444 w 1435492"/>
              <a:gd name="connsiteY82" fmla="*/ 818284 h 1059429"/>
              <a:gd name="connsiteX83" fmla="*/ 207818 w 1435492"/>
              <a:gd name="connsiteY83" fmla="*/ 785033 h 1059429"/>
              <a:gd name="connsiteX84" fmla="*/ 199505 w 1435492"/>
              <a:gd name="connsiteY84" fmla="*/ 772564 h 1059429"/>
              <a:gd name="connsiteX85" fmla="*/ 187036 w 1435492"/>
              <a:gd name="connsiteY85" fmla="*/ 755938 h 1059429"/>
              <a:gd name="connsiteX86" fmla="*/ 153785 w 1435492"/>
              <a:gd name="connsiteY86" fmla="*/ 710218 h 1059429"/>
              <a:gd name="connsiteX87" fmla="*/ 128847 w 1435492"/>
              <a:gd name="connsiteY87" fmla="*/ 685280 h 1059429"/>
              <a:gd name="connsiteX88" fmla="*/ 124691 w 1435492"/>
              <a:gd name="connsiteY88" fmla="*/ 672811 h 1059429"/>
              <a:gd name="connsiteX89" fmla="*/ 99753 w 1435492"/>
              <a:gd name="connsiteY89" fmla="*/ 635404 h 1059429"/>
              <a:gd name="connsiteX90" fmla="*/ 74814 w 1435492"/>
              <a:gd name="connsiteY90" fmla="*/ 597996 h 1059429"/>
              <a:gd name="connsiteX91" fmla="*/ 58189 w 1435492"/>
              <a:gd name="connsiteY91" fmla="*/ 573058 h 1059429"/>
              <a:gd name="connsiteX92" fmla="*/ 45720 w 1435492"/>
              <a:gd name="connsiteY92" fmla="*/ 539807 h 1059429"/>
              <a:gd name="connsiteX93" fmla="*/ 41564 w 1435492"/>
              <a:gd name="connsiteY93" fmla="*/ 502400 h 1059429"/>
              <a:gd name="connsiteX94" fmla="*/ 33251 w 1435492"/>
              <a:gd name="connsiteY94" fmla="*/ 489931 h 1059429"/>
              <a:gd name="connsiteX95" fmla="*/ 24938 w 1435492"/>
              <a:gd name="connsiteY95" fmla="*/ 464993 h 1059429"/>
              <a:gd name="connsiteX96" fmla="*/ 16625 w 1435492"/>
              <a:gd name="connsiteY96" fmla="*/ 448367 h 1059429"/>
              <a:gd name="connsiteX97" fmla="*/ 12469 w 1435492"/>
              <a:gd name="connsiteY97" fmla="*/ 431742 h 1059429"/>
              <a:gd name="connsiteX98" fmla="*/ 4156 w 1435492"/>
              <a:gd name="connsiteY98" fmla="*/ 406804 h 1059429"/>
              <a:gd name="connsiteX99" fmla="*/ 0 w 1435492"/>
              <a:gd name="connsiteY99" fmla="*/ 390178 h 1059429"/>
              <a:gd name="connsiteX100" fmla="*/ 4156 w 1435492"/>
              <a:gd name="connsiteY100" fmla="*/ 294582 h 1059429"/>
              <a:gd name="connsiteX101" fmla="*/ 8313 w 1435492"/>
              <a:gd name="connsiteY101" fmla="*/ 273800 h 1059429"/>
              <a:gd name="connsiteX102" fmla="*/ 12469 w 1435492"/>
              <a:gd name="connsiteY102" fmla="*/ 228080 h 1059429"/>
              <a:gd name="connsiteX103" fmla="*/ 20782 w 1435492"/>
              <a:gd name="connsiteY103" fmla="*/ 207298 h 1059429"/>
              <a:gd name="connsiteX104" fmla="*/ 29094 w 1435492"/>
              <a:gd name="connsiteY104" fmla="*/ 174047 h 1059429"/>
              <a:gd name="connsiteX105" fmla="*/ 37407 w 1435492"/>
              <a:gd name="connsiteY105" fmla="*/ 136640 h 1059429"/>
              <a:gd name="connsiteX106" fmla="*/ 41564 w 1435492"/>
              <a:gd name="connsiteY106" fmla="*/ 115858 h 1059429"/>
              <a:gd name="connsiteX107" fmla="*/ 49876 w 1435492"/>
              <a:gd name="connsiteY107" fmla="*/ 99233 h 1059429"/>
              <a:gd name="connsiteX108" fmla="*/ 54033 w 1435492"/>
              <a:gd name="connsiteY108" fmla="*/ 86764 h 1059429"/>
              <a:gd name="connsiteX109" fmla="*/ 61133 w 1435492"/>
              <a:gd name="connsiteY109" fmla="*/ 73689 h 1059429"/>
              <a:gd name="connsiteX110" fmla="*/ 77759 w 1435492"/>
              <a:gd name="connsiteY110" fmla="*/ 51694 h 1059429"/>
              <a:gd name="connsiteX111" fmla="*/ 95596 w 1435492"/>
              <a:gd name="connsiteY111" fmla="*/ 53513 h 1059429"/>
              <a:gd name="connsiteX112" fmla="*/ 89015 w 1435492"/>
              <a:gd name="connsiteY112" fmla="*/ 46975 h 1059429"/>
              <a:gd name="connsiteX113" fmla="*/ 108628 w 1435492"/>
              <a:gd name="connsiteY113" fmla="*/ 26757 h 1059429"/>
              <a:gd name="connsiteX114" fmla="*/ 162142 w 1435492"/>
              <a:gd name="connsiteY114" fmla="*/ 0 h 1059429"/>
              <a:gd name="connsiteX115" fmla="*/ 160929 w 1435492"/>
              <a:gd name="connsiteY115" fmla="*/ 57669 h 1059429"/>
              <a:gd name="connsiteX0" fmla="*/ 160929 w 1435492"/>
              <a:gd name="connsiteY0" fmla="*/ 57669 h 1059429"/>
              <a:gd name="connsiteX1" fmla="*/ 153785 w 1435492"/>
              <a:gd name="connsiteY1" fmla="*/ 124171 h 1059429"/>
              <a:gd name="connsiteX2" fmla="*/ 159760 w 1435492"/>
              <a:gd name="connsiteY2" fmla="*/ 204917 h 1059429"/>
              <a:gd name="connsiteX3" fmla="*/ 159154 w 1435492"/>
              <a:gd name="connsiteY3" fmla="*/ 273887 h 1059429"/>
              <a:gd name="connsiteX4" fmla="*/ 162097 w 1435492"/>
              <a:gd name="connsiteY4" fmla="*/ 236349 h 1059429"/>
              <a:gd name="connsiteX5" fmla="*/ 175779 w 1435492"/>
              <a:gd name="connsiteY5" fmla="*/ 342077 h 1059429"/>
              <a:gd name="connsiteX6" fmla="*/ 175737 w 1435492"/>
              <a:gd name="connsiteY6" fmla="*/ 356927 h 1059429"/>
              <a:gd name="connsiteX7" fmla="*/ 178724 w 1435492"/>
              <a:gd name="connsiteY7" fmla="*/ 390178 h 1059429"/>
              <a:gd name="connsiteX8" fmla="*/ 187643 w 1435492"/>
              <a:gd name="connsiteY8" fmla="*/ 396673 h 1059429"/>
              <a:gd name="connsiteX9" fmla="*/ 198943 w 1435492"/>
              <a:gd name="connsiteY9" fmla="*/ 422824 h 1059429"/>
              <a:gd name="connsiteX10" fmla="*/ 200718 w 1435492"/>
              <a:gd name="connsiteY10" fmla="*/ 442999 h 1059429"/>
              <a:gd name="connsiteX11" fmla="*/ 216174 w 1435492"/>
              <a:gd name="connsiteY11" fmla="*/ 462006 h 1059429"/>
              <a:gd name="connsiteX12" fmla="*/ 226261 w 1435492"/>
              <a:gd name="connsiteY12" fmla="*/ 485124 h 1059429"/>
              <a:gd name="connsiteX13" fmla="*/ 236350 w 1435492"/>
              <a:gd name="connsiteY13" fmla="*/ 509501 h 1059429"/>
              <a:gd name="connsiteX14" fmla="*/ 252975 w 1435492"/>
              <a:gd name="connsiteY14" fmla="*/ 541582 h 1059429"/>
              <a:gd name="connsiteX15" fmla="*/ 256526 w 1435492"/>
              <a:gd name="connsiteY15" fmla="*/ 551671 h 1059429"/>
              <a:gd name="connsiteX16" fmla="*/ 293933 w 1435492"/>
              <a:gd name="connsiteY16" fmla="*/ 597996 h 1059429"/>
              <a:gd name="connsiteX17" fmla="*/ 307571 w 1435492"/>
              <a:gd name="connsiteY17" fmla="*/ 627091 h 1059429"/>
              <a:gd name="connsiteX18" fmla="*/ 327184 w 1435492"/>
              <a:gd name="connsiteY18" fmla="*/ 642504 h 1059429"/>
              <a:gd name="connsiteX19" fmla="*/ 353291 w 1435492"/>
              <a:gd name="connsiteY19" fmla="*/ 664498 h 1059429"/>
              <a:gd name="connsiteX20" fmla="*/ 378229 w 1435492"/>
              <a:gd name="connsiteY20" fmla="*/ 689436 h 1059429"/>
              <a:gd name="connsiteX21" fmla="*/ 390698 w 1435492"/>
              <a:gd name="connsiteY21" fmla="*/ 697749 h 1059429"/>
              <a:gd name="connsiteX22" fmla="*/ 407324 w 1435492"/>
              <a:gd name="connsiteY22" fmla="*/ 714375 h 1059429"/>
              <a:gd name="connsiteX23" fmla="*/ 415636 w 1435492"/>
              <a:gd name="connsiteY23" fmla="*/ 707794 h 1059429"/>
              <a:gd name="connsiteX24" fmla="*/ 436418 w 1435492"/>
              <a:gd name="connsiteY24" fmla="*/ 720869 h 1059429"/>
              <a:gd name="connsiteX25" fmla="*/ 450662 w 1435492"/>
              <a:gd name="connsiteY25" fmla="*/ 731563 h 1059429"/>
              <a:gd name="connsiteX26" fmla="*/ 477982 w 1435492"/>
              <a:gd name="connsiteY26" fmla="*/ 747626 h 1059429"/>
              <a:gd name="connsiteX27" fmla="*/ 498764 w 1435492"/>
              <a:gd name="connsiteY27" fmla="*/ 751782 h 1059429"/>
              <a:gd name="connsiteX28" fmla="*/ 515389 w 1435492"/>
              <a:gd name="connsiteY28" fmla="*/ 760095 h 1059429"/>
              <a:gd name="connsiteX29" fmla="*/ 527858 w 1435492"/>
              <a:gd name="connsiteY29" fmla="*/ 768407 h 1059429"/>
              <a:gd name="connsiteX30" fmla="*/ 569422 w 1435492"/>
              <a:gd name="connsiteY30" fmla="*/ 785033 h 1059429"/>
              <a:gd name="connsiteX31" fmla="*/ 586047 w 1435492"/>
              <a:gd name="connsiteY31" fmla="*/ 797502 h 1059429"/>
              <a:gd name="connsiteX32" fmla="*/ 606180 w 1435492"/>
              <a:gd name="connsiteY32" fmla="*/ 794472 h 1059429"/>
              <a:gd name="connsiteX33" fmla="*/ 632936 w 1435492"/>
              <a:gd name="connsiteY33" fmla="*/ 802783 h 1059429"/>
              <a:gd name="connsiteX34" fmla="*/ 645968 w 1435492"/>
              <a:gd name="connsiteY34" fmla="*/ 811096 h 1059429"/>
              <a:gd name="connsiteX35" fmla="*/ 664975 w 1435492"/>
              <a:gd name="connsiteY35" fmla="*/ 817028 h 1059429"/>
              <a:gd name="connsiteX36" fmla="*/ 698269 w 1435492"/>
              <a:gd name="connsiteY36" fmla="*/ 830752 h 1059429"/>
              <a:gd name="connsiteX37" fmla="*/ 806334 w 1435492"/>
              <a:gd name="connsiteY37" fmla="*/ 843222 h 1059429"/>
              <a:gd name="connsiteX38" fmla="*/ 872836 w 1435492"/>
              <a:gd name="connsiteY38" fmla="*/ 847379 h 1059429"/>
              <a:gd name="connsiteX39" fmla="*/ 972589 w 1435492"/>
              <a:gd name="connsiteY39" fmla="*/ 851535 h 1059429"/>
              <a:gd name="connsiteX40" fmla="*/ 1084811 w 1435492"/>
              <a:gd name="connsiteY40" fmla="*/ 843222 h 1059429"/>
              <a:gd name="connsiteX41" fmla="*/ 1131700 w 1435492"/>
              <a:gd name="connsiteY41" fmla="*/ 836034 h 1059429"/>
              <a:gd name="connsiteX42" fmla="*/ 1151313 w 1435492"/>
              <a:gd name="connsiteY42" fmla="*/ 839065 h 1059429"/>
              <a:gd name="connsiteX43" fmla="*/ 1271847 w 1435492"/>
              <a:gd name="connsiteY43" fmla="*/ 826596 h 1059429"/>
              <a:gd name="connsiteX44" fmla="*/ 1328261 w 1435492"/>
              <a:gd name="connsiteY44" fmla="*/ 812872 h 1059429"/>
              <a:gd name="connsiteX45" fmla="*/ 1356792 w 1435492"/>
              <a:gd name="connsiteY45" fmla="*/ 796809 h 1059429"/>
              <a:gd name="connsiteX46" fmla="*/ 1391863 w 1435492"/>
              <a:gd name="connsiteY46" fmla="*/ 785510 h 1059429"/>
              <a:gd name="connsiteX47" fmla="*/ 1409656 w 1435492"/>
              <a:gd name="connsiteY47" fmla="*/ 774816 h 1059429"/>
              <a:gd name="connsiteX48" fmla="*/ 1435244 w 1435492"/>
              <a:gd name="connsiteY48" fmla="*/ 772997 h 1059429"/>
              <a:gd name="connsiteX49" fmla="*/ 1419095 w 1435492"/>
              <a:gd name="connsiteY49" fmla="*/ 853483 h 1059429"/>
              <a:gd name="connsiteX50" fmla="*/ 1364585 w 1435492"/>
              <a:gd name="connsiteY50" fmla="*/ 875433 h 1059429"/>
              <a:gd name="connsiteX51" fmla="*/ 1329474 w 1435492"/>
              <a:gd name="connsiteY51" fmla="*/ 898467 h 1059429"/>
              <a:gd name="connsiteX52" fmla="*/ 1298604 w 1435492"/>
              <a:gd name="connsiteY52" fmla="*/ 909204 h 1059429"/>
              <a:gd name="connsiteX53" fmla="*/ 1300422 w 1435492"/>
              <a:gd name="connsiteY53" fmla="*/ 913362 h 1059429"/>
              <a:gd name="connsiteX54" fmla="*/ 1271285 w 1435492"/>
              <a:gd name="connsiteY54" fmla="*/ 919292 h 1059429"/>
              <a:gd name="connsiteX55" fmla="*/ 1249897 w 1435492"/>
              <a:gd name="connsiteY55" fmla="*/ 916305 h 1059429"/>
              <a:gd name="connsiteX56" fmla="*/ 1234483 w 1435492"/>
              <a:gd name="connsiteY56" fmla="*/ 931761 h 1059429"/>
              <a:gd name="connsiteX57" fmla="*/ 1207726 w 1435492"/>
              <a:gd name="connsiteY57" fmla="*/ 937086 h 1059429"/>
              <a:gd name="connsiteX58" fmla="*/ 1167938 w 1435492"/>
              <a:gd name="connsiteY58" fmla="*/ 951331 h 1059429"/>
              <a:gd name="connsiteX59" fmla="*/ 1146593 w 1435492"/>
              <a:gd name="connsiteY59" fmla="*/ 973887 h 1059429"/>
              <a:gd name="connsiteX60" fmla="*/ 1138886 w 1435492"/>
              <a:gd name="connsiteY60" fmla="*/ 980425 h 1059429"/>
              <a:gd name="connsiteX61" fmla="*/ 1132393 w 1435492"/>
              <a:gd name="connsiteY61" fmla="*/ 984582 h 1059429"/>
              <a:gd name="connsiteX62" fmla="*/ 1092560 w 1435492"/>
              <a:gd name="connsiteY62" fmla="*/ 988132 h 1059429"/>
              <a:gd name="connsiteX63" fmla="*/ 1025496 w 1435492"/>
              <a:gd name="connsiteY63" fmla="*/ 1001207 h 1059429"/>
              <a:gd name="connsiteX64" fmla="*/ 999345 w 1435492"/>
              <a:gd name="connsiteY64" fmla="*/ 1019651 h 1059429"/>
              <a:gd name="connsiteX65" fmla="*/ 970251 w 1435492"/>
              <a:gd name="connsiteY65" fmla="*/ 1021426 h 1059429"/>
              <a:gd name="connsiteX66" fmla="*/ 928644 w 1435492"/>
              <a:gd name="connsiteY66" fmla="*/ 1037487 h 1059429"/>
              <a:gd name="connsiteX67" fmla="*/ 882881 w 1435492"/>
              <a:gd name="connsiteY67" fmla="*/ 1039264 h 1059429"/>
              <a:gd name="connsiteX68" fmla="*/ 852054 w 1435492"/>
              <a:gd name="connsiteY68" fmla="*/ 1042208 h 1059429"/>
              <a:gd name="connsiteX69" fmla="*/ 818760 w 1435492"/>
              <a:gd name="connsiteY69" fmla="*/ 1048746 h 1059429"/>
              <a:gd name="connsiteX70" fmla="*/ 793865 w 1435492"/>
              <a:gd name="connsiteY70" fmla="*/ 1046927 h 1059429"/>
              <a:gd name="connsiteX71" fmla="*/ 777240 w 1435492"/>
              <a:gd name="connsiteY71" fmla="*/ 1050478 h 1059429"/>
              <a:gd name="connsiteX72" fmla="*/ 750526 w 1435492"/>
              <a:gd name="connsiteY72" fmla="*/ 1059395 h 1059429"/>
              <a:gd name="connsiteX73" fmla="*/ 727364 w 1435492"/>
              <a:gd name="connsiteY73" fmla="*/ 1046884 h 1059429"/>
              <a:gd name="connsiteX74" fmla="*/ 619298 w 1435492"/>
              <a:gd name="connsiteY74" fmla="*/ 1042727 h 1059429"/>
              <a:gd name="connsiteX75" fmla="*/ 594360 w 1435492"/>
              <a:gd name="connsiteY75" fmla="*/ 1034415 h 1059429"/>
              <a:gd name="connsiteX76" fmla="*/ 536171 w 1435492"/>
              <a:gd name="connsiteY76" fmla="*/ 1013633 h 1059429"/>
              <a:gd name="connsiteX77" fmla="*/ 519545 w 1435492"/>
              <a:gd name="connsiteY77" fmla="*/ 997007 h 1059429"/>
              <a:gd name="connsiteX78" fmla="*/ 357447 w 1435492"/>
              <a:gd name="connsiteY78" fmla="*/ 922193 h 1059429"/>
              <a:gd name="connsiteX79" fmla="*/ 320040 w 1435492"/>
              <a:gd name="connsiteY79" fmla="*/ 897255 h 1059429"/>
              <a:gd name="connsiteX80" fmla="*/ 261851 w 1435492"/>
              <a:gd name="connsiteY80" fmla="*/ 851535 h 1059429"/>
              <a:gd name="connsiteX81" fmla="*/ 245225 w 1435492"/>
              <a:gd name="connsiteY81" fmla="*/ 839066 h 1059429"/>
              <a:gd name="connsiteX82" fmla="*/ 224444 w 1435492"/>
              <a:gd name="connsiteY82" fmla="*/ 818284 h 1059429"/>
              <a:gd name="connsiteX83" fmla="*/ 207818 w 1435492"/>
              <a:gd name="connsiteY83" fmla="*/ 785033 h 1059429"/>
              <a:gd name="connsiteX84" fmla="*/ 199505 w 1435492"/>
              <a:gd name="connsiteY84" fmla="*/ 772564 h 1059429"/>
              <a:gd name="connsiteX85" fmla="*/ 187036 w 1435492"/>
              <a:gd name="connsiteY85" fmla="*/ 755938 h 1059429"/>
              <a:gd name="connsiteX86" fmla="*/ 153785 w 1435492"/>
              <a:gd name="connsiteY86" fmla="*/ 710218 h 1059429"/>
              <a:gd name="connsiteX87" fmla="*/ 128847 w 1435492"/>
              <a:gd name="connsiteY87" fmla="*/ 685280 h 1059429"/>
              <a:gd name="connsiteX88" fmla="*/ 124691 w 1435492"/>
              <a:gd name="connsiteY88" fmla="*/ 672811 h 1059429"/>
              <a:gd name="connsiteX89" fmla="*/ 99753 w 1435492"/>
              <a:gd name="connsiteY89" fmla="*/ 635404 h 1059429"/>
              <a:gd name="connsiteX90" fmla="*/ 74814 w 1435492"/>
              <a:gd name="connsiteY90" fmla="*/ 597996 h 1059429"/>
              <a:gd name="connsiteX91" fmla="*/ 58189 w 1435492"/>
              <a:gd name="connsiteY91" fmla="*/ 573058 h 1059429"/>
              <a:gd name="connsiteX92" fmla="*/ 45720 w 1435492"/>
              <a:gd name="connsiteY92" fmla="*/ 539807 h 1059429"/>
              <a:gd name="connsiteX93" fmla="*/ 41564 w 1435492"/>
              <a:gd name="connsiteY93" fmla="*/ 502400 h 1059429"/>
              <a:gd name="connsiteX94" fmla="*/ 33251 w 1435492"/>
              <a:gd name="connsiteY94" fmla="*/ 489931 h 1059429"/>
              <a:gd name="connsiteX95" fmla="*/ 24938 w 1435492"/>
              <a:gd name="connsiteY95" fmla="*/ 464993 h 1059429"/>
              <a:gd name="connsiteX96" fmla="*/ 16625 w 1435492"/>
              <a:gd name="connsiteY96" fmla="*/ 448367 h 1059429"/>
              <a:gd name="connsiteX97" fmla="*/ 12469 w 1435492"/>
              <a:gd name="connsiteY97" fmla="*/ 431742 h 1059429"/>
              <a:gd name="connsiteX98" fmla="*/ 4156 w 1435492"/>
              <a:gd name="connsiteY98" fmla="*/ 406804 h 1059429"/>
              <a:gd name="connsiteX99" fmla="*/ 0 w 1435492"/>
              <a:gd name="connsiteY99" fmla="*/ 390178 h 1059429"/>
              <a:gd name="connsiteX100" fmla="*/ 4156 w 1435492"/>
              <a:gd name="connsiteY100" fmla="*/ 294582 h 1059429"/>
              <a:gd name="connsiteX101" fmla="*/ 8313 w 1435492"/>
              <a:gd name="connsiteY101" fmla="*/ 273800 h 1059429"/>
              <a:gd name="connsiteX102" fmla="*/ 12469 w 1435492"/>
              <a:gd name="connsiteY102" fmla="*/ 228080 h 1059429"/>
              <a:gd name="connsiteX103" fmla="*/ 20782 w 1435492"/>
              <a:gd name="connsiteY103" fmla="*/ 207298 h 1059429"/>
              <a:gd name="connsiteX104" fmla="*/ 29094 w 1435492"/>
              <a:gd name="connsiteY104" fmla="*/ 174047 h 1059429"/>
              <a:gd name="connsiteX105" fmla="*/ 37407 w 1435492"/>
              <a:gd name="connsiteY105" fmla="*/ 136640 h 1059429"/>
              <a:gd name="connsiteX106" fmla="*/ 41564 w 1435492"/>
              <a:gd name="connsiteY106" fmla="*/ 115858 h 1059429"/>
              <a:gd name="connsiteX107" fmla="*/ 49876 w 1435492"/>
              <a:gd name="connsiteY107" fmla="*/ 99233 h 1059429"/>
              <a:gd name="connsiteX108" fmla="*/ 54033 w 1435492"/>
              <a:gd name="connsiteY108" fmla="*/ 86764 h 1059429"/>
              <a:gd name="connsiteX109" fmla="*/ 61133 w 1435492"/>
              <a:gd name="connsiteY109" fmla="*/ 73689 h 1059429"/>
              <a:gd name="connsiteX110" fmla="*/ 77759 w 1435492"/>
              <a:gd name="connsiteY110" fmla="*/ 51694 h 1059429"/>
              <a:gd name="connsiteX111" fmla="*/ 95596 w 1435492"/>
              <a:gd name="connsiteY111" fmla="*/ 53513 h 1059429"/>
              <a:gd name="connsiteX112" fmla="*/ 89015 w 1435492"/>
              <a:gd name="connsiteY112" fmla="*/ 46975 h 1059429"/>
              <a:gd name="connsiteX113" fmla="*/ 108628 w 1435492"/>
              <a:gd name="connsiteY113" fmla="*/ 26757 h 1059429"/>
              <a:gd name="connsiteX114" fmla="*/ 162142 w 1435492"/>
              <a:gd name="connsiteY114" fmla="*/ 0 h 1059429"/>
              <a:gd name="connsiteX115" fmla="*/ 160929 w 1435492"/>
              <a:gd name="connsiteY115" fmla="*/ 57669 h 1059429"/>
              <a:gd name="connsiteX0" fmla="*/ 160929 w 1435492"/>
              <a:gd name="connsiteY0" fmla="*/ 57669 h 1059429"/>
              <a:gd name="connsiteX1" fmla="*/ 153785 w 1435492"/>
              <a:gd name="connsiteY1" fmla="*/ 124171 h 1059429"/>
              <a:gd name="connsiteX2" fmla="*/ 159760 w 1435492"/>
              <a:gd name="connsiteY2" fmla="*/ 204917 h 1059429"/>
              <a:gd name="connsiteX3" fmla="*/ 159154 w 1435492"/>
              <a:gd name="connsiteY3" fmla="*/ 273887 h 1059429"/>
              <a:gd name="connsiteX4" fmla="*/ 162097 w 1435492"/>
              <a:gd name="connsiteY4" fmla="*/ 236349 h 1059429"/>
              <a:gd name="connsiteX5" fmla="*/ 175779 w 1435492"/>
              <a:gd name="connsiteY5" fmla="*/ 342077 h 1059429"/>
              <a:gd name="connsiteX6" fmla="*/ 175737 w 1435492"/>
              <a:gd name="connsiteY6" fmla="*/ 356927 h 1059429"/>
              <a:gd name="connsiteX7" fmla="*/ 178724 w 1435492"/>
              <a:gd name="connsiteY7" fmla="*/ 390178 h 1059429"/>
              <a:gd name="connsiteX8" fmla="*/ 187643 w 1435492"/>
              <a:gd name="connsiteY8" fmla="*/ 396673 h 1059429"/>
              <a:gd name="connsiteX9" fmla="*/ 198943 w 1435492"/>
              <a:gd name="connsiteY9" fmla="*/ 422824 h 1059429"/>
              <a:gd name="connsiteX10" fmla="*/ 200718 w 1435492"/>
              <a:gd name="connsiteY10" fmla="*/ 442999 h 1059429"/>
              <a:gd name="connsiteX11" fmla="*/ 216174 w 1435492"/>
              <a:gd name="connsiteY11" fmla="*/ 462006 h 1059429"/>
              <a:gd name="connsiteX12" fmla="*/ 226261 w 1435492"/>
              <a:gd name="connsiteY12" fmla="*/ 485124 h 1059429"/>
              <a:gd name="connsiteX13" fmla="*/ 236350 w 1435492"/>
              <a:gd name="connsiteY13" fmla="*/ 509501 h 1059429"/>
              <a:gd name="connsiteX14" fmla="*/ 252975 w 1435492"/>
              <a:gd name="connsiteY14" fmla="*/ 541582 h 1059429"/>
              <a:gd name="connsiteX15" fmla="*/ 256526 w 1435492"/>
              <a:gd name="connsiteY15" fmla="*/ 551671 h 1059429"/>
              <a:gd name="connsiteX16" fmla="*/ 293933 w 1435492"/>
              <a:gd name="connsiteY16" fmla="*/ 597996 h 1059429"/>
              <a:gd name="connsiteX17" fmla="*/ 307571 w 1435492"/>
              <a:gd name="connsiteY17" fmla="*/ 627091 h 1059429"/>
              <a:gd name="connsiteX18" fmla="*/ 327184 w 1435492"/>
              <a:gd name="connsiteY18" fmla="*/ 642504 h 1059429"/>
              <a:gd name="connsiteX19" fmla="*/ 353291 w 1435492"/>
              <a:gd name="connsiteY19" fmla="*/ 664498 h 1059429"/>
              <a:gd name="connsiteX20" fmla="*/ 378229 w 1435492"/>
              <a:gd name="connsiteY20" fmla="*/ 689436 h 1059429"/>
              <a:gd name="connsiteX21" fmla="*/ 390698 w 1435492"/>
              <a:gd name="connsiteY21" fmla="*/ 697749 h 1059429"/>
              <a:gd name="connsiteX22" fmla="*/ 407324 w 1435492"/>
              <a:gd name="connsiteY22" fmla="*/ 714375 h 1059429"/>
              <a:gd name="connsiteX23" fmla="*/ 415636 w 1435492"/>
              <a:gd name="connsiteY23" fmla="*/ 707794 h 1059429"/>
              <a:gd name="connsiteX24" fmla="*/ 436418 w 1435492"/>
              <a:gd name="connsiteY24" fmla="*/ 720869 h 1059429"/>
              <a:gd name="connsiteX25" fmla="*/ 450662 w 1435492"/>
              <a:gd name="connsiteY25" fmla="*/ 731563 h 1059429"/>
              <a:gd name="connsiteX26" fmla="*/ 477982 w 1435492"/>
              <a:gd name="connsiteY26" fmla="*/ 747626 h 1059429"/>
              <a:gd name="connsiteX27" fmla="*/ 498764 w 1435492"/>
              <a:gd name="connsiteY27" fmla="*/ 751782 h 1059429"/>
              <a:gd name="connsiteX28" fmla="*/ 515389 w 1435492"/>
              <a:gd name="connsiteY28" fmla="*/ 760095 h 1059429"/>
              <a:gd name="connsiteX29" fmla="*/ 527858 w 1435492"/>
              <a:gd name="connsiteY29" fmla="*/ 768407 h 1059429"/>
              <a:gd name="connsiteX30" fmla="*/ 569422 w 1435492"/>
              <a:gd name="connsiteY30" fmla="*/ 785033 h 1059429"/>
              <a:gd name="connsiteX31" fmla="*/ 586047 w 1435492"/>
              <a:gd name="connsiteY31" fmla="*/ 797502 h 1059429"/>
              <a:gd name="connsiteX32" fmla="*/ 606180 w 1435492"/>
              <a:gd name="connsiteY32" fmla="*/ 794472 h 1059429"/>
              <a:gd name="connsiteX33" fmla="*/ 632936 w 1435492"/>
              <a:gd name="connsiteY33" fmla="*/ 802783 h 1059429"/>
              <a:gd name="connsiteX34" fmla="*/ 645968 w 1435492"/>
              <a:gd name="connsiteY34" fmla="*/ 811096 h 1059429"/>
              <a:gd name="connsiteX35" fmla="*/ 664975 w 1435492"/>
              <a:gd name="connsiteY35" fmla="*/ 817028 h 1059429"/>
              <a:gd name="connsiteX36" fmla="*/ 698269 w 1435492"/>
              <a:gd name="connsiteY36" fmla="*/ 830752 h 1059429"/>
              <a:gd name="connsiteX37" fmla="*/ 806334 w 1435492"/>
              <a:gd name="connsiteY37" fmla="*/ 843222 h 1059429"/>
              <a:gd name="connsiteX38" fmla="*/ 872836 w 1435492"/>
              <a:gd name="connsiteY38" fmla="*/ 847379 h 1059429"/>
              <a:gd name="connsiteX39" fmla="*/ 972589 w 1435492"/>
              <a:gd name="connsiteY39" fmla="*/ 851535 h 1059429"/>
              <a:gd name="connsiteX40" fmla="*/ 1084811 w 1435492"/>
              <a:gd name="connsiteY40" fmla="*/ 843222 h 1059429"/>
              <a:gd name="connsiteX41" fmla="*/ 1131700 w 1435492"/>
              <a:gd name="connsiteY41" fmla="*/ 836034 h 1059429"/>
              <a:gd name="connsiteX42" fmla="*/ 1151313 w 1435492"/>
              <a:gd name="connsiteY42" fmla="*/ 839065 h 1059429"/>
              <a:gd name="connsiteX43" fmla="*/ 1271847 w 1435492"/>
              <a:gd name="connsiteY43" fmla="*/ 826596 h 1059429"/>
              <a:gd name="connsiteX44" fmla="*/ 1328261 w 1435492"/>
              <a:gd name="connsiteY44" fmla="*/ 812872 h 1059429"/>
              <a:gd name="connsiteX45" fmla="*/ 1356792 w 1435492"/>
              <a:gd name="connsiteY45" fmla="*/ 796809 h 1059429"/>
              <a:gd name="connsiteX46" fmla="*/ 1391863 w 1435492"/>
              <a:gd name="connsiteY46" fmla="*/ 785510 h 1059429"/>
              <a:gd name="connsiteX47" fmla="*/ 1409656 w 1435492"/>
              <a:gd name="connsiteY47" fmla="*/ 774816 h 1059429"/>
              <a:gd name="connsiteX48" fmla="*/ 1435244 w 1435492"/>
              <a:gd name="connsiteY48" fmla="*/ 772997 h 1059429"/>
              <a:gd name="connsiteX49" fmla="*/ 1419095 w 1435492"/>
              <a:gd name="connsiteY49" fmla="*/ 853483 h 1059429"/>
              <a:gd name="connsiteX50" fmla="*/ 1364585 w 1435492"/>
              <a:gd name="connsiteY50" fmla="*/ 875433 h 1059429"/>
              <a:gd name="connsiteX51" fmla="*/ 1329474 w 1435492"/>
              <a:gd name="connsiteY51" fmla="*/ 898467 h 1059429"/>
              <a:gd name="connsiteX52" fmla="*/ 1298604 w 1435492"/>
              <a:gd name="connsiteY52" fmla="*/ 909204 h 1059429"/>
              <a:gd name="connsiteX53" fmla="*/ 1300422 w 1435492"/>
              <a:gd name="connsiteY53" fmla="*/ 913362 h 1059429"/>
              <a:gd name="connsiteX54" fmla="*/ 1271285 w 1435492"/>
              <a:gd name="connsiteY54" fmla="*/ 919292 h 1059429"/>
              <a:gd name="connsiteX55" fmla="*/ 1249897 w 1435492"/>
              <a:gd name="connsiteY55" fmla="*/ 916305 h 1059429"/>
              <a:gd name="connsiteX56" fmla="*/ 1234483 w 1435492"/>
              <a:gd name="connsiteY56" fmla="*/ 931761 h 1059429"/>
              <a:gd name="connsiteX57" fmla="*/ 1207726 w 1435492"/>
              <a:gd name="connsiteY57" fmla="*/ 937086 h 1059429"/>
              <a:gd name="connsiteX58" fmla="*/ 1177463 w 1435492"/>
              <a:gd name="connsiteY58" fmla="*/ 960856 h 1059429"/>
              <a:gd name="connsiteX59" fmla="*/ 1146593 w 1435492"/>
              <a:gd name="connsiteY59" fmla="*/ 973887 h 1059429"/>
              <a:gd name="connsiteX60" fmla="*/ 1138886 w 1435492"/>
              <a:gd name="connsiteY60" fmla="*/ 980425 h 1059429"/>
              <a:gd name="connsiteX61" fmla="*/ 1132393 w 1435492"/>
              <a:gd name="connsiteY61" fmla="*/ 984582 h 1059429"/>
              <a:gd name="connsiteX62" fmla="*/ 1092560 w 1435492"/>
              <a:gd name="connsiteY62" fmla="*/ 988132 h 1059429"/>
              <a:gd name="connsiteX63" fmla="*/ 1025496 w 1435492"/>
              <a:gd name="connsiteY63" fmla="*/ 1001207 h 1059429"/>
              <a:gd name="connsiteX64" fmla="*/ 999345 w 1435492"/>
              <a:gd name="connsiteY64" fmla="*/ 1019651 h 1059429"/>
              <a:gd name="connsiteX65" fmla="*/ 970251 w 1435492"/>
              <a:gd name="connsiteY65" fmla="*/ 1021426 h 1059429"/>
              <a:gd name="connsiteX66" fmla="*/ 928644 w 1435492"/>
              <a:gd name="connsiteY66" fmla="*/ 1037487 h 1059429"/>
              <a:gd name="connsiteX67" fmla="*/ 882881 w 1435492"/>
              <a:gd name="connsiteY67" fmla="*/ 1039264 h 1059429"/>
              <a:gd name="connsiteX68" fmla="*/ 852054 w 1435492"/>
              <a:gd name="connsiteY68" fmla="*/ 1042208 h 1059429"/>
              <a:gd name="connsiteX69" fmla="*/ 818760 w 1435492"/>
              <a:gd name="connsiteY69" fmla="*/ 1048746 h 1059429"/>
              <a:gd name="connsiteX70" fmla="*/ 793865 w 1435492"/>
              <a:gd name="connsiteY70" fmla="*/ 1046927 h 1059429"/>
              <a:gd name="connsiteX71" fmla="*/ 777240 w 1435492"/>
              <a:gd name="connsiteY71" fmla="*/ 1050478 h 1059429"/>
              <a:gd name="connsiteX72" fmla="*/ 750526 w 1435492"/>
              <a:gd name="connsiteY72" fmla="*/ 1059395 h 1059429"/>
              <a:gd name="connsiteX73" fmla="*/ 727364 w 1435492"/>
              <a:gd name="connsiteY73" fmla="*/ 1046884 h 1059429"/>
              <a:gd name="connsiteX74" fmla="*/ 619298 w 1435492"/>
              <a:gd name="connsiteY74" fmla="*/ 1042727 h 1059429"/>
              <a:gd name="connsiteX75" fmla="*/ 594360 w 1435492"/>
              <a:gd name="connsiteY75" fmla="*/ 1034415 h 1059429"/>
              <a:gd name="connsiteX76" fmla="*/ 536171 w 1435492"/>
              <a:gd name="connsiteY76" fmla="*/ 1013633 h 1059429"/>
              <a:gd name="connsiteX77" fmla="*/ 519545 w 1435492"/>
              <a:gd name="connsiteY77" fmla="*/ 997007 h 1059429"/>
              <a:gd name="connsiteX78" fmla="*/ 357447 w 1435492"/>
              <a:gd name="connsiteY78" fmla="*/ 922193 h 1059429"/>
              <a:gd name="connsiteX79" fmla="*/ 320040 w 1435492"/>
              <a:gd name="connsiteY79" fmla="*/ 897255 h 1059429"/>
              <a:gd name="connsiteX80" fmla="*/ 261851 w 1435492"/>
              <a:gd name="connsiteY80" fmla="*/ 851535 h 1059429"/>
              <a:gd name="connsiteX81" fmla="*/ 245225 w 1435492"/>
              <a:gd name="connsiteY81" fmla="*/ 839066 h 1059429"/>
              <a:gd name="connsiteX82" fmla="*/ 224444 w 1435492"/>
              <a:gd name="connsiteY82" fmla="*/ 818284 h 1059429"/>
              <a:gd name="connsiteX83" fmla="*/ 207818 w 1435492"/>
              <a:gd name="connsiteY83" fmla="*/ 785033 h 1059429"/>
              <a:gd name="connsiteX84" fmla="*/ 199505 w 1435492"/>
              <a:gd name="connsiteY84" fmla="*/ 772564 h 1059429"/>
              <a:gd name="connsiteX85" fmla="*/ 187036 w 1435492"/>
              <a:gd name="connsiteY85" fmla="*/ 755938 h 1059429"/>
              <a:gd name="connsiteX86" fmla="*/ 153785 w 1435492"/>
              <a:gd name="connsiteY86" fmla="*/ 710218 h 1059429"/>
              <a:gd name="connsiteX87" fmla="*/ 128847 w 1435492"/>
              <a:gd name="connsiteY87" fmla="*/ 685280 h 1059429"/>
              <a:gd name="connsiteX88" fmla="*/ 124691 w 1435492"/>
              <a:gd name="connsiteY88" fmla="*/ 672811 h 1059429"/>
              <a:gd name="connsiteX89" fmla="*/ 99753 w 1435492"/>
              <a:gd name="connsiteY89" fmla="*/ 635404 h 1059429"/>
              <a:gd name="connsiteX90" fmla="*/ 74814 w 1435492"/>
              <a:gd name="connsiteY90" fmla="*/ 597996 h 1059429"/>
              <a:gd name="connsiteX91" fmla="*/ 58189 w 1435492"/>
              <a:gd name="connsiteY91" fmla="*/ 573058 h 1059429"/>
              <a:gd name="connsiteX92" fmla="*/ 45720 w 1435492"/>
              <a:gd name="connsiteY92" fmla="*/ 539807 h 1059429"/>
              <a:gd name="connsiteX93" fmla="*/ 41564 w 1435492"/>
              <a:gd name="connsiteY93" fmla="*/ 502400 h 1059429"/>
              <a:gd name="connsiteX94" fmla="*/ 33251 w 1435492"/>
              <a:gd name="connsiteY94" fmla="*/ 489931 h 1059429"/>
              <a:gd name="connsiteX95" fmla="*/ 24938 w 1435492"/>
              <a:gd name="connsiteY95" fmla="*/ 464993 h 1059429"/>
              <a:gd name="connsiteX96" fmla="*/ 16625 w 1435492"/>
              <a:gd name="connsiteY96" fmla="*/ 448367 h 1059429"/>
              <a:gd name="connsiteX97" fmla="*/ 12469 w 1435492"/>
              <a:gd name="connsiteY97" fmla="*/ 431742 h 1059429"/>
              <a:gd name="connsiteX98" fmla="*/ 4156 w 1435492"/>
              <a:gd name="connsiteY98" fmla="*/ 406804 h 1059429"/>
              <a:gd name="connsiteX99" fmla="*/ 0 w 1435492"/>
              <a:gd name="connsiteY99" fmla="*/ 390178 h 1059429"/>
              <a:gd name="connsiteX100" fmla="*/ 4156 w 1435492"/>
              <a:gd name="connsiteY100" fmla="*/ 294582 h 1059429"/>
              <a:gd name="connsiteX101" fmla="*/ 8313 w 1435492"/>
              <a:gd name="connsiteY101" fmla="*/ 273800 h 1059429"/>
              <a:gd name="connsiteX102" fmla="*/ 12469 w 1435492"/>
              <a:gd name="connsiteY102" fmla="*/ 228080 h 1059429"/>
              <a:gd name="connsiteX103" fmla="*/ 20782 w 1435492"/>
              <a:gd name="connsiteY103" fmla="*/ 207298 h 1059429"/>
              <a:gd name="connsiteX104" fmla="*/ 29094 w 1435492"/>
              <a:gd name="connsiteY104" fmla="*/ 174047 h 1059429"/>
              <a:gd name="connsiteX105" fmla="*/ 37407 w 1435492"/>
              <a:gd name="connsiteY105" fmla="*/ 136640 h 1059429"/>
              <a:gd name="connsiteX106" fmla="*/ 41564 w 1435492"/>
              <a:gd name="connsiteY106" fmla="*/ 115858 h 1059429"/>
              <a:gd name="connsiteX107" fmla="*/ 49876 w 1435492"/>
              <a:gd name="connsiteY107" fmla="*/ 99233 h 1059429"/>
              <a:gd name="connsiteX108" fmla="*/ 54033 w 1435492"/>
              <a:gd name="connsiteY108" fmla="*/ 86764 h 1059429"/>
              <a:gd name="connsiteX109" fmla="*/ 61133 w 1435492"/>
              <a:gd name="connsiteY109" fmla="*/ 73689 h 1059429"/>
              <a:gd name="connsiteX110" fmla="*/ 77759 w 1435492"/>
              <a:gd name="connsiteY110" fmla="*/ 51694 h 1059429"/>
              <a:gd name="connsiteX111" fmla="*/ 95596 w 1435492"/>
              <a:gd name="connsiteY111" fmla="*/ 53513 h 1059429"/>
              <a:gd name="connsiteX112" fmla="*/ 89015 w 1435492"/>
              <a:gd name="connsiteY112" fmla="*/ 46975 h 1059429"/>
              <a:gd name="connsiteX113" fmla="*/ 108628 w 1435492"/>
              <a:gd name="connsiteY113" fmla="*/ 26757 h 1059429"/>
              <a:gd name="connsiteX114" fmla="*/ 162142 w 1435492"/>
              <a:gd name="connsiteY114" fmla="*/ 0 h 1059429"/>
              <a:gd name="connsiteX115" fmla="*/ 160929 w 1435492"/>
              <a:gd name="connsiteY115" fmla="*/ 57669 h 1059429"/>
              <a:gd name="connsiteX0" fmla="*/ 160929 w 1435492"/>
              <a:gd name="connsiteY0" fmla="*/ 57669 h 1059429"/>
              <a:gd name="connsiteX1" fmla="*/ 153785 w 1435492"/>
              <a:gd name="connsiteY1" fmla="*/ 124171 h 1059429"/>
              <a:gd name="connsiteX2" fmla="*/ 159760 w 1435492"/>
              <a:gd name="connsiteY2" fmla="*/ 204917 h 1059429"/>
              <a:gd name="connsiteX3" fmla="*/ 159154 w 1435492"/>
              <a:gd name="connsiteY3" fmla="*/ 273887 h 1059429"/>
              <a:gd name="connsiteX4" fmla="*/ 162097 w 1435492"/>
              <a:gd name="connsiteY4" fmla="*/ 236349 h 1059429"/>
              <a:gd name="connsiteX5" fmla="*/ 175779 w 1435492"/>
              <a:gd name="connsiteY5" fmla="*/ 342077 h 1059429"/>
              <a:gd name="connsiteX6" fmla="*/ 175737 w 1435492"/>
              <a:gd name="connsiteY6" fmla="*/ 356927 h 1059429"/>
              <a:gd name="connsiteX7" fmla="*/ 178724 w 1435492"/>
              <a:gd name="connsiteY7" fmla="*/ 390178 h 1059429"/>
              <a:gd name="connsiteX8" fmla="*/ 187643 w 1435492"/>
              <a:gd name="connsiteY8" fmla="*/ 396673 h 1059429"/>
              <a:gd name="connsiteX9" fmla="*/ 198943 w 1435492"/>
              <a:gd name="connsiteY9" fmla="*/ 422824 h 1059429"/>
              <a:gd name="connsiteX10" fmla="*/ 200718 w 1435492"/>
              <a:gd name="connsiteY10" fmla="*/ 442999 h 1059429"/>
              <a:gd name="connsiteX11" fmla="*/ 216174 w 1435492"/>
              <a:gd name="connsiteY11" fmla="*/ 462006 h 1059429"/>
              <a:gd name="connsiteX12" fmla="*/ 226261 w 1435492"/>
              <a:gd name="connsiteY12" fmla="*/ 485124 h 1059429"/>
              <a:gd name="connsiteX13" fmla="*/ 236350 w 1435492"/>
              <a:gd name="connsiteY13" fmla="*/ 509501 h 1059429"/>
              <a:gd name="connsiteX14" fmla="*/ 252975 w 1435492"/>
              <a:gd name="connsiteY14" fmla="*/ 541582 h 1059429"/>
              <a:gd name="connsiteX15" fmla="*/ 256526 w 1435492"/>
              <a:gd name="connsiteY15" fmla="*/ 551671 h 1059429"/>
              <a:gd name="connsiteX16" fmla="*/ 293933 w 1435492"/>
              <a:gd name="connsiteY16" fmla="*/ 597996 h 1059429"/>
              <a:gd name="connsiteX17" fmla="*/ 307571 w 1435492"/>
              <a:gd name="connsiteY17" fmla="*/ 627091 h 1059429"/>
              <a:gd name="connsiteX18" fmla="*/ 327184 w 1435492"/>
              <a:gd name="connsiteY18" fmla="*/ 642504 h 1059429"/>
              <a:gd name="connsiteX19" fmla="*/ 353291 w 1435492"/>
              <a:gd name="connsiteY19" fmla="*/ 664498 h 1059429"/>
              <a:gd name="connsiteX20" fmla="*/ 378229 w 1435492"/>
              <a:gd name="connsiteY20" fmla="*/ 689436 h 1059429"/>
              <a:gd name="connsiteX21" fmla="*/ 390698 w 1435492"/>
              <a:gd name="connsiteY21" fmla="*/ 697749 h 1059429"/>
              <a:gd name="connsiteX22" fmla="*/ 407324 w 1435492"/>
              <a:gd name="connsiteY22" fmla="*/ 714375 h 1059429"/>
              <a:gd name="connsiteX23" fmla="*/ 415636 w 1435492"/>
              <a:gd name="connsiteY23" fmla="*/ 707794 h 1059429"/>
              <a:gd name="connsiteX24" fmla="*/ 436418 w 1435492"/>
              <a:gd name="connsiteY24" fmla="*/ 720869 h 1059429"/>
              <a:gd name="connsiteX25" fmla="*/ 450662 w 1435492"/>
              <a:gd name="connsiteY25" fmla="*/ 731563 h 1059429"/>
              <a:gd name="connsiteX26" fmla="*/ 477982 w 1435492"/>
              <a:gd name="connsiteY26" fmla="*/ 747626 h 1059429"/>
              <a:gd name="connsiteX27" fmla="*/ 498764 w 1435492"/>
              <a:gd name="connsiteY27" fmla="*/ 751782 h 1059429"/>
              <a:gd name="connsiteX28" fmla="*/ 515389 w 1435492"/>
              <a:gd name="connsiteY28" fmla="*/ 760095 h 1059429"/>
              <a:gd name="connsiteX29" fmla="*/ 527858 w 1435492"/>
              <a:gd name="connsiteY29" fmla="*/ 768407 h 1059429"/>
              <a:gd name="connsiteX30" fmla="*/ 569422 w 1435492"/>
              <a:gd name="connsiteY30" fmla="*/ 785033 h 1059429"/>
              <a:gd name="connsiteX31" fmla="*/ 586047 w 1435492"/>
              <a:gd name="connsiteY31" fmla="*/ 797502 h 1059429"/>
              <a:gd name="connsiteX32" fmla="*/ 606180 w 1435492"/>
              <a:gd name="connsiteY32" fmla="*/ 794472 h 1059429"/>
              <a:gd name="connsiteX33" fmla="*/ 632936 w 1435492"/>
              <a:gd name="connsiteY33" fmla="*/ 802783 h 1059429"/>
              <a:gd name="connsiteX34" fmla="*/ 645968 w 1435492"/>
              <a:gd name="connsiteY34" fmla="*/ 811096 h 1059429"/>
              <a:gd name="connsiteX35" fmla="*/ 664975 w 1435492"/>
              <a:gd name="connsiteY35" fmla="*/ 817028 h 1059429"/>
              <a:gd name="connsiteX36" fmla="*/ 698269 w 1435492"/>
              <a:gd name="connsiteY36" fmla="*/ 830752 h 1059429"/>
              <a:gd name="connsiteX37" fmla="*/ 806334 w 1435492"/>
              <a:gd name="connsiteY37" fmla="*/ 843222 h 1059429"/>
              <a:gd name="connsiteX38" fmla="*/ 872836 w 1435492"/>
              <a:gd name="connsiteY38" fmla="*/ 847379 h 1059429"/>
              <a:gd name="connsiteX39" fmla="*/ 972589 w 1435492"/>
              <a:gd name="connsiteY39" fmla="*/ 851535 h 1059429"/>
              <a:gd name="connsiteX40" fmla="*/ 1084811 w 1435492"/>
              <a:gd name="connsiteY40" fmla="*/ 843222 h 1059429"/>
              <a:gd name="connsiteX41" fmla="*/ 1131700 w 1435492"/>
              <a:gd name="connsiteY41" fmla="*/ 836034 h 1059429"/>
              <a:gd name="connsiteX42" fmla="*/ 1151313 w 1435492"/>
              <a:gd name="connsiteY42" fmla="*/ 839065 h 1059429"/>
              <a:gd name="connsiteX43" fmla="*/ 1271847 w 1435492"/>
              <a:gd name="connsiteY43" fmla="*/ 826596 h 1059429"/>
              <a:gd name="connsiteX44" fmla="*/ 1328261 w 1435492"/>
              <a:gd name="connsiteY44" fmla="*/ 812872 h 1059429"/>
              <a:gd name="connsiteX45" fmla="*/ 1356792 w 1435492"/>
              <a:gd name="connsiteY45" fmla="*/ 796809 h 1059429"/>
              <a:gd name="connsiteX46" fmla="*/ 1391863 w 1435492"/>
              <a:gd name="connsiteY46" fmla="*/ 785510 h 1059429"/>
              <a:gd name="connsiteX47" fmla="*/ 1409656 w 1435492"/>
              <a:gd name="connsiteY47" fmla="*/ 774816 h 1059429"/>
              <a:gd name="connsiteX48" fmla="*/ 1435244 w 1435492"/>
              <a:gd name="connsiteY48" fmla="*/ 772997 h 1059429"/>
              <a:gd name="connsiteX49" fmla="*/ 1419095 w 1435492"/>
              <a:gd name="connsiteY49" fmla="*/ 853483 h 1059429"/>
              <a:gd name="connsiteX50" fmla="*/ 1364585 w 1435492"/>
              <a:gd name="connsiteY50" fmla="*/ 875433 h 1059429"/>
              <a:gd name="connsiteX51" fmla="*/ 1329474 w 1435492"/>
              <a:gd name="connsiteY51" fmla="*/ 898467 h 1059429"/>
              <a:gd name="connsiteX52" fmla="*/ 1298604 w 1435492"/>
              <a:gd name="connsiteY52" fmla="*/ 909204 h 1059429"/>
              <a:gd name="connsiteX53" fmla="*/ 1300422 w 1435492"/>
              <a:gd name="connsiteY53" fmla="*/ 913362 h 1059429"/>
              <a:gd name="connsiteX54" fmla="*/ 1271285 w 1435492"/>
              <a:gd name="connsiteY54" fmla="*/ 919292 h 1059429"/>
              <a:gd name="connsiteX55" fmla="*/ 1249897 w 1435492"/>
              <a:gd name="connsiteY55" fmla="*/ 916305 h 1059429"/>
              <a:gd name="connsiteX56" fmla="*/ 1234483 w 1435492"/>
              <a:gd name="connsiteY56" fmla="*/ 931761 h 1059429"/>
              <a:gd name="connsiteX57" fmla="*/ 1217251 w 1435492"/>
              <a:gd name="connsiteY57" fmla="*/ 946611 h 1059429"/>
              <a:gd name="connsiteX58" fmla="*/ 1177463 w 1435492"/>
              <a:gd name="connsiteY58" fmla="*/ 960856 h 1059429"/>
              <a:gd name="connsiteX59" fmla="*/ 1146593 w 1435492"/>
              <a:gd name="connsiteY59" fmla="*/ 973887 h 1059429"/>
              <a:gd name="connsiteX60" fmla="*/ 1138886 w 1435492"/>
              <a:gd name="connsiteY60" fmla="*/ 980425 h 1059429"/>
              <a:gd name="connsiteX61" fmla="*/ 1132393 w 1435492"/>
              <a:gd name="connsiteY61" fmla="*/ 984582 h 1059429"/>
              <a:gd name="connsiteX62" fmla="*/ 1092560 w 1435492"/>
              <a:gd name="connsiteY62" fmla="*/ 988132 h 1059429"/>
              <a:gd name="connsiteX63" fmla="*/ 1025496 w 1435492"/>
              <a:gd name="connsiteY63" fmla="*/ 1001207 h 1059429"/>
              <a:gd name="connsiteX64" fmla="*/ 999345 w 1435492"/>
              <a:gd name="connsiteY64" fmla="*/ 1019651 h 1059429"/>
              <a:gd name="connsiteX65" fmla="*/ 970251 w 1435492"/>
              <a:gd name="connsiteY65" fmla="*/ 1021426 h 1059429"/>
              <a:gd name="connsiteX66" fmla="*/ 928644 w 1435492"/>
              <a:gd name="connsiteY66" fmla="*/ 1037487 h 1059429"/>
              <a:gd name="connsiteX67" fmla="*/ 882881 w 1435492"/>
              <a:gd name="connsiteY67" fmla="*/ 1039264 h 1059429"/>
              <a:gd name="connsiteX68" fmla="*/ 852054 w 1435492"/>
              <a:gd name="connsiteY68" fmla="*/ 1042208 h 1059429"/>
              <a:gd name="connsiteX69" fmla="*/ 818760 w 1435492"/>
              <a:gd name="connsiteY69" fmla="*/ 1048746 h 1059429"/>
              <a:gd name="connsiteX70" fmla="*/ 793865 w 1435492"/>
              <a:gd name="connsiteY70" fmla="*/ 1046927 h 1059429"/>
              <a:gd name="connsiteX71" fmla="*/ 777240 w 1435492"/>
              <a:gd name="connsiteY71" fmla="*/ 1050478 h 1059429"/>
              <a:gd name="connsiteX72" fmla="*/ 750526 w 1435492"/>
              <a:gd name="connsiteY72" fmla="*/ 1059395 h 1059429"/>
              <a:gd name="connsiteX73" fmla="*/ 727364 w 1435492"/>
              <a:gd name="connsiteY73" fmla="*/ 1046884 h 1059429"/>
              <a:gd name="connsiteX74" fmla="*/ 619298 w 1435492"/>
              <a:gd name="connsiteY74" fmla="*/ 1042727 h 1059429"/>
              <a:gd name="connsiteX75" fmla="*/ 594360 w 1435492"/>
              <a:gd name="connsiteY75" fmla="*/ 1034415 h 1059429"/>
              <a:gd name="connsiteX76" fmla="*/ 536171 w 1435492"/>
              <a:gd name="connsiteY76" fmla="*/ 1013633 h 1059429"/>
              <a:gd name="connsiteX77" fmla="*/ 519545 w 1435492"/>
              <a:gd name="connsiteY77" fmla="*/ 997007 h 1059429"/>
              <a:gd name="connsiteX78" fmla="*/ 357447 w 1435492"/>
              <a:gd name="connsiteY78" fmla="*/ 922193 h 1059429"/>
              <a:gd name="connsiteX79" fmla="*/ 320040 w 1435492"/>
              <a:gd name="connsiteY79" fmla="*/ 897255 h 1059429"/>
              <a:gd name="connsiteX80" fmla="*/ 261851 w 1435492"/>
              <a:gd name="connsiteY80" fmla="*/ 851535 h 1059429"/>
              <a:gd name="connsiteX81" fmla="*/ 245225 w 1435492"/>
              <a:gd name="connsiteY81" fmla="*/ 839066 h 1059429"/>
              <a:gd name="connsiteX82" fmla="*/ 224444 w 1435492"/>
              <a:gd name="connsiteY82" fmla="*/ 818284 h 1059429"/>
              <a:gd name="connsiteX83" fmla="*/ 207818 w 1435492"/>
              <a:gd name="connsiteY83" fmla="*/ 785033 h 1059429"/>
              <a:gd name="connsiteX84" fmla="*/ 199505 w 1435492"/>
              <a:gd name="connsiteY84" fmla="*/ 772564 h 1059429"/>
              <a:gd name="connsiteX85" fmla="*/ 187036 w 1435492"/>
              <a:gd name="connsiteY85" fmla="*/ 755938 h 1059429"/>
              <a:gd name="connsiteX86" fmla="*/ 153785 w 1435492"/>
              <a:gd name="connsiteY86" fmla="*/ 710218 h 1059429"/>
              <a:gd name="connsiteX87" fmla="*/ 128847 w 1435492"/>
              <a:gd name="connsiteY87" fmla="*/ 685280 h 1059429"/>
              <a:gd name="connsiteX88" fmla="*/ 124691 w 1435492"/>
              <a:gd name="connsiteY88" fmla="*/ 672811 h 1059429"/>
              <a:gd name="connsiteX89" fmla="*/ 99753 w 1435492"/>
              <a:gd name="connsiteY89" fmla="*/ 635404 h 1059429"/>
              <a:gd name="connsiteX90" fmla="*/ 74814 w 1435492"/>
              <a:gd name="connsiteY90" fmla="*/ 597996 h 1059429"/>
              <a:gd name="connsiteX91" fmla="*/ 58189 w 1435492"/>
              <a:gd name="connsiteY91" fmla="*/ 573058 h 1059429"/>
              <a:gd name="connsiteX92" fmla="*/ 45720 w 1435492"/>
              <a:gd name="connsiteY92" fmla="*/ 539807 h 1059429"/>
              <a:gd name="connsiteX93" fmla="*/ 41564 w 1435492"/>
              <a:gd name="connsiteY93" fmla="*/ 502400 h 1059429"/>
              <a:gd name="connsiteX94" fmla="*/ 33251 w 1435492"/>
              <a:gd name="connsiteY94" fmla="*/ 489931 h 1059429"/>
              <a:gd name="connsiteX95" fmla="*/ 24938 w 1435492"/>
              <a:gd name="connsiteY95" fmla="*/ 464993 h 1059429"/>
              <a:gd name="connsiteX96" fmla="*/ 16625 w 1435492"/>
              <a:gd name="connsiteY96" fmla="*/ 448367 h 1059429"/>
              <a:gd name="connsiteX97" fmla="*/ 12469 w 1435492"/>
              <a:gd name="connsiteY97" fmla="*/ 431742 h 1059429"/>
              <a:gd name="connsiteX98" fmla="*/ 4156 w 1435492"/>
              <a:gd name="connsiteY98" fmla="*/ 406804 h 1059429"/>
              <a:gd name="connsiteX99" fmla="*/ 0 w 1435492"/>
              <a:gd name="connsiteY99" fmla="*/ 390178 h 1059429"/>
              <a:gd name="connsiteX100" fmla="*/ 4156 w 1435492"/>
              <a:gd name="connsiteY100" fmla="*/ 294582 h 1059429"/>
              <a:gd name="connsiteX101" fmla="*/ 8313 w 1435492"/>
              <a:gd name="connsiteY101" fmla="*/ 273800 h 1059429"/>
              <a:gd name="connsiteX102" fmla="*/ 12469 w 1435492"/>
              <a:gd name="connsiteY102" fmla="*/ 228080 h 1059429"/>
              <a:gd name="connsiteX103" fmla="*/ 20782 w 1435492"/>
              <a:gd name="connsiteY103" fmla="*/ 207298 h 1059429"/>
              <a:gd name="connsiteX104" fmla="*/ 29094 w 1435492"/>
              <a:gd name="connsiteY104" fmla="*/ 174047 h 1059429"/>
              <a:gd name="connsiteX105" fmla="*/ 37407 w 1435492"/>
              <a:gd name="connsiteY105" fmla="*/ 136640 h 1059429"/>
              <a:gd name="connsiteX106" fmla="*/ 41564 w 1435492"/>
              <a:gd name="connsiteY106" fmla="*/ 115858 h 1059429"/>
              <a:gd name="connsiteX107" fmla="*/ 49876 w 1435492"/>
              <a:gd name="connsiteY107" fmla="*/ 99233 h 1059429"/>
              <a:gd name="connsiteX108" fmla="*/ 54033 w 1435492"/>
              <a:gd name="connsiteY108" fmla="*/ 86764 h 1059429"/>
              <a:gd name="connsiteX109" fmla="*/ 61133 w 1435492"/>
              <a:gd name="connsiteY109" fmla="*/ 73689 h 1059429"/>
              <a:gd name="connsiteX110" fmla="*/ 77759 w 1435492"/>
              <a:gd name="connsiteY110" fmla="*/ 51694 h 1059429"/>
              <a:gd name="connsiteX111" fmla="*/ 95596 w 1435492"/>
              <a:gd name="connsiteY111" fmla="*/ 53513 h 1059429"/>
              <a:gd name="connsiteX112" fmla="*/ 89015 w 1435492"/>
              <a:gd name="connsiteY112" fmla="*/ 46975 h 1059429"/>
              <a:gd name="connsiteX113" fmla="*/ 108628 w 1435492"/>
              <a:gd name="connsiteY113" fmla="*/ 26757 h 1059429"/>
              <a:gd name="connsiteX114" fmla="*/ 162142 w 1435492"/>
              <a:gd name="connsiteY114" fmla="*/ 0 h 1059429"/>
              <a:gd name="connsiteX115" fmla="*/ 160929 w 1435492"/>
              <a:gd name="connsiteY115" fmla="*/ 57669 h 1059429"/>
              <a:gd name="connsiteX0" fmla="*/ 160929 w 1435492"/>
              <a:gd name="connsiteY0" fmla="*/ 57669 h 1059429"/>
              <a:gd name="connsiteX1" fmla="*/ 153785 w 1435492"/>
              <a:gd name="connsiteY1" fmla="*/ 124171 h 1059429"/>
              <a:gd name="connsiteX2" fmla="*/ 159760 w 1435492"/>
              <a:gd name="connsiteY2" fmla="*/ 204917 h 1059429"/>
              <a:gd name="connsiteX3" fmla="*/ 159154 w 1435492"/>
              <a:gd name="connsiteY3" fmla="*/ 273887 h 1059429"/>
              <a:gd name="connsiteX4" fmla="*/ 162097 w 1435492"/>
              <a:gd name="connsiteY4" fmla="*/ 236349 h 1059429"/>
              <a:gd name="connsiteX5" fmla="*/ 175779 w 1435492"/>
              <a:gd name="connsiteY5" fmla="*/ 342077 h 1059429"/>
              <a:gd name="connsiteX6" fmla="*/ 175737 w 1435492"/>
              <a:gd name="connsiteY6" fmla="*/ 356927 h 1059429"/>
              <a:gd name="connsiteX7" fmla="*/ 178724 w 1435492"/>
              <a:gd name="connsiteY7" fmla="*/ 390178 h 1059429"/>
              <a:gd name="connsiteX8" fmla="*/ 187643 w 1435492"/>
              <a:gd name="connsiteY8" fmla="*/ 396673 h 1059429"/>
              <a:gd name="connsiteX9" fmla="*/ 198943 w 1435492"/>
              <a:gd name="connsiteY9" fmla="*/ 422824 h 1059429"/>
              <a:gd name="connsiteX10" fmla="*/ 200718 w 1435492"/>
              <a:gd name="connsiteY10" fmla="*/ 442999 h 1059429"/>
              <a:gd name="connsiteX11" fmla="*/ 216174 w 1435492"/>
              <a:gd name="connsiteY11" fmla="*/ 462006 h 1059429"/>
              <a:gd name="connsiteX12" fmla="*/ 226261 w 1435492"/>
              <a:gd name="connsiteY12" fmla="*/ 485124 h 1059429"/>
              <a:gd name="connsiteX13" fmla="*/ 236350 w 1435492"/>
              <a:gd name="connsiteY13" fmla="*/ 509501 h 1059429"/>
              <a:gd name="connsiteX14" fmla="*/ 252975 w 1435492"/>
              <a:gd name="connsiteY14" fmla="*/ 541582 h 1059429"/>
              <a:gd name="connsiteX15" fmla="*/ 256526 w 1435492"/>
              <a:gd name="connsiteY15" fmla="*/ 551671 h 1059429"/>
              <a:gd name="connsiteX16" fmla="*/ 293933 w 1435492"/>
              <a:gd name="connsiteY16" fmla="*/ 597996 h 1059429"/>
              <a:gd name="connsiteX17" fmla="*/ 307571 w 1435492"/>
              <a:gd name="connsiteY17" fmla="*/ 627091 h 1059429"/>
              <a:gd name="connsiteX18" fmla="*/ 327184 w 1435492"/>
              <a:gd name="connsiteY18" fmla="*/ 642504 h 1059429"/>
              <a:gd name="connsiteX19" fmla="*/ 353291 w 1435492"/>
              <a:gd name="connsiteY19" fmla="*/ 664498 h 1059429"/>
              <a:gd name="connsiteX20" fmla="*/ 378229 w 1435492"/>
              <a:gd name="connsiteY20" fmla="*/ 689436 h 1059429"/>
              <a:gd name="connsiteX21" fmla="*/ 390698 w 1435492"/>
              <a:gd name="connsiteY21" fmla="*/ 697749 h 1059429"/>
              <a:gd name="connsiteX22" fmla="*/ 407324 w 1435492"/>
              <a:gd name="connsiteY22" fmla="*/ 714375 h 1059429"/>
              <a:gd name="connsiteX23" fmla="*/ 415636 w 1435492"/>
              <a:gd name="connsiteY23" fmla="*/ 707794 h 1059429"/>
              <a:gd name="connsiteX24" fmla="*/ 436418 w 1435492"/>
              <a:gd name="connsiteY24" fmla="*/ 720869 h 1059429"/>
              <a:gd name="connsiteX25" fmla="*/ 450662 w 1435492"/>
              <a:gd name="connsiteY25" fmla="*/ 731563 h 1059429"/>
              <a:gd name="connsiteX26" fmla="*/ 477982 w 1435492"/>
              <a:gd name="connsiteY26" fmla="*/ 747626 h 1059429"/>
              <a:gd name="connsiteX27" fmla="*/ 498764 w 1435492"/>
              <a:gd name="connsiteY27" fmla="*/ 751782 h 1059429"/>
              <a:gd name="connsiteX28" fmla="*/ 515389 w 1435492"/>
              <a:gd name="connsiteY28" fmla="*/ 760095 h 1059429"/>
              <a:gd name="connsiteX29" fmla="*/ 527858 w 1435492"/>
              <a:gd name="connsiteY29" fmla="*/ 768407 h 1059429"/>
              <a:gd name="connsiteX30" fmla="*/ 569422 w 1435492"/>
              <a:gd name="connsiteY30" fmla="*/ 785033 h 1059429"/>
              <a:gd name="connsiteX31" fmla="*/ 586047 w 1435492"/>
              <a:gd name="connsiteY31" fmla="*/ 797502 h 1059429"/>
              <a:gd name="connsiteX32" fmla="*/ 606180 w 1435492"/>
              <a:gd name="connsiteY32" fmla="*/ 794472 h 1059429"/>
              <a:gd name="connsiteX33" fmla="*/ 632936 w 1435492"/>
              <a:gd name="connsiteY33" fmla="*/ 802783 h 1059429"/>
              <a:gd name="connsiteX34" fmla="*/ 645968 w 1435492"/>
              <a:gd name="connsiteY34" fmla="*/ 811096 h 1059429"/>
              <a:gd name="connsiteX35" fmla="*/ 664975 w 1435492"/>
              <a:gd name="connsiteY35" fmla="*/ 817028 h 1059429"/>
              <a:gd name="connsiteX36" fmla="*/ 698269 w 1435492"/>
              <a:gd name="connsiteY36" fmla="*/ 830752 h 1059429"/>
              <a:gd name="connsiteX37" fmla="*/ 806334 w 1435492"/>
              <a:gd name="connsiteY37" fmla="*/ 843222 h 1059429"/>
              <a:gd name="connsiteX38" fmla="*/ 872836 w 1435492"/>
              <a:gd name="connsiteY38" fmla="*/ 847379 h 1059429"/>
              <a:gd name="connsiteX39" fmla="*/ 972589 w 1435492"/>
              <a:gd name="connsiteY39" fmla="*/ 851535 h 1059429"/>
              <a:gd name="connsiteX40" fmla="*/ 1084811 w 1435492"/>
              <a:gd name="connsiteY40" fmla="*/ 843222 h 1059429"/>
              <a:gd name="connsiteX41" fmla="*/ 1131700 w 1435492"/>
              <a:gd name="connsiteY41" fmla="*/ 836034 h 1059429"/>
              <a:gd name="connsiteX42" fmla="*/ 1151313 w 1435492"/>
              <a:gd name="connsiteY42" fmla="*/ 839065 h 1059429"/>
              <a:gd name="connsiteX43" fmla="*/ 1271847 w 1435492"/>
              <a:gd name="connsiteY43" fmla="*/ 826596 h 1059429"/>
              <a:gd name="connsiteX44" fmla="*/ 1328261 w 1435492"/>
              <a:gd name="connsiteY44" fmla="*/ 812872 h 1059429"/>
              <a:gd name="connsiteX45" fmla="*/ 1356792 w 1435492"/>
              <a:gd name="connsiteY45" fmla="*/ 796809 h 1059429"/>
              <a:gd name="connsiteX46" fmla="*/ 1391863 w 1435492"/>
              <a:gd name="connsiteY46" fmla="*/ 785510 h 1059429"/>
              <a:gd name="connsiteX47" fmla="*/ 1409656 w 1435492"/>
              <a:gd name="connsiteY47" fmla="*/ 774816 h 1059429"/>
              <a:gd name="connsiteX48" fmla="*/ 1435244 w 1435492"/>
              <a:gd name="connsiteY48" fmla="*/ 772997 h 1059429"/>
              <a:gd name="connsiteX49" fmla="*/ 1419095 w 1435492"/>
              <a:gd name="connsiteY49" fmla="*/ 853483 h 1059429"/>
              <a:gd name="connsiteX50" fmla="*/ 1364585 w 1435492"/>
              <a:gd name="connsiteY50" fmla="*/ 875433 h 1059429"/>
              <a:gd name="connsiteX51" fmla="*/ 1329474 w 1435492"/>
              <a:gd name="connsiteY51" fmla="*/ 898467 h 1059429"/>
              <a:gd name="connsiteX52" fmla="*/ 1298604 w 1435492"/>
              <a:gd name="connsiteY52" fmla="*/ 909204 h 1059429"/>
              <a:gd name="connsiteX53" fmla="*/ 1300422 w 1435492"/>
              <a:gd name="connsiteY53" fmla="*/ 913362 h 1059429"/>
              <a:gd name="connsiteX54" fmla="*/ 1271285 w 1435492"/>
              <a:gd name="connsiteY54" fmla="*/ 919292 h 1059429"/>
              <a:gd name="connsiteX55" fmla="*/ 1261803 w 1435492"/>
              <a:gd name="connsiteY55" fmla="*/ 930593 h 1059429"/>
              <a:gd name="connsiteX56" fmla="*/ 1234483 w 1435492"/>
              <a:gd name="connsiteY56" fmla="*/ 931761 h 1059429"/>
              <a:gd name="connsiteX57" fmla="*/ 1217251 w 1435492"/>
              <a:gd name="connsiteY57" fmla="*/ 946611 h 1059429"/>
              <a:gd name="connsiteX58" fmla="*/ 1177463 w 1435492"/>
              <a:gd name="connsiteY58" fmla="*/ 960856 h 1059429"/>
              <a:gd name="connsiteX59" fmla="*/ 1146593 w 1435492"/>
              <a:gd name="connsiteY59" fmla="*/ 973887 h 1059429"/>
              <a:gd name="connsiteX60" fmla="*/ 1138886 w 1435492"/>
              <a:gd name="connsiteY60" fmla="*/ 980425 h 1059429"/>
              <a:gd name="connsiteX61" fmla="*/ 1132393 w 1435492"/>
              <a:gd name="connsiteY61" fmla="*/ 984582 h 1059429"/>
              <a:gd name="connsiteX62" fmla="*/ 1092560 w 1435492"/>
              <a:gd name="connsiteY62" fmla="*/ 988132 h 1059429"/>
              <a:gd name="connsiteX63" fmla="*/ 1025496 w 1435492"/>
              <a:gd name="connsiteY63" fmla="*/ 1001207 h 1059429"/>
              <a:gd name="connsiteX64" fmla="*/ 999345 w 1435492"/>
              <a:gd name="connsiteY64" fmla="*/ 1019651 h 1059429"/>
              <a:gd name="connsiteX65" fmla="*/ 970251 w 1435492"/>
              <a:gd name="connsiteY65" fmla="*/ 1021426 h 1059429"/>
              <a:gd name="connsiteX66" fmla="*/ 928644 w 1435492"/>
              <a:gd name="connsiteY66" fmla="*/ 1037487 h 1059429"/>
              <a:gd name="connsiteX67" fmla="*/ 882881 w 1435492"/>
              <a:gd name="connsiteY67" fmla="*/ 1039264 h 1059429"/>
              <a:gd name="connsiteX68" fmla="*/ 852054 w 1435492"/>
              <a:gd name="connsiteY68" fmla="*/ 1042208 h 1059429"/>
              <a:gd name="connsiteX69" fmla="*/ 818760 w 1435492"/>
              <a:gd name="connsiteY69" fmla="*/ 1048746 h 1059429"/>
              <a:gd name="connsiteX70" fmla="*/ 793865 w 1435492"/>
              <a:gd name="connsiteY70" fmla="*/ 1046927 h 1059429"/>
              <a:gd name="connsiteX71" fmla="*/ 777240 w 1435492"/>
              <a:gd name="connsiteY71" fmla="*/ 1050478 h 1059429"/>
              <a:gd name="connsiteX72" fmla="*/ 750526 w 1435492"/>
              <a:gd name="connsiteY72" fmla="*/ 1059395 h 1059429"/>
              <a:gd name="connsiteX73" fmla="*/ 727364 w 1435492"/>
              <a:gd name="connsiteY73" fmla="*/ 1046884 h 1059429"/>
              <a:gd name="connsiteX74" fmla="*/ 619298 w 1435492"/>
              <a:gd name="connsiteY74" fmla="*/ 1042727 h 1059429"/>
              <a:gd name="connsiteX75" fmla="*/ 594360 w 1435492"/>
              <a:gd name="connsiteY75" fmla="*/ 1034415 h 1059429"/>
              <a:gd name="connsiteX76" fmla="*/ 536171 w 1435492"/>
              <a:gd name="connsiteY76" fmla="*/ 1013633 h 1059429"/>
              <a:gd name="connsiteX77" fmla="*/ 519545 w 1435492"/>
              <a:gd name="connsiteY77" fmla="*/ 997007 h 1059429"/>
              <a:gd name="connsiteX78" fmla="*/ 357447 w 1435492"/>
              <a:gd name="connsiteY78" fmla="*/ 922193 h 1059429"/>
              <a:gd name="connsiteX79" fmla="*/ 320040 w 1435492"/>
              <a:gd name="connsiteY79" fmla="*/ 897255 h 1059429"/>
              <a:gd name="connsiteX80" fmla="*/ 261851 w 1435492"/>
              <a:gd name="connsiteY80" fmla="*/ 851535 h 1059429"/>
              <a:gd name="connsiteX81" fmla="*/ 245225 w 1435492"/>
              <a:gd name="connsiteY81" fmla="*/ 839066 h 1059429"/>
              <a:gd name="connsiteX82" fmla="*/ 224444 w 1435492"/>
              <a:gd name="connsiteY82" fmla="*/ 818284 h 1059429"/>
              <a:gd name="connsiteX83" fmla="*/ 207818 w 1435492"/>
              <a:gd name="connsiteY83" fmla="*/ 785033 h 1059429"/>
              <a:gd name="connsiteX84" fmla="*/ 199505 w 1435492"/>
              <a:gd name="connsiteY84" fmla="*/ 772564 h 1059429"/>
              <a:gd name="connsiteX85" fmla="*/ 187036 w 1435492"/>
              <a:gd name="connsiteY85" fmla="*/ 755938 h 1059429"/>
              <a:gd name="connsiteX86" fmla="*/ 153785 w 1435492"/>
              <a:gd name="connsiteY86" fmla="*/ 710218 h 1059429"/>
              <a:gd name="connsiteX87" fmla="*/ 128847 w 1435492"/>
              <a:gd name="connsiteY87" fmla="*/ 685280 h 1059429"/>
              <a:gd name="connsiteX88" fmla="*/ 124691 w 1435492"/>
              <a:gd name="connsiteY88" fmla="*/ 672811 h 1059429"/>
              <a:gd name="connsiteX89" fmla="*/ 99753 w 1435492"/>
              <a:gd name="connsiteY89" fmla="*/ 635404 h 1059429"/>
              <a:gd name="connsiteX90" fmla="*/ 74814 w 1435492"/>
              <a:gd name="connsiteY90" fmla="*/ 597996 h 1059429"/>
              <a:gd name="connsiteX91" fmla="*/ 58189 w 1435492"/>
              <a:gd name="connsiteY91" fmla="*/ 573058 h 1059429"/>
              <a:gd name="connsiteX92" fmla="*/ 45720 w 1435492"/>
              <a:gd name="connsiteY92" fmla="*/ 539807 h 1059429"/>
              <a:gd name="connsiteX93" fmla="*/ 41564 w 1435492"/>
              <a:gd name="connsiteY93" fmla="*/ 502400 h 1059429"/>
              <a:gd name="connsiteX94" fmla="*/ 33251 w 1435492"/>
              <a:gd name="connsiteY94" fmla="*/ 489931 h 1059429"/>
              <a:gd name="connsiteX95" fmla="*/ 24938 w 1435492"/>
              <a:gd name="connsiteY95" fmla="*/ 464993 h 1059429"/>
              <a:gd name="connsiteX96" fmla="*/ 16625 w 1435492"/>
              <a:gd name="connsiteY96" fmla="*/ 448367 h 1059429"/>
              <a:gd name="connsiteX97" fmla="*/ 12469 w 1435492"/>
              <a:gd name="connsiteY97" fmla="*/ 431742 h 1059429"/>
              <a:gd name="connsiteX98" fmla="*/ 4156 w 1435492"/>
              <a:gd name="connsiteY98" fmla="*/ 406804 h 1059429"/>
              <a:gd name="connsiteX99" fmla="*/ 0 w 1435492"/>
              <a:gd name="connsiteY99" fmla="*/ 390178 h 1059429"/>
              <a:gd name="connsiteX100" fmla="*/ 4156 w 1435492"/>
              <a:gd name="connsiteY100" fmla="*/ 294582 h 1059429"/>
              <a:gd name="connsiteX101" fmla="*/ 8313 w 1435492"/>
              <a:gd name="connsiteY101" fmla="*/ 273800 h 1059429"/>
              <a:gd name="connsiteX102" fmla="*/ 12469 w 1435492"/>
              <a:gd name="connsiteY102" fmla="*/ 228080 h 1059429"/>
              <a:gd name="connsiteX103" fmla="*/ 20782 w 1435492"/>
              <a:gd name="connsiteY103" fmla="*/ 207298 h 1059429"/>
              <a:gd name="connsiteX104" fmla="*/ 29094 w 1435492"/>
              <a:gd name="connsiteY104" fmla="*/ 174047 h 1059429"/>
              <a:gd name="connsiteX105" fmla="*/ 37407 w 1435492"/>
              <a:gd name="connsiteY105" fmla="*/ 136640 h 1059429"/>
              <a:gd name="connsiteX106" fmla="*/ 41564 w 1435492"/>
              <a:gd name="connsiteY106" fmla="*/ 115858 h 1059429"/>
              <a:gd name="connsiteX107" fmla="*/ 49876 w 1435492"/>
              <a:gd name="connsiteY107" fmla="*/ 99233 h 1059429"/>
              <a:gd name="connsiteX108" fmla="*/ 54033 w 1435492"/>
              <a:gd name="connsiteY108" fmla="*/ 86764 h 1059429"/>
              <a:gd name="connsiteX109" fmla="*/ 61133 w 1435492"/>
              <a:gd name="connsiteY109" fmla="*/ 73689 h 1059429"/>
              <a:gd name="connsiteX110" fmla="*/ 77759 w 1435492"/>
              <a:gd name="connsiteY110" fmla="*/ 51694 h 1059429"/>
              <a:gd name="connsiteX111" fmla="*/ 95596 w 1435492"/>
              <a:gd name="connsiteY111" fmla="*/ 53513 h 1059429"/>
              <a:gd name="connsiteX112" fmla="*/ 89015 w 1435492"/>
              <a:gd name="connsiteY112" fmla="*/ 46975 h 1059429"/>
              <a:gd name="connsiteX113" fmla="*/ 108628 w 1435492"/>
              <a:gd name="connsiteY113" fmla="*/ 26757 h 1059429"/>
              <a:gd name="connsiteX114" fmla="*/ 162142 w 1435492"/>
              <a:gd name="connsiteY114" fmla="*/ 0 h 1059429"/>
              <a:gd name="connsiteX115" fmla="*/ 160929 w 1435492"/>
              <a:gd name="connsiteY115" fmla="*/ 57669 h 1059429"/>
              <a:gd name="connsiteX0" fmla="*/ 160929 w 1435492"/>
              <a:gd name="connsiteY0" fmla="*/ 57669 h 1059429"/>
              <a:gd name="connsiteX1" fmla="*/ 153785 w 1435492"/>
              <a:gd name="connsiteY1" fmla="*/ 124171 h 1059429"/>
              <a:gd name="connsiteX2" fmla="*/ 159760 w 1435492"/>
              <a:gd name="connsiteY2" fmla="*/ 204917 h 1059429"/>
              <a:gd name="connsiteX3" fmla="*/ 159154 w 1435492"/>
              <a:gd name="connsiteY3" fmla="*/ 273887 h 1059429"/>
              <a:gd name="connsiteX4" fmla="*/ 162097 w 1435492"/>
              <a:gd name="connsiteY4" fmla="*/ 236349 h 1059429"/>
              <a:gd name="connsiteX5" fmla="*/ 175779 w 1435492"/>
              <a:gd name="connsiteY5" fmla="*/ 342077 h 1059429"/>
              <a:gd name="connsiteX6" fmla="*/ 175737 w 1435492"/>
              <a:gd name="connsiteY6" fmla="*/ 356927 h 1059429"/>
              <a:gd name="connsiteX7" fmla="*/ 178724 w 1435492"/>
              <a:gd name="connsiteY7" fmla="*/ 390178 h 1059429"/>
              <a:gd name="connsiteX8" fmla="*/ 187643 w 1435492"/>
              <a:gd name="connsiteY8" fmla="*/ 396673 h 1059429"/>
              <a:gd name="connsiteX9" fmla="*/ 198943 w 1435492"/>
              <a:gd name="connsiteY9" fmla="*/ 422824 h 1059429"/>
              <a:gd name="connsiteX10" fmla="*/ 200718 w 1435492"/>
              <a:gd name="connsiteY10" fmla="*/ 442999 h 1059429"/>
              <a:gd name="connsiteX11" fmla="*/ 216174 w 1435492"/>
              <a:gd name="connsiteY11" fmla="*/ 462006 h 1059429"/>
              <a:gd name="connsiteX12" fmla="*/ 226261 w 1435492"/>
              <a:gd name="connsiteY12" fmla="*/ 485124 h 1059429"/>
              <a:gd name="connsiteX13" fmla="*/ 236350 w 1435492"/>
              <a:gd name="connsiteY13" fmla="*/ 509501 h 1059429"/>
              <a:gd name="connsiteX14" fmla="*/ 252975 w 1435492"/>
              <a:gd name="connsiteY14" fmla="*/ 541582 h 1059429"/>
              <a:gd name="connsiteX15" fmla="*/ 256526 w 1435492"/>
              <a:gd name="connsiteY15" fmla="*/ 551671 h 1059429"/>
              <a:gd name="connsiteX16" fmla="*/ 293933 w 1435492"/>
              <a:gd name="connsiteY16" fmla="*/ 597996 h 1059429"/>
              <a:gd name="connsiteX17" fmla="*/ 307571 w 1435492"/>
              <a:gd name="connsiteY17" fmla="*/ 627091 h 1059429"/>
              <a:gd name="connsiteX18" fmla="*/ 327184 w 1435492"/>
              <a:gd name="connsiteY18" fmla="*/ 642504 h 1059429"/>
              <a:gd name="connsiteX19" fmla="*/ 353291 w 1435492"/>
              <a:gd name="connsiteY19" fmla="*/ 664498 h 1059429"/>
              <a:gd name="connsiteX20" fmla="*/ 378229 w 1435492"/>
              <a:gd name="connsiteY20" fmla="*/ 689436 h 1059429"/>
              <a:gd name="connsiteX21" fmla="*/ 390698 w 1435492"/>
              <a:gd name="connsiteY21" fmla="*/ 697749 h 1059429"/>
              <a:gd name="connsiteX22" fmla="*/ 407324 w 1435492"/>
              <a:gd name="connsiteY22" fmla="*/ 714375 h 1059429"/>
              <a:gd name="connsiteX23" fmla="*/ 415636 w 1435492"/>
              <a:gd name="connsiteY23" fmla="*/ 707794 h 1059429"/>
              <a:gd name="connsiteX24" fmla="*/ 436418 w 1435492"/>
              <a:gd name="connsiteY24" fmla="*/ 720869 h 1059429"/>
              <a:gd name="connsiteX25" fmla="*/ 450662 w 1435492"/>
              <a:gd name="connsiteY25" fmla="*/ 731563 h 1059429"/>
              <a:gd name="connsiteX26" fmla="*/ 477982 w 1435492"/>
              <a:gd name="connsiteY26" fmla="*/ 747626 h 1059429"/>
              <a:gd name="connsiteX27" fmla="*/ 498764 w 1435492"/>
              <a:gd name="connsiteY27" fmla="*/ 751782 h 1059429"/>
              <a:gd name="connsiteX28" fmla="*/ 515389 w 1435492"/>
              <a:gd name="connsiteY28" fmla="*/ 760095 h 1059429"/>
              <a:gd name="connsiteX29" fmla="*/ 527858 w 1435492"/>
              <a:gd name="connsiteY29" fmla="*/ 768407 h 1059429"/>
              <a:gd name="connsiteX30" fmla="*/ 569422 w 1435492"/>
              <a:gd name="connsiteY30" fmla="*/ 785033 h 1059429"/>
              <a:gd name="connsiteX31" fmla="*/ 586047 w 1435492"/>
              <a:gd name="connsiteY31" fmla="*/ 797502 h 1059429"/>
              <a:gd name="connsiteX32" fmla="*/ 606180 w 1435492"/>
              <a:gd name="connsiteY32" fmla="*/ 794472 h 1059429"/>
              <a:gd name="connsiteX33" fmla="*/ 632936 w 1435492"/>
              <a:gd name="connsiteY33" fmla="*/ 802783 h 1059429"/>
              <a:gd name="connsiteX34" fmla="*/ 645968 w 1435492"/>
              <a:gd name="connsiteY34" fmla="*/ 811096 h 1059429"/>
              <a:gd name="connsiteX35" fmla="*/ 664975 w 1435492"/>
              <a:gd name="connsiteY35" fmla="*/ 817028 h 1059429"/>
              <a:gd name="connsiteX36" fmla="*/ 698269 w 1435492"/>
              <a:gd name="connsiteY36" fmla="*/ 830752 h 1059429"/>
              <a:gd name="connsiteX37" fmla="*/ 806334 w 1435492"/>
              <a:gd name="connsiteY37" fmla="*/ 843222 h 1059429"/>
              <a:gd name="connsiteX38" fmla="*/ 872836 w 1435492"/>
              <a:gd name="connsiteY38" fmla="*/ 847379 h 1059429"/>
              <a:gd name="connsiteX39" fmla="*/ 972589 w 1435492"/>
              <a:gd name="connsiteY39" fmla="*/ 851535 h 1059429"/>
              <a:gd name="connsiteX40" fmla="*/ 1084811 w 1435492"/>
              <a:gd name="connsiteY40" fmla="*/ 843222 h 1059429"/>
              <a:gd name="connsiteX41" fmla="*/ 1131700 w 1435492"/>
              <a:gd name="connsiteY41" fmla="*/ 836034 h 1059429"/>
              <a:gd name="connsiteX42" fmla="*/ 1151313 w 1435492"/>
              <a:gd name="connsiteY42" fmla="*/ 839065 h 1059429"/>
              <a:gd name="connsiteX43" fmla="*/ 1271847 w 1435492"/>
              <a:gd name="connsiteY43" fmla="*/ 826596 h 1059429"/>
              <a:gd name="connsiteX44" fmla="*/ 1328261 w 1435492"/>
              <a:gd name="connsiteY44" fmla="*/ 812872 h 1059429"/>
              <a:gd name="connsiteX45" fmla="*/ 1356792 w 1435492"/>
              <a:gd name="connsiteY45" fmla="*/ 796809 h 1059429"/>
              <a:gd name="connsiteX46" fmla="*/ 1391863 w 1435492"/>
              <a:gd name="connsiteY46" fmla="*/ 785510 h 1059429"/>
              <a:gd name="connsiteX47" fmla="*/ 1409656 w 1435492"/>
              <a:gd name="connsiteY47" fmla="*/ 774816 h 1059429"/>
              <a:gd name="connsiteX48" fmla="*/ 1435244 w 1435492"/>
              <a:gd name="connsiteY48" fmla="*/ 772997 h 1059429"/>
              <a:gd name="connsiteX49" fmla="*/ 1419095 w 1435492"/>
              <a:gd name="connsiteY49" fmla="*/ 853483 h 1059429"/>
              <a:gd name="connsiteX50" fmla="*/ 1364585 w 1435492"/>
              <a:gd name="connsiteY50" fmla="*/ 875433 h 1059429"/>
              <a:gd name="connsiteX51" fmla="*/ 1329474 w 1435492"/>
              <a:gd name="connsiteY51" fmla="*/ 898467 h 1059429"/>
              <a:gd name="connsiteX52" fmla="*/ 1298604 w 1435492"/>
              <a:gd name="connsiteY52" fmla="*/ 909204 h 1059429"/>
              <a:gd name="connsiteX53" fmla="*/ 1309947 w 1435492"/>
              <a:gd name="connsiteY53" fmla="*/ 922887 h 1059429"/>
              <a:gd name="connsiteX54" fmla="*/ 1271285 w 1435492"/>
              <a:gd name="connsiteY54" fmla="*/ 919292 h 1059429"/>
              <a:gd name="connsiteX55" fmla="*/ 1261803 w 1435492"/>
              <a:gd name="connsiteY55" fmla="*/ 930593 h 1059429"/>
              <a:gd name="connsiteX56" fmla="*/ 1234483 w 1435492"/>
              <a:gd name="connsiteY56" fmla="*/ 931761 h 1059429"/>
              <a:gd name="connsiteX57" fmla="*/ 1217251 w 1435492"/>
              <a:gd name="connsiteY57" fmla="*/ 946611 h 1059429"/>
              <a:gd name="connsiteX58" fmla="*/ 1177463 w 1435492"/>
              <a:gd name="connsiteY58" fmla="*/ 960856 h 1059429"/>
              <a:gd name="connsiteX59" fmla="*/ 1146593 w 1435492"/>
              <a:gd name="connsiteY59" fmla="*/ 973887 h 1059429"/>
              <a:gd name="connsiteX60" fmla="*/ 1138886 w 1435492"/>
              <a:gd name="connsiteY60" fmla="*/ 980425 h 1059429"/>
              <a:gd name="connsiteX61" fmla="*/ 1132393 w 1435492"/>
              <a:gd name="connsiteY61" fmla="*/ 984582 h 1059429"/>
              <a:gd name="connsiteX62" fmla="*/ 1092560 w 1435492"/>
              <a:gd name="connsiteY62" fmla="*/ 988132 h 1059429"/>
              <a:gd name="connsiteX63" fmla="*/ 1025496 w 1435492"/>
              <a:gd name="connsiteY63" fmla="*/ 1001207 h 1059429"/>
              <a:gd name="connsiteX64" fmla="*/ 999345 w 1435492"/>
              <a:gd name="connsiteY64" fmla="*/ 1019651 h 1059429"/>
              <a:gd name="connsiteX65" fmla="*/ 970251 w 1435492"/>
              <a:gd name="connsiteY65" fmla="*/ 1021426 h 1059429"/>
              <a:gd name="connsiteX66" fmla="*/ 928644 w 1435492"/>
              <a:gd name="connsiteY66" fmla="*/ 1037487 h 1059429"/>
              <a:gd name="connsiteX67" fmla="*/ 882881 w 1435492"/>
              <a:gd name="connsiteY67" fmla="*/ 1039264 h 1059429"/>
              <a:gd name="connsiteX68" fmla="*/ 852054 w 1435492"/>
              <a:gd name="connsiteY68" fmla="*/ 1042208 h 1059429"/>
              <a:gd name="connsiteX69" fmla="*/ 818760 w 1435492"/>
              <a:gd name="connsiteY69" fmla="*/ 1048746 h 1059429"/>
              <a:gd name="connsiteX70" fmla="*/ 793865 w 1435492"/>
              <a:gd name="connsiteY70" fmla="*/ 1046927 h 1059429"/>
              <a:gd name="connsiteX71" fmla="*/ 777240 w 1435492"/>
              <a:gd name="connsiteY71" fmla="*/ 1050478 h 1059429"/>
              <a:gd name="connsiteX72" fmla="*/ 750526 w 1435492"/>
              <a:gd name="connsiteY72" fmla="*/ 1059395 h 1059429"/>
              <a:gd name="connsiteX73" fmla="*/ 727364 w 1435492"/>
              <a:gd name="connsiteY73" fmla="*/ 1046884 h 1059429"/>
              <a:gd name="connsiteX74" fmla="*/ 619298 w 1435492"/>
              <a:gd name="connsiteY74" fmla="*/ 1042727 h 1059429"/>
              <a:gd name="connsiteX75" fmla="*/ 594360 w 1435492"/>
              <a:gd name="connsiteY75" fmla="*/ 1034415 h 1059429"/>
              <a:gd name="connsiteX76" fmla="*/ 536171 w 1435492"/>
              <a:gd name="connsiteY76" fmla="*/ 1013633 h 1059429"/>
              <a:gd name="connsiteX77" fmla="*/ 519545 w 1435492"/>
              <a:gd name="connsiteY77" fmla="*/ 997007 h 1059429"/>
              <a:gd name="connsiteX78" fmla="*/ 357447 w 1435492"/>
              <a:gd name="connsiteY78" fmla="*/ 922193 h 1059429"/>
              <a:gd name="connsiteX79" fmla="*/ 320040 w 1435492"/>
              <a:gd name="connsiteY79" fmla="*/ 897255 h 1059429"/>
              <a:gd name="connsiteX80" fmla="*/ 261851 w 1435492"/>
              <a:gd name="connsiteY80" fmla="*/ 851535 h 1059429"/>
              <a:gd name="connsiteX81" fmla="*/ 245225 w 1435492"/>
              <a:gd name="connsiteY81" fmla="*/ 839066 h 1059429"/>
              <a:gd name="connsiteX82" fmla="*/ 224444 w 1435492"/>
              <a:gd name="connsiteY82" fmla="*/ 818284 h 1059429"/>
              <a:gd name="connsiteX83" fmla="*/ 207818 w 1435492"/>
              <a:gd name="connsiteY83" fmla="*/ 785033 h 1059429"/>
              <a:gd name="connsiteX84" fmla="*/ 199505 w 1435492"/>
              <a:gd name="connsiteY84" fmla="*/ 772564 h 1059429"/>
              <a:gd name="connsiteX85" fmla="*/ 187036 w 1435492"/>
              <a:gd name="connsiteY85" fmla="*/ 755938 h 1059429"/>
              <a:gd name="connsiteX86" fmla="*/ 153785 w 1435492"/>
              <a:gd name="connsiteY86" fmla="*/ 710218 h 1059429"/>
              <a:gd name="connsiteX87" fmla="*/ 128847 w 1435492"/>
              <a:gd name="connsiteY87" fmla="*/ 685280 h 1059429"/>
              <a:gd name="connsiteX88" fmla="*/ 124691 w 1435492"/>
              <a:gd name="connsiteY88" fmla="*/ 672811 h 1059429"/>
              <a:gd name="connsiteX89" fmla="*/ 99753 w 1435492"/>
              <a:gd name="connsiteY89" fmla="*/ 635404 h 1059429"/>
              <a:gd name="connsiteX90" fmla="*/ 74814 w 1435492"/>
              <a:gd name="connsiteY90" fmla="*/ 597996 h 1059429"/>
              <a:gd name="connsiteX91" fmla="*/ 58189 w 1435492"/>
              <a:gd name="connsiteY91" fmla="*/ 573058 h 1059429"/>
              <a:gd name="connsiteX92" fmla="*/ 45720 w 1435492"/>
              <a:gd name="connsiteY92" fmla="*/ 539807 h 1059429"/>
              <a:gd name="connsiteX93" fmla="*/ 41564 w 1435492"/>
              <a:gd name="connsiteY93" fmla="*/ 502400 h 1059429"/>
              <a:gd name="connsiteX94" fmla="*/ 33251 w 1435492"/>
              <a:gd name="connsiteY94" fmla="*/ 489931 h 1059429"/>
              <a:gd name="connsiteX95" fmla="*/ 24938 w 1435492"/>
              <a:gd name="connsiteY95" fmla="*/ 464993 h 1059429"/>
              <a:gd name="connsiteX96" fmla="*/ 16625 w 1435492"/>
              <a:gd name="connsiteY96" fmla="*/ 448367 h 1059429"/>
              <a:gd name="connsiteX97" fmla="*/ 12469 w 1435492"/>
              <a:gd name="connsiteY97" fmla="*/ 431742 h 1059429"/>
              <a:gd name="connsiteX98" fmla="*/ 4156 w 1435492"/>
              <a:gd name="connsiteY98" fmla="*/ 406804 h 1059429"/>
              <a:gd name="connsiteX99" fmla="*/ 0 w 1435492"/>
              <a:gd name="connsiteY99" fmla="*/ 390178 h 1059429"/>
              <a:gd name="connsiteX100" fmla="*/ 4156 w 1435492"/>
              <a:gd name="connsiteY100" fmla="*/ 294582 h 1059429"/>
              <a:gd name="connsiteX101" fmla="*/ 8313 w 1435492"/>
              <a:gd name="connsiteY101" fmla="*/ 273800 h 1059429"/>
              <a:gd name="connsiteX102" fmla="*/ 12469 w 1435492"/>
              <a:gd name="connsiteY102" fmla="*/ 228080 h 1059429"/>
              <a:gd name="connsiteX103" fmla="*/ 20782 w 1435492"/>
              <a:gd name="connsiteY103" fmla="*/ 207298 h 1059429"/>
              <a:gd name="connsiteX104" fmla="*/ 29094 w 1435492"/>
              <a:gd name="connsiteY104" fmla="*/ 174047 h 1059429"/>
              <a:gd name="connsiteX105" fmla="*/ 37407 w 1435492"/>
              <a:gd name="connsiteY105" fmla="*/ 136640 h 1059429"/>
              <a:gd name="connsiteX106" fmla="*/ 41564 w 1435492"/>
              <a:gd name="connsiteY106" fmla="*/ 115858 h 1059429"/>
              <a:gd name="connsiteX107" fmla="*/ 49876 w 1435492"/>
              <a:gd name="connsiteY107" fmla="*/ 99233 h 1059429"/>
              <a:gd name="connsiteX108" fmla="*/ 54033 w 1435492"/>
              <a:gd name="connsiteY108" fmla="*/ 86764 h 1059429"/>
              <a:gd name="connsiteX109" fmla="*/ 61133 w 1435492"/>
              <a:gd name="connsiteY109" fmla="*/ 73689 h 1059429"/>
              <a:gd name="connsiteX110" fmla="*/ 77759 w 1435492"/>
              <a:gd name="connsiteY110" fmla="*/ 51694 h 1059429"/>
              <a:gd name="connsiteX111" fmla="*/ 95596 w 1435492"/>
              <a:gd name="connsiteY111" fmla="*/ 53513 h 1059429"/>
              <a:gd name="connsiteX112" fmla="*/ 89015 w 1435492"/>
              <a:gd name="connsiteY112" fmla="*/ 46975 h 1059429"/>
              <a:gd name="connsiteX113" fmla="*/ 108628 w 1435492"/>
              <a:gd name="connsiteY113" fmla="*/ 26757 h 1059429"/>
              <a:gd name="connsiteX114" fmla="*/ 162142 w 1435492"/>
              <a:gd name="connsiteY114" fmla="*/ 0 h 1059429"/>
              <a:gd name="connsiteX115" fmla="*/ 160929 w 1435492"/>
              <a:gd name="connsiteY115" fmla="*/ 57669 h 1059429"/>
              <a:gd name="connsiteX0" fmla="*/ 160929 w 1435492"/>
              <a:gd name="connsiteY0" fmla="*/ 57669 h 1059429"/>
              <a:gd name="connsiteX1" fmla="*/ 153785 w 1435492"/>
              <a:gd name="connsiteY1" fmla="*/ 124171 h 1059429"/>
              <a:gd name="connsiteX2" fmla="*/ 159760 w 1435492"/>
              <a:gd name="connsiteY2" fmla="*/ 204917 h 1059429"/>
              <a:gd name="connsiteX3" fmla="*/ 159154 w 1435492"/>
              <a:gd name="connsiteY3" fmla="*/ 273887 h 1059429"/>
              <a:gd name="connsiteX4" fmla="*/ 162097 w 1435492"/>
              <a:gd name="connsiteY4" fmla="*/ 236349 h 1059429"/>
              <a:gd name="connsiteX5" fmla="*/ 175779 w 1435492"/>
              <a:gd name="connsiteY5" fmla="*/ 342077 h 1059429"/>
              <a:gd name="connsiteX6" fmla="*/ 175737 w 1435492"/>
              <a:gd name="connsiteY6" fmla="*/ 356927 h 1059429"/>
              <a:gd name="connsiteX7" fmla="*/ 178724 w 1435492"/>
              <a:gd name="connsiteY7" fmla="*/ 390178 h 1059429"/>
              <a:gd name="connsiteX8" fmla="*/ 187643 w 1435492"/>
              <a:gd name="connsiteY8" fmla="*/ 396673 h 1059429"/>
              <a:gd name="connsiteX9" fmla="*/ 198943 w 1435492"/>
              <a:gd name="connsiteY9" fmla="*/ 422824 h 1059429"/>
              <a:gd name="connsiteX10" fmla="*/ 200718 w 1435492"/>
              <a:gd name="connsiteY10" fmla="*/ 442999 h 1059429"/>
              <a:gd name="connsiteX11" fmla="*/ 216174 w 1435492"/>
              <a:gd name="connsiteY11" fmla="*/ 462006 h 1059429"/>
              <a:gd name="connsiteX12" fmla="*/ 226261 w 1435492"/>
              <a:gd name="connsiteY12" fmla="*/ 485124 h 1059429"/>
              <a:gd name="connsiteX13" fmla="*/ 236350 w 1435492"/>
              <a:gd name="connsiteY13" fmla="*/ 509501 h 1059429"/>
              <a:gd name="connsiteX14" fmla="*/ 252975 w 1435492"/>
              <a:gd name="connsiteY14" fmla="*/ 541582 h 1059429"/>
              <a:gd name="connsiteX15" fmla="*/ 256526 w 1435492"/>
              <a:gd name="connsiteY15" fmla="*/ 551671 h 1059429"/>
              <a:gd name="connsiteX16" fmla="*/ 293933 w 1435492"/>
              <a:gd name="connsiteY16" fmla="*/ 597996 h 1059429"/>
              <a:gd name="connsiteX17" fmla="*/ 307571 w 1435492"/>
              <a:gd name="connsiteY17" fmla="*/ 627091 h 1059429"/>
              <a:gd name="connsiteX18" fmla="*/ 327184 w 1435492"/>
              <a:gd name="connsiteY18" fmla="*/ 642504 h 1059429"/>
              <a:gd name="connsiteX19" fmla="*/ 353291 w 1435492"/>
              <a:gd name="connsiteY19" fmla="*/ 664498 h 1059429"/>
              <a:gd name="connsiteX20" fmla="*/ 378229 w 1435492"/>
              <a:gd name="connsiteY20" fmla="*/ 689436 h 1059429"/>
              <a:gd name="connsiteX21" fmla="*/ 390698 w 1435492"/>
              <a:gd name="connsiteY21" fmla="*/ 697749 h 1059429"/>
              <a:gd name="connsiteX22" fmla="*/ 407324 w 1435492"/>
              <a:gd name="connsiteY22" fmla="*/ 714375 h 1059429"/>
              <a:gd name="connsiteX23" fmla="*/ 415636 w 1435492"/>
              <a:gd name="connsiteY23" fmla="*/ 707794 h 1059429"/>
              <a:gd name="connsiteX24" fmla="*/ 436418 w 1435492"/>
              <a:gd name="connsiteY24" fmla="*/ 720869 h 1059429"/>
              <a:gd name="connsiteX25" fmla="*/ 450662 w 1435492"/>
              <a:gd name="connsiteY25" fmla="*/ 731563 h 1059429"/>
              <a:gd name="connsiteX26" fmla="*/ 477982 w 1435492"/>
              <a:gd name="connsiteY26" fmla="*/ 747626 h 1059429"/>
              <a:gd name="connsiteX27" fmla="*/ 498764 w 1435492"/>
              <a:gd name="connsiteY27" fmla="*/ 751782 h 1059429"/>
              <a:gd name="connsiteX28" fmla="*/ 515389 w 1435492"/>
              <a:gd name="connsiteY28" fmla="*/ 760095 h 1059429"/>
              <a:gd name="connsiteX29" fmla="*/ 527858 w 1435492"/>
              <a:gd name="connsiteY29" fmla="*/ 768407 h 1059429"/>
              <a:gd name="connsiteX30" fmla="*/ 569422 w 1435492"/>
              <a:gd name="connsiteY30" fmla="*/ 785033 h 1059429"/>
              <a:gd name="connsiteX31" fmla="*/ 586047 w 1435492"/>
              <a:gd name="connsiteY31" fmla="*/ 797502 h 1059429"/>
              <a:gd name="connsiteX32" fmla="*/ 606180 w 1435492"/>
              <a:gd name="connsiteY32" fmla="*/ 794472 h 1059429"/>
              <a:gd name="connsiteX33" fmla="*/ 632936 w 1435492"/>
              <a:gd name="connsiteY33" fmla="*/ 802783 h 1059429"/>
              <a:gd name="connsiteX34" fmla="*/ 645968 w 1435492"/>
              <a:gd name="connsiteY34" fmla="*/ 811096 h 1059429"/>
              <a:gd name="connsiteX35" fmla="*/ 664975 w 1435492"/>
              <a:gd name="connsiteY35" fmla="*/ 817028 h 1059429"/>
              <a:gd name="connsiteX36" fmla="*/ 698269 w 1435492"/>
              <a:gd name="connsiteY36" fmla="*/ 830752 h 1059429"/>
              <a:gd name="connsiteX37" fmla="*/ 806334 w 1435492"/>
              <a:gd name="connsiteY37" fmla="*/ 843222 h 1059429"/>
              <a:gd name="connsiteX38" fmla="*/ 872836 w 1435492"/>
              <a:gd name="connsiteY38" fmla="*/ 847379 h 1059429"/>
              <a:gd name="connsiteX39" fmla="*/ 972589 w 1435492"/>
              <a:gd name="connsiteY39" fmla="*/ 851535 h 1059429"/>
              <a:gd name="connsiteX40" fmla="*/ 1084811 w 1435492"/>
              <a:gd name="connsiteY40" fmla="*/ 843222 h 1059429"/>
              <a:gd name="connsiteX41" fmla="*/ 1131700 w 1435492"/>
              <a:gd name="connsiteY41" fmla="*/ 836034 h 1059429"/>
              <a:gd name="connsiteX42" fmla="*/ 1151313 w 1435492"/>
              <a:gd name="connsiteY42" fmla="*/ 839065 h 1059429"/>
              <a:gd name="connsiteX43" fmla="*/ 1271847 w 1435492"/>
              <a:gd name="connsiteY43" fmla="*/ 826596 h 1059429"/>
              <a:gd name="connsiteX44" fmla="*/ 1328261 w 1435492"/>
              <a:gd name="connsiteY44" fmla="*/ 812872 h 1059429"/>
              <a:gd name="connsiteX45" fmla="*/ 1356792 w 1435492"/>
              <a:gd name="connsiteY45" fmla="*/ 796809 h 1059429"/>
              <a:gd name="connsiteX46" fmla="*/ 1391863 w 1435492"/>
              <a:gd name="connsiteY46" fmla="*/ 785510 h 1059429"/>
              <a:gd name="connsiteX47" fmla="*/ 1409656 w 1435492"/>
              <a:gd name="connsiteY47" fmla="*/ 774816 h 1059429"/>
              <a:gd name="connsiteX48" fmla="*/ 1435244 w 1435492"/>
              <a:gd name="connsiteY48" fmla="*/ 772997 h 1059429"/>
              <a:gd name="connsiteX49" fmla="*/ 1419095 w 1435492"/>
              <a:gd name="connsiteY49" fmla="*/ 853483 h 1059429"/>
              <a:gd name="connsiteX50" fmla="*/ 1364585 w 1435492"/>
              <a:gd name="connsiteY50" fmla="*/ 875433 h 1059429"/>
              <a:gd name="connsiteX51" fmla="*/ 1336618 w 1435492"/>
              <a:gd name="connsiteY51" fmla="*/ 905611 h 1059429"/>
              <a:gd name="connsiteX52" fmla="*/ 1298604 w 1435492"/>
              <a:gd name="connsiteY52" fmla="*/ 909204 h 1059429"/>
              <a:gd name="connsiteX53" fmla="*/ 1309947 w 1435492"/>
              <a:gd name="connsiteY53" fmla="*/ 922887 h 1059429"/>
              <a:gd name="connsiteX54" fmla="*/ 1271285 w 1435492"/>
              <a:gd name="connsiteY54" fmla="*/ 919292 h 1059429"/>
              <a:gd name="connsiteX55" fmla="*/ 1261803 w 1435492"/>
              <a:gd name="connsiteY55" fmla="*/ 930593 h 1059429"/>
              <a:gd name="connsiteX56" fmla="*/ 1234483 w 1435492"/>
              <a:gd name="connsiteY56" fmla="*/ 931761 h 1059429"/>
              <a:gd name="connsiteX57" fmla="*/ 1217251 w 1435492"/>
              <a:gd name="connsiteY57" fmla="*/ 946611 h 1059429"/>
              <a:gd name="connsiteX58" fmla="*/ 1177463 w 1435492"/>
              <a:gd name="connsiteY58" fmla="*/ 960856 h 1059429"/>
              <a:gd name="connsiteX59" fmla="*/ 1146593 w 1435492"/>
              <a:gd name="connsiteY59" fmla="*/ 973887 h 1059429"/>
              <a:gd name="connsiteX60" fmla="*/ 1138886 w 1435492"/>
              <a:gd name="connsiteY60" fmla="*/ 980425 h 1059429"/>
              <a:gd name="connsiteX61" fmla="*/ 1132393 w 1435492"/>
              <a:gd name="connsiteY61" fmla="*/ 984582 h 1059429"/>
              <a:gd name="connsiteX62" fmla="*/ 1092560 w 1435492"/>
              <a:gd name="connsiteY62" fmla="*/ 988132 h 1059429"/>
              <a:gd name="connsiteX63" fmla="*/ 1025496 w 1435492"/>
              <a:gd name="connsiteY63" fmla="*/ 1001207 h 1059429"/>
              <a:gd name="connsiteX64" fmla="*/ 999345 w 1435492"/>
              <a:gd name="connsiteY64" fmla="*/ 1019651 h 1059429"/>
              <a:gd name="connsiteX65" fmla="*/ 970251 w 1435492"/>
              <a:gd name="connsiteY65" fmla="*/ 1021426 h 1059429"/>
              <a:gd name="connsiteX66" fmla="*/ 928644 w 1435492"/>
              <a:gd name="connsiteY66" fmla="*/ 1037487 h 1059429"/>
              <a:gd name="connsiteX67" fmla="*/ 882881 w 1435492"/>
              <a:gd name="connsiteY67" fmla="*/ 1039264 h 1059429"/>
              <a:gd name="connsiteX68" fmla="*/ 852054 w 1435492"/>
              <a:gd name="connsiteY68" fmla="*/ 1042208 h 1059429"/>
              <a:gd name="connsiteX69" fmla="*/ 818760 w 1435492"/>
              <a:gd name="connsiteY69" fmla="*/ 1048746 h 1059429"/>
              <a:gd name="connsiteX70" fmla="*/ 793865 w 1435492"/>
              <a:gd name="connsiteY70" fmla="*/ 1046927 h 1059429"/>
              <a:gd name="connsiteX71" fmla="*/ 777240 w 1435492"/>
              <a:gd name="connsiteY71" fmla="*/ 1050478 h 1059429"/>
              <a:gd name="connsiteX72" fmla="*/ 750526 w 1435492"/>
              <a:gd name="connsiteY72" fmla="*/ 1059395 h 1059429"/>
              <a:gd name="connsiteX73" fmla="*/ 727364 w 1435492"/>
              <a:gd name="connsiteY73" fmla="*/ 1046884 h 1059429"/>
              <a:gd name="connsiteX74" fmla="*/ 619298 w 1435492"/>
              <a:gd name="connsiteY74" fmla="*/ 1042727 h 1059429"/>
              <a:gd name="connsiteX75" fmla="*/ 594360 w 1435492"/>
              <a:gd name="connsiteY75" fmla="*/ 1034415 h 1059429"/>
              <a:gd name="connsiteX76" fmla="*/ 536171 w 1435492"/>
              <a:gd name="connsiteY76" fmla="*/ 1013633 h 1059429"/>
              <a:gd name="connsiteX77" fmla="*/ 519545 w 1435492"/>
              <a:gd name="connsiteY77" fmla="*/ 997007 h 1059429"/>
              <a:gd name="connsiteX78" fmla="*/ 357447 w 1435492"/>
              <a:gd name="connsiteY78" fmla="*/ 922193 h 1059429"/>
              <a:gd name="connsiteX79" fmla="*/ 320040 w 1435492"/>
              <a:gd name="connsiteY79" fmla="*/ 897255 h 1059429"/>
              <a:gd name="connsiteX80" fmla="*/ 261851 w 1435492"/>
              <a:gd name="connsiteY80" fmla="*/ 851535 h 1059429"/>
              <a:gd name="connsiteX81" fmla="*/ 245225 w 1435492"/>
              <a:gd name="connsiteY81" fmla="*/ 839066 h 1059429"/>
              <a:gd name="connsiteX82" fmla="*/ 224444 w 1435492"/>
              <a:gd name="connsiteY82" fmla="*/ 818284 h 1059429"/>
              <a:gd name="connsiteX83" fmla="*/ 207818 w 1435492"/>
              <a:gd name="connsiteY83" fmla="*/ 785033 h 1059429"/>
              <a:gd name="connsiteX84" fmla="*/ 199505 w 1435492"/>
              <a:gd name="connsiteY84" fmla="*/ 772564 h 1059429"/>
              <a:gd name="connsiteX85" fmla="*/ 187036 w 1435492"/>
              <a:gd name="connsiteY85" fmla="*/ 755938 h 1059429"/>
              <a:gd name="connsiteX86" fmla="*/ 153785 w 1435492"/>
              <a:gd name="connsiteY86" fmla="*/ 710218 h 1059429"/>
              <a:gd name="connsiteX87" fmla="*/ 128847 w 1435492"/>
              <a:gd name="connsiteY87" fmla="*/ 685280 h 1059429"/>
              <a:gd name="connsiteX88" fmla="*/ 124691 w 1435492"/>
              <a:gd name="connsiteY88" fmla="*/ 672811 h 1059429"/>
              <a:gd name="connsiteX89" fmla="*/ 99753 w 1435492"/>
              <a:gd name="connsiteY89" fmla="*/ 635404 h 1059429"/>
              <a:gd name="connsiteX90" fmla="*/ 74814 w 1435492"/>
              <a:gd name="connsiteY90" fmla="*/ 597996 h 1059429"/>
              <a:gd name="connsiteX91" fmla="*/ 58189 w 1435492"/>
              <a:gd name="connsiteY91" fmla="*/ 573058 h 1059429"/>
              <a:gd name="connsiteX92" fmla="*/ 45720 w 1435492"/>
              <a:gd name="connsiteY92" fmla="*/ 539807 h 1059429"/>
              <a:gd name="connsiteX93" fmla="*/ 41564 w 1435492"/>
              <a:gd name="connsiteY93" fmla="*/ 502400 h 1059429"/>
              <a:gd name="connsiteX94" fmla="*/ 33251 w 1435492"/>
              <a:gd name="connsiteY94" fmla="*/ 489931 h 1059429"/>
              <a:gd name="connsiteX95" fmla="*/ 24938 w 1435492"/>
              <a:gd name="connsiteY95" fmla="*/ 464993 h 1059429"/>
              <a:gd name="connsiteX96" fmla="*/ 16625 w 1435492"/>
              <a:gd name="connsiteY96" fmla="*/ 448367 h 1059429"/>
              <a:gd name="connsiteX97" fmla="*/ 12469 w 1435492"/>
              <a:gd name="connsiteY97" fmla="*/ 431742 h 1059429"/>
              <a:gd name="connsiteX98" fmla="*/ 4156 w 1435492"/>
              <a:gd name="connsiteY98" fmla="*/ 406804 h 1059429"/>
              <a:gd name="connsiteX99" fmla="*/ 0 w 1435492"/>
              <a:gd name="connsiteY99" fmla="*/ 390178 h 1059429"/>
              <a:gd name="connsiteX100" fmla="*/ 4156 w 1435492"/>
              <a:gd name="connsiteY100" fmla="*/ 294582 h 1059429"/>
              <a:gd name="connsiteX101" fmla="*/ 8313 w 1435492"/>
              <a:gd name="connsiteY101" fmla="*/ 273800 h 1059429"/>
              <a:gd name="connsiteX102" fmla="*/ 12469 w 1435492"/>
              <a:gd name="connsiteY102" fmla="*/ 228080 h 1059429"/>
              <a:gd name="connsiteX103" fmla="*/ 20782 w 1435492"/>
              <a:gd name="connsiteY103" fmla="*/ 207298 h 1059429"/>
              <a:gd name="connsiteX104" fmla="*/ 29094 w 1435492"/>
              <a:gd name="connsiteY104" fmla="*/ 174047 h 1059429"/>
              <a:gd name="connsiteX105" fmla="*/ 37407 w 1435492"/>
              <a:gd name="connsiteY105" fmla="*/ 136640 h 1059429"/>
              <a:gd name="connsiteX106" fmla="*/ 41564 w 1435492"/>
              <a:gd name="connsiteY106" fmla="*/ 115858 h 1059429"/>
              <a:gd name="connsiteX107" fmla="*/ 49876 w 1435492"/>
              <a:gd name="connsiteY107" fmla="*/ 99233 h 1059429"/>
              <a:gd name="connsiteX108" fmla="*/ 54033 w 1435492"/>
              <a:gd name="connsiteY108" fmla="*/ 86764 h 1059429"/>
              <a:gd name="connsiteX109" fmla="*/ 61133 w 1435492"/>
              <a:gd name="connsiteY109" fmla="*/ 73689 h 1059429"/>
              <a:gd name="connsiteX110" fmla="*/ 77759 w 1435492"/>
              <a:gd name="connsiteY110" fmla="*/ 51694 h 1059429"/>
              <a:gd name="connsiteX111" fmla="*/ 95596 w 1435492"/>
              <a:gd name="connsiteY111" fmla="*/ 53513 h 1059429"/>
              <a:gd name="connsiteX112" fmla="*/ 89015 w 1435492"/>
              <a:gd name="connsiteY112" fmla="*/ 46975 h 1059429"/>
              <a:gd name="connsiteX113" fmla="*/ 108628 w 1435492"/>
              <a:gd name="connsiteY113" fmla="*/ 26757 h 1059429"/>
              <a:gd name="connsiteX114" fmla="*/ 162142 w 1435492"/>
              <a:gd name="connsiteY114" fmla="*/ 0 h 1059429"/>
              <a:gd name="connsiteX115" fmla="*/ 160929 w 1435492"/>
              <a:gd name="connsiteY115" fmla="*/ 57669 h 1059429"/>
              <a:gd name="connsiteX0" fmla="*/ 160929 w 1435452"/>
              <a:gd name="connsiteY0" fmla="*/ 57669 h 1059429"/>
              <a:gd name="connsiteX1" fmla="*/ 153785 w 1435452"/>
              <a:gd name="connsiteY1" fmla="*/ 124171 h 1059429"/>
              <a:gd name="connsiteX2" fmla="*/ 159760 w 1435452"/>
              <a:gd name="connsiteY2" fmla="*/ 204917 h 1059429"/>
              <a:gd name="connsiteX3" fmla="*/ 159154 w 1435452"/>
              <a:gd name="connsiteY3" fmla="*/ 273887 h 1059429"/>
              <a:gd name="connsiteX4" fmla="*/ 162097 w 1435452"/>
              <a:gd name="connsiteY4" fmla="*/ 236349 h 1059429"/>
              <a:gd name="connsiteX5" fmla="*/ 175779 w 1435452"/>
              <a:gd name="connsiteY5" fmla="*/ 342077 h 1059429"/>
              <a:gd name="connsiteX6" fmla="*/ 175737 w 1435452"/>
              <a:gd name="connsiteY6" fmla="*/ 356927 h 1059429"/>
              <a:gd name="connsiteX7" fmla="*/ 178724 w 1435452"/>
              <a:gd name="connsiteY7" fmla="*/ 390178 h 1059429"/>
              <a:gd name="connsiteX8" fmla="*/ 187643 w 1435452"/>
              <a:gd name="connsiteY8" fmla="*/ 396673 h 1059429"/>
              <a:gd name="connsiteX9" fmla="*/ 198943 w 1435452"/>
              <a:gd name="connsiteY9" fmla="*/ 422824 h 1059429"/>
              <a:gd name="connsiteX10" fmla="*/ 200718 w 1435452"/>
              <a:gd name="connsiteY10" fmla="*/ 442999 h 1059429"/>
              <a:gd name="connsiteX11" fmla="*/ 216174 w 1435452"/>
              <a:gd name="connsiteY11" fmla="*/ 462006 h 1059429"/>
              <a:gd name="connsiteX12" fmla="*/ 226261 w 1435452"/>
              <a:gd name="connsiteY12" fmla="*/ 485124 h 1059429"/>
              <a:gd name="connsiteX13" fmla="*/ 236350 w 1435452"/>
              <a:gd name="connsiteY13" fmla="*/ 509501 h 1059429"/>
              <a:gd name="connsiteX14" fmla="*/ 252975 w 1435452"/>
              <a:gd name="connsiteY14" fmla="*/ 541582 h 1059429"/>
              <a:gd name="connsiteX15" fmla="*/ 256526 w 1435452"/>
              <a:gd name="connsiteY15" fmla="*/ 551671 h 1059429"/>
              <a:gd name="connsiteX16" fmla="*/ 293933 w 1435452"/>
              <a:gd name="connsiteY16" fmla="*/ 597996 h 1059429"/>
              <a:gd name="connsiteX17" fmla="*/ 307571 w 1435452"/>
              <a:gd name="connsiteY17" fmla="*/ 627091 h 1059429"/>
              <a:gd name="connsiteX18" fmla="*/ 327184 w 1435452"/>
              <a:gd name="connsiteY18" fmla="*/ 642504 h 1059429"/>
              <a:gd name="connsiteX19" fmla="*/ 353291 w 1435452"/>
              <a:gd name="connsiteY19" fmla="*/ 664498 h 1059429"/>
              <a:gd name="connsiteX20" fmla="*/ 378229 w 1435452"/>
              <a:gd name="connsiteY20" fmla="*/ 689436 h 1059429"/>
              <a:gd name="connsiteX21" fmla="*/ 390698 w 1435452"/>
              <a:gd name="connsiteY21" fmla="*/ 697749 h 1059429"/>
              <a:gd name="connsiteX22" fmla="*/ 407324 w 1435452"/>
              <a:gd name="connsiteY22" fmla="*/ 714375 h 1059429"/>
              <a:gd name="connsiteX23" fmla="*/ 415636 w 1435452"/>
              <a:gd name="connsiteY23" fmla="*/ 707794 h 1059429"/>
              <a:gd name="connsiteX24" fmla="*/ 436418 w 1435452"/>
              <a:gd name="connsiteY24" fmla="*/ 720869 h 1059429"/>
              <a:gd name="connsiteX25" fmla="*/ 450662 w 1435452"/>
              <a:gd name="connsiteY25" fmla="*/ 731563 h 1059429"/>
              <a:gd name="connsiteX26" fmla="*/ 477982 w 1435452"/>
              <a:gd name="connsiteY26" fmla="*/ 747626 h 1059429"/>
              <a:gd name="connsiteX27" fmla="*/ 498764 w 1435452"/>
              <a:gd name="connsiteY27" fmla="*/ 751782 h 1059429"/>
              <a:gd name="connsiteX28" fmla="*/ 515389 w 1435452"/>
              <a:gd name="connsiteY28" fmla="*/ 760095 h 1059429"/>
              <a:gd name="connsiteX29" fmla="*/ 527858 w 1435452"/>
              <a:gd name="connsiteY29" fmla="*/ 768407 h 1059429"/>
              <a:gd name="connsiteX30" fmla="*/ 569422 w 1435452"/>
              <a:gd name="connsiteY30" fmla="*/ 785033 h 1059429"/>
              <a:gd name="connsiteX31" fmla="*/ 586047 w 1435452"/>
              <a:gd name="connsiteY31" fmla="*/ 797502 h 1059429"/>
              <a:gd name="connsiteX32" fmla="*/ 606180 w 1435452"/>
              <a:gd name="connsiteY32" fmla="*/ 794472 h 1059429"/>
              <a:gd name="connsiteX33" fmla="*/ 632936 w 1435452"/>
              <a:gd name="connsiteY33" fmla="*/ 802783 h 1059429"/>
              <a:gd name="connsiteX34" fmla="*/ 645968 w 1435452"/>
              <a:gd name="connsiteY34" fmla="*/ 811096 h 1059429"/>
              <a:gd name="connsiteX35" fmla="*/ 664975 w 1435452"/>
              <a:gd name="connsiteY35" fmla="*/ 817028 h 1059429"/>
              <a:gd name="connsiteX36" fmla="*/ 698269 w 1435452"/>
              <a:gd name="connsiteY36" fmla="*/ 830752 h 1059429"/>
              <a:gd name="connsiteX37" fmla="*/ 806334 w 1435452"/>
              <a:gd name="connsiteY37" fmla="*/ 843222 h 1059429"/>
              <a:gd name="connsiteX38" fmla="*/ 872836 w 1435452"/>
              <a:gd name="connsiteY38" fmla="*/ 847379 h 1059429"/>
              <a:gd name="connsiteX39" fmla="*/ 972589 w 1435452"/>
              <a:gd name="connsiteY39" fmla="*/ 851535 h 1059429"/>
              <a:gd name="connsiteX40" fmla="*/ 1084811 w 1435452"/>
              <a:gd name="connsiteY40" fmla="*/ 843222 h 1059429"/>
              <a:gd name="connsiteX41" fmla="*/ 1131700 w 1435452"/>
              <a:gd name="connsiteY41" fmla="*/ 836034 h 1059429"/>
              <a:gd name="connsiteX42" fmla="*/ 1151313 w 1435452"/>
              <a:gd name="connsiteY42" fmla="*/ 839065 h 1059429"/>
              <a:gd name="connsiteX43" fmla="*/ 1271847 w 1435452"/>
              <a:gd name="connsiteY43" fmla="*/ 826596 h 1059429"/>
              <a:gd name="connsiteX44" fmla="*/ 1328261 w 1435452"/>
              <a:gd name="connsiteY44" fmla="*/ 812872 h 1059429"/>
              <a:gd name="connsiteX45" fmla="*/ 1356792 w 1435452"/>
              <a:gd name="connsiteY45" fmla="*/ 796809 h 1059429"/>
              <a:gd name="connsiteX46" fmla="*/ 1391863 w 1435452"/>
              <a:gd name="connsiteY46" fmla="*/ 785510 h 1059429"/>
              <a:gd name="connsiteX47" fmla="*/ 1409656 w 1435452"/>
              <a:gd name="connsiteY47" fmla="*/ 774816 h 1059429"/>
              <a:gd name="connsiteX48" fmla="*/ 1435244 w 1435452"/>
              <a:gd name="connsiteY48" fmla="*/ 772997 h 1059429"/>
              <a:gd name="connsiteX49" fmla="*/ 1419095 w 1435452"/>
              <a:gd name="connsiteY49" fmla="*/ 853483 h 1059429"/>
              <a:gd name="connsiteX50" fmla="*/ 1374110 w 1435452"/>
              <a:gd name="connsiteY50" fmla="*/ 884958 h 1059429"/>
              <a:gd name="connsiteX51" fmla="*/ 1336618 w 1435452"/>
              <a:gd name="connsiteY51" fmla="*/ 905611 h 1059429"/>
              <a:gd name="connsiteX52" fmla="*/ 1298604 w 1435452"/>
              <a:gd name="connsiteY52" fmla="*/ 909204 h 1059429"/>
              <a:gd name="connsiteX53" fmla="*/ 1309947 w 1435452"/>
              <a:gd name="connsiteY53" fmla="*/ 922887 h 1059429"/>
              <a:gd name="connsiteX54" fmla="*/ 1271285 w 1435452"/>
              <a:gd name="connsiteY54" fmla="*/ 919292 h 1059429"/>
              <a:gd name="connsiteX55" fmla="*/ 1261803 w 1435452"/>
              <a:gd name="connsiteY55" fmla="*/ 930593 h 1059429"/>
              <a:gd name="connsiteX56" fmla="*/ 1234483 w 1435452"/>
              <a:gd name="connsiteY56" fmla="*/ 931761 h 1059429"/>
              <a:gd name="connsiteX57" fmla="*/ 1217251 w 1435452"/>
              <a:gd name="connsiteY57" fmla="*/ 946611 h 1059429"/>
              <a:gd name="connsiteX58" fmla="*/ 1177463 w 1435452"/>
              <a:gd name="connsiteY58" fmla="*/ 960856 h 1059429"/>
              <a:gd name="connsiteX59" fmla="*/ 1146593 w 1435452"/>
              <a:gd name="connsiteY59" fmla="*/ 973887 h 1059429"/>
              <a:gd name="connsiteX60" fmla="*/ 1138886 w 1435452"/>
              <a:gd name="connsiteY60" fmla="*/ 980425 h 1059429"/>
              <a:gd name="connsiteX61" fmla="*/ 1132393 w 1435452"/>
              <a:gd name="connsiteY61" fmla="*/ 984582 h 1059429"/>
              <a:gd name="connsiteX62" fmla="*/ 1092560 w 1435452"/>
              <a:gd name="connsiteY62" fmla="*/ 988132 h 1059429"/>
              <a:gd name="connsiteX63" fmla="*/ 1025496 w 1435452"/>
              <a:gd name="connsiteY63" fmla="*/ 1001207 h 1059429"/>
              <a:gd name="connsiteX64" fmla="*/ 999345 w 1435452"/>
              <a:gd name="connsiteY64" fmla="*/ 1019651 h 1059429"/>
              <a:gd name="connsiteX65" fmla="*/ 970251 w 1435452"/>
              <a:gd name="connsiteY65" fmla="*/ 1021426 h 1059429"/>
              <a:gd name="connsiteX66" fmla="*/ 928644 w 1435452"/>
              <a:gd name="connsiteY66" fmla="*/ 1037487 h 1059429"/>
              <a:gd name="connsiteX67" fmla="*/ 882881 w 1435452"/>
              <a:gd name="connsiteY67" fmla="*/ 1039264 h 1059429"/>
              <a:gd name="connsiteX68" fmla="*/ 852054 w 1435452"/>
              <a:gd name="connsiteY68" fmla="*/ 1042208 h 1059429"/>
              <a:gd name="connsiteX69" fmla="*/ 818760 w 1435452"/>
              <a:gd name="connsiteY69" fmla="*/ 1048746 h 1059429"/>
              <a:gd name="connsiteX70" fmla="*/ 793865 w 1435452"/>
              <a:gd name="connsiteY70" fmla="*/ 1046927 h 1059429"/>
              <a:gd name="connsiteX71" fmla="*/ 777240 w 1435452"/>
              <a:gd name="connsiteY71" fmla="*/ 1050478 h 1059429"/>
              <a:gd name="connsiteX72" fmla="*/ 750526 w 1435452"/>
              <a:gd name="connsiteY72" fmla="*/ 1059395 h 1059429"/>
              <a:gd name="connsiteX73" fmla="*/ 727364 w 1435452"/>
              <a:gd name="connsiteY73" fmla="*/ 1046884 h 1059429"/>
              <a:gd name="connsiteX74" fmla="*/ 619298 w 1435452"/>
              <a:gd name="connsiteY74" fmla="*/ 1042727 h 1059429"/>
              <a:gd name="connsiteX75" fmla="*/ 594360 w 1435452"/>
              <a:gd name="connsiteY75" fmla="*/ 1034415 h 1059429"/>
              <a:gd name="connsiteX76" fmla="*/ 536171 w 1435452"/>
              <a:gd name="connsiteY76" fmla="*/ 1013633 h 1059429"/>
              <a:gd name="connsiteX77" fmla="*/ 519545 w 1435452"/>
              <a:gd name="connsiteY77" fmla="*/ 997007 h 1059429"/>
              <a:gd name="connsiteX78" fmla="*/ 357447 w 1435452"/>
              <a:gd name="connsiteY78" fmla="*/ 922193 h 1059429"/>
              <a:gd name="connsiteX79" fmla="*/ 320040 w 1435452"/>
              <a:gd name="connsiteY79" fmla="*/ 897255 h 1059429"/>
              <a:gd name="connsiteX80" fmla="*/ 261851 w 1435452"/>
              <a:gd name="connsiteY80" fmla="*/ 851535 h 1059429"/>
              <a:gd name="connsiteX81" fmla="*/ 245225 w 1435452"/>
              <a:gd name="connsiteY81" fmla="*/ 839066 h 1059429"/>
              <a:gd name="connsiteX82" fmla="*/ 224444 w 1435452"/>
              <a:gd name="connsiteY82" fmla="*/ 818284 h 1059429"/>
              <a:gd name="connsiteX83" fmla="*/ 207818 w 1435452"/>
              <a:gd name="connsiteY83" fmla="*/ 785033 h 1059429"/>
              <a:gd name="connsiteX84" fmla="*/ 199505 w 1435452"/>
              <a:gd name="connsiteY84" fmla="*/ 772564 h 1059429"/>
              <a:gd name="connsiteX85" fmla="*/ 187036 w 1435452"/>
              <a:gd name="connsiteY85" fmla="*/ 755938 h 1059429"/>
              <a:gd name="connsiteX86" fmla="*/ 153785 w 1435452"/>
              <a:gd name="connsiteY86" fmla="*/ 710218 h 1059429"/>
              <a:gd name="connsiteX87" fmla="*/ 128847 w 1435452"/>
              <a:gd name="connsiteY87" fmla="*/ 685280 h 1059429"/>
              <a:gd name="connsiteX88" fmla="*/ 124691 w 1435452"/>
              <a:gd name="connsiteY88" fmla="*/ 672811 h 1059429"/>
              <a:gd name="connsiteX89" fmla="*/ 99753 w 1435452"/>
              <a:gd name="connsiteY89" fmla="*/ 635404 h 1059429"/>
              <a:gd name="connsiteX90" fmla="*/ 74814 w 1435452"/>
              <a:gd name="connsiteY90" fmla="*/ 597996 h 1059429"/>
              <a:gd name="connsiteX91" fmla="*/ 58189 w 1435452"/>
              <a:gd name="connsiteY91" fmla="*/ 573058 h 1059429"/>
              <a:gd name="connsiteX92" fmla="*/ 45720 w 1435452"/>
              <a:gd name="connsiteY92" fmla="*/ 539807 h 1059429"/>
              <a:gd name="connsiteX93" fmla="*/ 41564 w 1435452"/>
              <a:gd name="connsiteY93" fmla="*/ 502400 h 1059429"/>
              <a:gd name="connsiteX94" fmla="*/ 33251 w 1435452"/>
              <a:gd name="connsiteY94" fmla="*/ 489931 h 1059429"/>
              <a:gd name="connsiteX95" fmla="*/ 24938 w 1435452"/>
              <a:gd name="connsiteY95" fmla="*/ 464993 h 1059429"/>
              <a:gd name="connsiteX96" fmla="*/ 16625 w 1435452"/>
              <a:gd name="connsiteY96" fmla="*/ 448367 h 1059429"/>
              <a:gd name="connsiteX97" fmla="*/ 12469 w 1435452"/>
              <a:gd name="connsiteY97" fmla="*/ 431742 h 1059429"/>
              <a:gd name="connsiteX98" fmla="*/ 4156 w 1435452"/>
              <a:gd name="connsiteY98" fmla="*/ 406804 h 1059429"/>
              <a:gd name="connsiteX99" fmla="*/ 0 w 1435452"/>
              <a:gd name="connsiteY99" fmla="*/ 390178 h 1059429"/>
              <a:gd name="connsiteX100" fmla="*/ 4156 w 1435452"/>
              <a:gd name="connsiteY100" fmla="*/ 294582 h 1059429"/>
              <a:gd name="connsiteX101" fmla="*/ 8313 w 1435452"/>
              <a:gd name="connsiteY101" fmla="*/ 273800 h 1059429"/>
              <a:gd name="connsiteX102" fmla="*/ 12469 w 1435452"/>
              <a:gd name="connsiteY102" fmla="*/ 228080 h 1059429"/>
              <a:gd name="connsiteX103" fmla="*/ 20782 w 1435452"/>
              <a:gd name="connsiteY103" fmla="*/ 207298 h 1059429"/>
              <a:gd name="connsiteX104" fmla="*/ 29094 w 1435452"/>
              <a:gd name="connsiteY104" fmla="*/ 174047 h 1059429"/>
              <a:gd name="connsiteX105" fmla="*/ 37407 w 1435452"/>
              <a:gd name="connsiteY105" fmla="*/ 136640 h 1059429"/>
              <a:gd name="connsiteX106" fmla="*/ 41564 w 1435452"/>
              <a:gd name="connsiteY106" fmla="*/ 115858 h 1059429"/>
              <a:gd name="connsiteX107" fmla="*/ 49876 w 1435452"/>
              <a:gd name="connsiteY107" fmla="*/ 99233 h 1059429"/>
              <a:gd name="connsiteX108" fmla="*/ 54033 w 1435452"/>
              <a:gd name="connsiteY108" fmla="*/ 86764 h 1059429"/>
              <a:gd name="connsiteX109" fmla="*/ 61133 w 1435452"/>
              <a:gd name="connsiteY109" fmla="*/ 73689 h 1059429"/>
              <a:gd name="connsiteX110" fmla="*/ 77759 w 1435452"/>
              <a:gd name="connsiteY110" fmla="*/ 51694 h 1059429"/>
              <a:gd name="connsiteX111" fmla="*/ 95596 w 1435452"/>
              <a:gd name="connsiteY111" fmla="*/ 53513 h 1059429"/>
              <a:gd name="connsiteX112" fmla="*/ 89015 w 1435452"/>
              <a:gd name="connsiteY112" fmla="*/ 46975 h 1059429"/>
              <a:gd name="connsiteX113" fmla="*/ 108628 w 1435452"/>
              <a:gd name="connsiteY113" fmla="*/ 26757 h 1059429"/>
              <a:gd name="connsiteX114" fmla="*/ 162142 w 1435452"/>
              <a:gd name="connsiteY114" fmla="*/ 0 h 1059429"/>
              <a:gd name="connsiteX115" fmla="*/ 160929 w 1435452"/>
              <a:gd name="connsiteY115" fmla="*/ 57669 h 1059429"/>
              <a:gd name="connsiteX0" fmla="*/ 160929 w 1435452"/>
              <a:gd name="connsiteY0" fmla="*/ 57669 h 1059429"/>
              <a:gd name="connsiteX1" fmla="*/ 153785 w 1435452"/>
              <a:gd name="connsiteY1" fmla="*/ 124171 h 1059429"/>
              <a:gd name="connsiteX2" fmla="*/ 159760 w 1435452"/>
              <a:gd name="connsiteY2" fmla="*/ 204917 h 1059429"/>
              <a:gd name="connsiteX3" fmla="*/ 159154 w 1435452"/>
              <a:gd name="connsiteY3" fmla="*/ 273887 h 1059429"/>
              <a:gd name="connsiteX4" fmla="*/ 162097 w 1435452"/>
              <a:gd name="connsiteY4" fmla="*/ 236349 h 1059429"/>
              <a:gd name="connsiteX5" fmla="*/ 175779 w 1435452"/>
              <a:gd name="connsiteY5" fmla="*/ 342077 h 1059429"/>
              <a:gd name="connsiteX6" fmla="*/ 175737 w 1435452"/>
              <a:gd name="connsiteY6" fmla="*/ 356927 h 1059429"/>
              <a:gd name="connsiteX7" fmla="*/ 178724 w 1435452"/>
              <a:gd name="connsiteY7" fmla="*/ 390178 h 1059429"/>
              <a:gd name="connsiteX8" fmla="*/ 187643 w 1435452"/>
              <a:gd name="connsiteY8" fmla="*/ 396673 h 1059429"/>
              <a:gd name="connsiteX9" fmla="*/ 198943 w 1435452"/>
              <a:gd name="connsiteY9" fmla="*/ 422824 h 1059429"/>
              <a:gd name="connsiteX10" fmla="*/ 200718 w 1435452"/>
              <a:gd name="connsiteY10" fmla="*/ 442999 h 1059429"/>
              <a:gd name="connsiteX11" fmla="*/ 216174 w 1435452"/>
              <a:gd name="connsiteY11" fmla="*/ 462006 h 1059429"/>
              <a:gd name="connsiteX12" fmla="*/ 226261 w 1435452"/>
              <a:gd name="connsiteY12" fmla="*/ 485124 h 1059429"/>
              <a:gd name="connsiteX13" fmla="*/ 236350 w 1435452"/>
              <a:gd name="connsiteY13" fmla="*/ 509501 h 1059429"/>
              <a:gd name="connsiteX14" fmla="*/ 252975 w 1435452"/>
              <a:gd name="connsiteY14" fmla="*/ 541582 h 1059429"/>
              <a:gd name="connsiteX15" fmla="*/ 256526 w 1435452"/>
              <a:gd name="connsiteY15" fmla="*/ 551671 h 1059429"/>
              <a:gd name="connsiteX16" fmla="*/ 293933 w 1435452"/>
              <a:gd name="connsiteY16" fmla="*/ 597996 h 1059429"/>
              <a:gd name="connsiteX17" fmla="*/ 307571 w 1435452"/>
              <a:gd name="connsiteY17" fmla="*/ 627091 h 1059429"/>
              <a:gd name="connsiteX18" fmla="*/ 327184 w 1435452"/>
              <a:gd name="connsiteY18" fmla="*/ 642504 h 1059429"/>
              <a:gd name="connsiteX19" fmla="*/ 353291 w 1435452"/>
              <a:gd name="connsiteY19" fmla="*/ 664498 h 1059429"/>
              <a:gd name="connsiteX20" fmla="*/ 378229 w 1435452"/>
              <a:gd name="connsiteY20" fmla="*/ 689436 h 1059429"/>
              <a:gd name="connsiteX21" fmla="*/ 390698 w 1435452"/>
              <a:gd name="connsiteY21" fmla="*/ 697749 h 1059429"/>
              <a:gd name="connsiteX22" fmla="*/ 407324 w 1435452"/>
              <a:gd name="connsiteY22" fmla="*/ 714375 h 1059429"/>
              <a:gd name="connsiteX23" fmla="*/ 415636 w 1435452"/>
              <a:gd name="connsiteY23" fmla="*/ 707794 h 1059429"/>
              <a:gd name="connsiteX24" fmla="*/ 436418 w 1435452"/>
              <a:gd name="connsiteY24" fmla="*/ 720869 h 1059429"/>
              <a:gd name="connsiteX25" fmla="*/ 450662 w 1435452"/>
              <a:gd name="connsiteY25" fmla="*/ 731563 h 1059429"/>
              <a:gd name="connsiteX26" fmla="*/ 477982 w 1435452"/>
              <a:gd name="connsiteY26" fmla="*/ 747626 h 1059429"/>
              <a:gd name="connsiteX27" fmla="*/ 498764 w 1435452"/>
              <a:gd name="connsiteY27" fmla="*/ 751782 h 1059429"/>
              <a:gd name="connsiteX28" fmla="*/ 515389 w 1435452"/>
              <a:gd name="connsiteY28" fmla="*/ 760095 h 1059429"/>
              <a:gd name="connsiteX29" fmla="*/ 527858 w 1435452"/>
              <a:gd name="connsiteY29" fmla="*/ 768407 h 1059429"/>
              <a:gd name="connsiteX30" fmla="*/ 569422 w 1435452"/>
              <a:gd name="connsiteY30" fmla="*/ 785033 h 1059429"/>
              <a:gd name="connsiteX31" fmla="*/ 586047 w 1435452"/>
              <a:gd name="connsiteY31" fmla="*/ 797502 h 1059429"/>
              <a:gd name="connsiteX32" fmla="*/ 606180 w 1435452"/>
              <a:gd name="connsiteY32" fmla="*/ 794472 h 1059429"/>
              <a:gd name="connsiteX33" fmla="*/ 632936 w 1435452"/>
              <a:gd name="connsiteY33" fmla="*/ 802783 h 1059429"/>
              <a:gd name="connsiteX34" fmla="*/ 645968 w 1435452"/>
              <a:gd name="connsiteY34" fmla="*/ 811096 h 1059429"/>
              <a:gd name="connsiteX35" fmla="*/ 664975 w 1435452"/>
              <a:gd name="connsiteY35" fmla="*/ 817028 h 1059429"/>
              <a:gd name="connsiteX36" fmla="*/ 698269 w 1435452"/>
              <a:gd name="connsiteY36" fmla="*/ 830752 h 1059429"/>
              <a:gd name="connsiteX37" fmla="*/ 806334 w 1435452"/>
              <a:gd name="connsiteY37" fmla="*/ 843222 h 1059429"/>
              <a:gd name="connsiteX38" fmla="*/ 872836 w 1435452"/>
              <a:gd name="connsiteY38" fmla="*/ 847379 h 1059429"/>
              <a:gd name="connsiteX39" fmla="*/ 972589 w 1435452"/>
              <a:gd name="connsiteY39" fmla="*/ 851535 h 1059429"/>
              <a:gd name="connsiteX40" fmla="*/ 1084811 w 1435452"/>
              <a:gd name="connsiteY40" fmla="*/ 843222 h 1059429"/>
              <a:gd name="connsiteX41" fmla="*/ 1131700 w 1435452"/>
              <a:gd name="connsiteY41" fmla="*/ 836034 h 1059429"/>
              <a:gd name="connsiteX42" fmla="*/ 1151313 w 1435452"/>
              <a:gd name="connsiteY42" fmla="*/ 839065 h 1059429"/>
              <a:gd name="connsiteX43" fmla="*/ 1271847 w 1435452"/>
              <a:gd name="connsiteY43" fmla="*/ 826596 h 1059429"/>
              <a:gd name="connsiteX44" fmla="*/ 1328261 w 1435452"/>
              <a:gd name="connsiteY44" fmla="*/ 812872 h 1059429"/>
              <a:gd name="connsiteX45" fmla="*/ 1356792 w 1435452"/>
              <a:gd name="connsiteY45" fmla="*/ 796809 h 1059429"/>
              <a:gd name="connsiteX46" fmla="*/ 1391863 w 1435452"/>
              <a:gd name="connsiteY46" fmla="*/ 785510 h 1059429"/>
              <a:gd name="connsiteX47" fmla="*/ 1409656 w 1435452"/>
              <a:gd name="connsiteY47" fmla="*/ 774816 h 1059429"/>
              <a:gd name="connsiteX48" fmla="*/ 1435244 w 1435452"/>
              <a:gd name="connsiteY48" fmla="*/ 772997 h 1059429"/>
              <a:gd name="connsiteX49" fmla="*/ 1419095 w 1435452"/>
              <a:gd name="connsiteY49" fmla="*/ 853483 h 1059429"/>
              <a:gd name="connsiteX50" fmla="*/ 1374110 w 1435452"/>
              <a:gd name="connsiteY50" fmla="*/ 884958 h 1059429"/>
              <a:gd name="connsiteX51" fmla="*/ 1336618 w 1435452"/>
              <a:gd name="connsiteY51" fmla="*/ 905611 h 1059429"/>
              <a:gd name="connsiteX52" fmla="*/ 1298604 w 1435452"/>
              <a:gd name="connsiteY52" fmla="*/ 909204 h 1059429"/>
              <a:gd name="connsiteX53" fmla="*/ 1288516 w 1435452"/>
              <a:gd name="connsiteY53" fmla="*/ 922887 h 1059429"/>
              <a:gd name="connsiteX54" fmla="*/ 1271285 w 1435452"/>
              <a:gd name="connsiteY54" fmla="*/ 919292 h 1059429"/>
              <a:gd name="connsiteX55" fmla="*/ 1261803 w 1435452"/>
              <a:gd name="connsiteY55" fmla="*/ 930593 h 1059429"/>
              <a:gd name="connsiteX56" fmla="*/ 1234483 w 1435452"/>
              <a:gd name="connsiteY56" fmla="*/ 931761 h 1059429"/>
              <a:gd name="connsiteX57" fmla="*/ 1217251 w 1435452"/>
              <a:gd name="connsiteY57" fmla="*/ 946611 h 1059429"/>
              <a:gd name="connsiteX58" fmla="*/ 1177463 w 1435452"/>
              <a:gd name="connsiteY58" fmla="*/ 960856 h 1059429"/>
              <a:gd name="connsiteX59" fmla="*/ 1146593 w 1435452"/>
              <a:gd name="connsiteY59" fmla="*/ 973887 h 1059429"/>
              <a:gd name="connsiteX60" fmla="*/ 1138886 w 1435452"/>
              <a:gd name="connsiteY60" fmla="*/ 980425 h 1059429"/>
              <a:gd name="connsiteX61" fmla="*/ 1132393 w 1435452"/>
              <a:gd name="connsiteY61" fmla="*/ 984582 h 1059429"/>
              <a:gd name="connsiteX62" fmla="*/ 1092560 w 1435452"/>
              <a:gd name="connsiteY62" fmla="*/ 988132 h 1059429"/>
              <a:gd name="connsiteX63" fmla="*/ 1025496 w 1435452"/>
              <a:gd name="connsiteY63" fmla="*/ 1001207 h 1059429"/>
              <a:gd name="connsiteX64" fmla="*/ 999345 w 1435452"/>
              <a:gd name="connsiteY64" fmla="*/ 1019651 h 1059429"/>
              <a:gd name="connsiteX65" fmla="*/ 970251 w 1435452"/>
              <a:gd name="connsiteY65" fmla="*/ 1021426 h 1059429"/>
              <a:gd name="connsiteX66" fmla="*/ 928644 w 1435452"/>
              <a:gd name="connsiteY66" fmla="*/ 1037487 h 1059429"/>
              <a:gd name="connsiteX67" fmla="*/ 882881 w 1435452"/>
              <a:gd name="connsiteY67" fmla="*/ 1039264 h 1059429"/>
              <a:gd name="connsiteX68" fmla="*/ 852054 w 1435452"/>
              <a:gd name="connsiteY68" fmla="*/ 1042208 h 1059429"/>
              <a:gd name="connsiteX69" fmla="*/ 818760 w 1435452"/>
              <a:gd name="connsiteY69" fmla="*/ 1048746 h 1059429"/>
              <a:gd name="connsiteX70" fmla="*/ 793865 w 1435452"/>
              <a:gd name="connsiteY70" fmla="*/ 1046927 h 1059429"/>
              <a:gd name="connsiteX71" fmla="*/ 777240 w 1435452"/>
              <a:gd name="connsiteY71" fmla="*/ 1050478 h 1059429"/>
              <a:gd name="connsiteX72" fmla="*/ 750526 w 1435452"/>
              <a:gd name="connsiteY72" fmla="*/ 1059395 h 1059429"/>
              <a:gd name="connsiteX73" fmla="*/ 727364 w 1435452"/>
              <a:gd name="connsiteY73" fmla="*/ 1046884 h 1059429"/>
              <a:gd name="connsiteX74" fmla="*/ 619298 w 1435452"/>
              <a:gd name="connsiteY74" fmla="*/ 1042727 h 1059429"/>
              <a:gd name="connsiteX75" fmla="*/ 594360 w 1435452"/>
              <a:gd name="connsiteY75" fmla="*/ 1034415 h 1059429"/>
              <a:gd name="connsiteX76" fmla="*/ 536171 w 1435452"/>
              <a:gd name="connsiteY76" fmla="*/ 1013633 h 1059429"/>
              <a:gd name="connsiteX77" fmla="*/ 519545 w 1435452"/>
              <a:gd name="connsiteY77" fmla="*/ 997007 h 1059429"/>
              <a:gd name="connsiteX78" fmla="*/ 357447 w 1435452"/>
              <a:gd name="connsiteY78" fmla="*/ 922193 h 1059429"/>
              <a:gd name="connsiteX79" fmla="*/ 320040 w 1435452"/>
              <a:gd name="connsiteY79" fmla="*/ 897255 h 1059429"/>
              <a:gd name="connsiteX80" fmla="*/ 261851 w 1435452"/>
              <a:gd name="connsiteY80" fmla="*/ 851535 h 1059429"/>
              <a:gd name="connsiteX81" fmla="*/ 245225 w 1435452"/>
              <a:gd name="connsiteY81" fmla="*/ 839066 h 1059429"/>
              <a:gd name="connsiteX82" fmla="*/ 224444 w 1435452"/>
              <a:gd name="connsiteY82" fmla="*/ 818284 h 1059429"/>
              <a:gd name="connsiteX83" fmla="*/ 207818 w 1435452"/>
              <a:gd name="connsiteY83" fmla="*/ 785033 h 1059429"/>
              <a:gd name="connsiteX84" fmla="*/ 199505 w 1435452"/>
              <a:gd name="connsiteY84" fmla="*/ 772564 h 1059429"/>
              <a:gd name="connsiteX85" fmla="*/ 187036 w 1435452"/>
              <a:gd name="connsiteY85" fmla="*/ 755938 h 1059429"/>
              <a:gd name="connsiteX86" fmla="*/ 153785 w 1435452"/>
              <a:gd name="connsiteY86" fmla="*/ 710218 h 1059429"/>
              <a:gd name="connsiteX87" fmla="*/ 128847 w 1435452"/>
              <a:gd name="connsiteY87" fmla="*/ 685280 h 1059429"/>
              <a:gd name="connsiteX88" fmla="*/ 124691 w 1435452"/>
              <a:gd name="connsiteY88" fmla="*/ 672811 h 1059429"/>
              <a:gd name="connsiteX89" fmla="*/ 99753 w 1435452"/>
              <a:gd name="connsiteY89" fmla="*/ 635404 h 1059429"/>
              <a:gd name="connsiteX90" fmla="*/ 74814 w 1435452"/>
              <a:gd name="connsiteY90" fmla="*/ 597996 h 1059429"/>
              <a:gd name="connsiteX91" fmla="*/ 58189 w 1435452"/>
              <a:gd name="connsiteY91" fmla="*/ 573058 h 1059429"/>
              <a:gd name="connsiteX92" fmla="*/ 45720 w 1435452"/>
              <a:gd name="connsiteY92" fmla="*/ 539807 h 1059429"/>
              <a:gd name="connsiteX93" fmla="*/ 41564 w 1435452"/>
              <a:gd name="connsiteY93" fmla="*/ 502400 h 1059429"/>
              <a:gd name="connsiteX94" fmla="*/ 33251 w 1435452"/>
              <a:gd name="connsiteY94" fmla="*/ 489931 h 1059429"/>
              <a:gd name="connsiteX95" fmla="*/ 24938 w 1435452"/>
              <a:gd name="connsiteY95" fmla="*/ 464993 h 1059429"/>
              <a:gd name="connsiteX96" fmla="*/ 16625 w 1435452"/>
              <a:gd name="connsiteY96" fmla="*/ 448367 h 1059429"/>
              <a:gd name="connsiteX97" fmla="*/ 12469 w 1435452"/>
              <a:gd name="connsiteY97" fmla="*/ 431742 h 1059429"/>
              <a:gd name="connsiteX98" fmla="*/ 4156 w 1435452"/>
              <a:gd name="connsiteY98" fmla="*/ 406804 h 1059429"/>
              <a:gd name="connsiteX99" fmla="*/ 0 w 1435452"/>
              <a:gd name="connsiteY99" fmla="*/ 390178 h 1059429"/>
              <a:gd name="connsiteX100" fmla="*/ 4156 w 1435452"/>
              <a:gd name="connsiteY100" fmla="*/ 294582 h 1059429"/>
              <a:gd name="connsiteX101" fmla="*/ 8313 w 1435452"/>
              <a:gd name="connsiteY101" fmla="*/ 273800 h 1059429"/>
              <a:gd name="connsiteX102" fmla="*/ 12469 w 1435452"/>
              <a:gd name="connsiteY102" fmla="*/ 228080 h 1059429"/>
              <a:gd name="connsiteX103" fmla="*/ 20782 w 1435452"/>
              <a:gd name="connsiteY103" fmla="*/ 207298 h 1059429"/>
              <a:gd name="connsiteX104" fmla="*/ 29094 w 1435452"/>
              <a:gd name="connsiteY104" fmla="*/ 174047 h 1059429"/>
              <a:gd name="connsiteX105" fmla="*/ 37407 w 1435452"/>
              <a:gd name="connsiteY105" fmla="*/ 136640 h 1059429"/>
              <a:gd name="connsiteX106" fmla="*/ 41564 w 1435452"/>
              <a:gd name="connsiteY106" fmla="*/ 115858 h 1059429"/>
              <a:gd name="connsiteX107" fmla="*/ 49876 w 1435452"/>
              <a:gd name="connsiteY107" fmla="*/ 99233 h 1059429"/>
              <a:gd name="connsiteX108" fmla="*/ 54033 w 1435452"/>
              <a:gd name="connsiteY108" fmla="*/ 86764 h 1059429"/>
              <a:gd name="connsiteX109" fmla="*/ 61133 w 1435452"/>
              <a:gd name="connsiteY109" fmla="*/ 73689 h 1059429"/>
              <a:gd name="connsiteX110" fmla="*/ 77759 w 1435452"/>
              <a:gd name="connsiteY110" fmla="*/ 51694 h 1059429"/>
              <a:gd name="connsiteX111" fmla="*/ 95596 w 1435452"/>
              <a:gd name="connsiteY111" fmla="*/ 53513 h 1059429"/>
              <a:gd name="connsiteX112" fmla="*/ 89015 w 1435452"/>
              <a:gd name="connsiteY112" fmla="*/ 46975 h 1059429"/>
              <a:gd name="connsiteX113" fmla="*/ 108628 w 1435452"/>
              <a:gd name="connsiteY113" fmla="*/ 26757 h 1059429"/>
              <a:gd name="connsiteX114" fmla="*/ 162142 w 1435452"/>
              <a:gd name="connsiteY114" fmla="*/ 0 h 1059429"/>
              <a:gd name="connsiteX115" fmla="*/ 160929 w 1435452"/>
              <a:gd name="connsiteY115" fmla="*/ 57669 h 1059429"/>
              <a:gd name="connsiteX0" fmla="*/ 160929 w 1435452"/>
              <a:gd name="connsiteY0" fmla="*/ 57669 h 1059429"/>
              <a:gd name="connsiteX1" fmla="*/ 153785 w 1435452"/>
              <a:gd name="connsiteY1" fmla="*/ 124171 h 1059429"/>
              <a:gd name="connsiteX2" fmla="*/ 159760 w 1435452"/>
              <a:gd name="connsiteY2" fmla="*/ 204917 h 1059429"/>
              <a:gd name="connsiteX3" fmla="*/ 159154 w 1435452"/>
              <a:gd name="connsiteY3" fmla="*/ 273887 h 1059429"/>
              <a:gd name="connsiteX4" fmla="*/ 162097 w 1435452"/>
              <a:gd name="connsiteY4" fmla="*/ 236349 h 1059429"/>
              <a:gd name="connsiteX5" fmla="*/ 175779 w 1435452"/>
              <a:gd name="connsiteY5" fmla="*/ 342077 h 1059429"/>
              <a:gd name="connsiteX6" fmla="*/ 175737 w 1435452"/>
              <a:gd name="connsiteY6" fmla="*/ 356927 h 1059429"/>
              <a:gd name="connsiteX7" fmla="*/ 178724 w 1435452"/>
              <a:gd name="connsiteY7" fmla="*/ 390178 h 1059429"/>
              <a:gd name="connsiteX8" fmla="*/ 187643 w 1435452"/>
              <a:gd name="connsiteY8" fmla="*/ 396673 h 1059429"/>
              <a:gd name="connsiteX9" fmla="*/ 198943 w 1435452"/>
              <a:gd name="connsiteY9" fmla="*/ 422824 h 1059429"/>
              <a:gd name="connsiteX10" fmla="*/ 200718 w 1435452"/>
              <a:gd name="connsiteY10" fmla="*/ 442999 h 1059429"/>
              <a:gd name="connsiteX11" fmla="*/ 216174 w 1435452"/>
              <a:gd name="connsiteY11" fmla="*/ 462006 h 1059429"/>
              <a:gd name="connsiteX12" fmla="*/ 226261 w 1435452"/>
              <a:gd name="connsiteY12" fmla="*/ 485124 h 1059429"/>
              <a:gd name="connsiteX13" fmla="*/ 236350 w 1435452"/>
              <a:gd name="connsiteY13" fmla="*/ 509501 h 1059429"/>
              <a:gd name="connsiteX14" fmla="*/ 252975 w 1435452"/>
              <a:gd name="connsiteY14" fmla="*/ 541582 h 1059429"/>
              <a:gd name="connsiteX15" fmla="*/ 256526 w 1435452"/>
              <a:gd name="connsiteY15" fmla="*/ 551671 h 1059429"/>
              <a:gd name="connsiteX16" fmla="*/ 293933 w 1435452"/>
              <a:gd name="connsiteY16" fmla="*/ 597996 h 1059429"/>
              <a:gd name="connsiteX17" fmla="*/ 307571 w 1435452"/>
              <a:gd name="connsiteY17" fmla="*/ 627091 h 1059429"/>
              <a:gd name="connsiteX18" fmla="*/ 327184 w 1435452"/>
              <a:gd name="connsiteY18" fmla="*/ 642504 h 1059429"/>
              <a:gd name="connsiteX19" fmla="*/ 353291 w 1435452"/>
              <a:gd name="connsiteY19" fmla="*/ 664498 h 1059429"/>
              <a:gd name="connsiteX20" fmla="*/ 378229 w 1435452"/>
              <a:gd name="connsiteY20" fmla="*/ 689436 h 1059429"/>
              <a:gd name="connsiteX21" fmla="*/ 390698 w 1435452"/>
              <a:gd name="connsiteY21" fmla="*/ 697749 h 1059429"/>
              <a:gd name="connsiteX22" fmla="*/ 407324 w 1435452"/>
              <a:gd name="connsiteY22" fmla="*/ 714375 h 1059429"/>
              <a:gd name="connsiteX23" fmla="*/ 415636 w 1435452"/>
              <a:gd name="connsiteY23" fmla="*/ 707794 h 1059429"/>
              <a:gd name="connsiteX24" fmla="*/ 436418 w 1435452"/>
              <a:gd name="connsiteY24" fmla="*/ 720869 h 1059429"/>
              <a:gd name="connsiteX25" fmla="*/ 450662 w 1435452"/>
              <a:gd name="connsiteY25" fmla="*/ 731563 h 1059429"/>
              <a:gd name="connsiteX26" fmla="*/ 477982 w 1435452"/>
              <a:gd name="connsiteY26" fmla="*/ 747626 h 1059429"/>
              <a:gd name="connsiteX27" fmla="*/ 498764 w 1435452"/>
              <a:gd name="connsiteY27" fmla="*/ 751782 h 1059429"/>
              <a:gd name="connsiteX28" fmla="*/ 515389 w 1435452"/>
              <a:gd name="connsiteY28" fmla="*/ 760095 h 1059429"/>
              <a:gd name="connsiteX29" fmla="*/ 527858 w 1435452"/>
              <a:gd name="connsiteY29" fmla="*/ 768407 h 1059429"/>
              <a:gd name="connsiteX30" fmla="*/ 569422 w 1435452"/>
              <a:gd name="connsiteY30" fmla="*/ 785033 h 1059429"/>
              <a:gd name="connsiteX31" fmla="*/ 586047 w 1435452"/>
              <a:gd name="connsiteY31" fmla="*/ 797502 h 1059429"/>
              <a:gd name="connsiteX32" fmla="*/ 606180 w 1435452"/>
              <a:gd name="connsiteY32" fmla="*/ 794472 h 1059429"/>
              <a:gd name="connsiteX33" fmla="*/ 632936 w 1435452"/>
              <a:gd name="connsiteY33" fmla="*/ 802783 h 1059429"/>
              <a:gd name="connsiteX34" fmla="*/ 645968 w 1435452"/>
              <a:gd name="connsiteY34" fmla="*/ 811096 h 1059429"/>
              <a:gd name="connsiteX35" fmla="*/ 664975 w 1435452"/>
              <a:gd name="connsiteY35" fmla="*/ 817028 h 1059429"/>
              <a:gd name="connsiteX36" fmla="*/ 698269 w 1435452"/>
              <a:gd name="connsiteY36" fmla="*/ 830752 h 1059429"/>
              <a:gd name="connsiteX37" fmla="*/ 806334 w 1435452"/>
              <a:gd name="connsiteY37" fmla="*/ 843222 h 1059429"/>
              <a:gd name="connsiteX38" fmla="*/ 872836 w 1435452"/>
              <a:gd name="connsiteY38" fmla="*/ 847379 h 1059429"/>
              <a:gd name="connsiteX39" fmla="*/ 972589 w 1435452"/>
              <a:gd name="connsiteY39" fmla="*/ 851535 h 1059429"/>
              <a:gd name="connsiteX40" fmla="*/ 1084811 w 1435452"/>
              <a:gd name="connsiteY40" fmla="*/ 843222 h 1059429"/>
              <a:gd name="connsiteX41" fmla="*/ 1131700 w 1435452"/>
              <a:gd name="connsiteY41" fmla="*/ 836034 h 1059429"/>
              <a:gd name="connsiteX42" fmla="*/ 1151313 w 1435452"/>
              <a:gd name="connsiteY42" fmla="*/ 839065 h 1059429"/>
              <a:gd name="connsiteX43" fmla="*/ 1271847 w 1435452"/>
              <a:gd name="connsiteY43" fmla="*/ 826596 h 1059429"/>
              <a:gd name="connsiteX44" fmla="*/ 1328261 w 1435452"/>
              <a:gd name="connsiteY44" fmla="*/ 812872 h 1059429"/>
              <a:gd name="connsiteX45" fmla="*/ 1356792 w 1435452"/>
              <a:gd name="connsiteY45" fmla="*/ 796809 h 1059429"/>
              <a:gd name="connsiteX46" fmla="*/ 1391863 w 1435452"/>
              <a:gd name="connsiteY46" fmla="*/ 785510 h 1059429"/>
              <a:gd name="connsiteX47" fmla="*/ 1409656 w 1435452"/>
              <a:gd name="connsiteY47" fmla="*/ 774816 h 1059429"/>
              <a:gd name="connsiteX48" fmla="*/ 1435244 w 1435452"/>
              <a:gd name="connsiteY48" fmla="*/ 772997 h 1059429"/>
              <a:gd name="connsiteX49" fmla="*/ 1419095 w 1435452"/>
              <a:gd name="connsiteY49" fmla="*/ 853483 h 1059429"/>
              <a:gd name="connsiteX50" fmla="*/ 1374110 w 1435452"/>
              <a:gd name="connsiteY50" fmla="*/ 884958 h 1059429"/>
              <a:gd name="connsiteX51" fmla="*/ 1336618 w 1435452"/>
              <a:gd name="connsiteY51" fmla="*/ 905611 h 1059429"/>
              <a:gd name="connsiteX52" fmla="*/ 1298604 w 1435452"/>
              <a:gd name="connsiteY52" fmla="*/ 909204 h 1059429"/>
              <a:gd name="connsiteX53" fmla="*/ 1302804 w 1435452"/>
              <a:gd name="connsiteY53" fmla="*/ 932412 h 1059429"/>
              <a:gd name="connsiteX54" fmla="*/ 1271285 w 1435452"/>
              <a:gd name="connsiteY54" fmla="*/ 919292 h 1059429"/>
              <a:gd name="connsiteX55" fmla="*/ 1261803 w 1435452"/>
              <a:gd name="connsiteY55" fmla="*/ 930593 h 1059429"/>
              <a:gd name="connsiteX56" fmla="*/ 1234483 w 1435452"/>
              <a:gd name="connsiteY56" fmla="*/ 931761 h 1059429"/>
              <a:gd name="connsiteX57" fmla="*/ 1217251 w 1435452"/>
              <a:gd name="connsiteY57" fmla="*/ 946611 h 1059429"/>
              <a:gd name="connsiteX58" fmla="*/ 1177463 w 1435452"/>
              <a:gd name="connsiteY58" fmla="*/ 960856 h 1059429"/>
              <a:gd name="connsiteX59" fmla="*/ 1146593 w 1435452"/>
              <a:gd name="connsiteY59" fmla="*/ 973887 h 1059429"/>
              <a:gd name="connsiteX60" fmla="*/ 1138886 w 1435452"/>
              <a:gd name="connsiteY60" fmla="*/ 980425 h 1059429"/>
              <a:gd name="connsiteX61" fmla="*/ 1132393 w 1435452"/>
              <a:gd name="connsiteY61" fmla="*/ 984582 h 1059429"/>
              <a:gd name="connsiteX62" fmla="*/ 1092560 w 1435452"/>
              <a:gd name="connsiteY62" fmla="*/ 988132 h 1059429"/>
              <a:gd name="connsiteX63" fmla="*/ 1025496 w 1435452"/>
              <a:gd name="connsiteY63" fmla="*/ 1001207 h 1059429"/>
              <a:gd name="connsiteX64" fmla="*/ 999345 w 1435452"/>
              <a:gd name="connsiteY64" fmla="*/ 1019651 h 1059429"/>
              <a:gd name="connsiteX65" fmla="*/ 970251 w 1435452"/>
              <a:gd name="connsiteY65" fmla="*/ 1021426 h 1059429"/>
              <a:gd name="connsiteX66" fmla="*/ 928644 w 1435452"/>
              <a:gd name="connsiteY66" fmla="*/ 1037487 h 1059429"/>
              <a:gd name="connsiteX67" fmla="*/ 882881 w 1435452"/>
              <a:gd name="connsiteY67" fmla="*/ 1039264 h 1059429"/>
              <a:gd name="connsiteX68" fmla="*/ 852054 w 1435452"/>
              <a:gd name="connsiteY68" fmla="*/ 1042208 h 1059429"/>
              <a:gd name="connsiteX69" fmla="*/ 818760 w 1435452"/>
              <a:gd name="connsiteY69" fmla="*/ 1048746 h 1059429"/>
              <a:gd name="connsiteX70" fmla="*/ 793865 w 1435452"/>
              <a:gd name="connsiteY70" fmla="*/ 1046927 h 1059429"/>
              <a:gd name="connsiteX71" fmla="*/ 777240 w 1435452"/>
              <a:gd name="connsiteY71" fmla="*/ 1050478 h 1059429"/>
              <a:gd name="connsiteX72" fmla="*/ 750526 w 1435452"/>
              <a:gd name="connsiteY72" fmla="*/ 1059395 h 1059429"/>
              <a:gd name="connsiteX73" fmla="*/ 727364 w 1435452"/>
              <a:gd name="connsiteY73" fmla="*/ 1046884 h 1059429"/>
              <a:gd name="connsiteX74" fmla="*/ 619298 w 1435452"/>
              <a:gd name="connsiteY74" fmla="*/ 1042727 h 1059429"/>
              <a:gd name="connsiteX75" fmla="*/ 594360 w 1435452"/>
              <a:gd name="connsiteY75" fmla="*/ 1034415 h 1059429"/>
              <a:gd name="connsiteX76" fmla="*/ 536171 w 1435452"/>
              <a:gd name="connsiteY76" fmla="*/ 1013633 h 1059429"/>
              <a:gd name="connsiteX77" fmla="*/ 519545 w 1435452"/>
              <a:gd name="connsiteY77" fmla="*/ 997007 h 1059429"/>
              <a:gd name="connsiteX78" fmla="*/ 357447 w 1435452"/>
              <a:gd name="connsiteY78" fmla="*/ 922193 h 1059429"/>
              <a:gd name="connsiteX79" fmla="*/ 320040 w 1435452"/>
              <a:gd name="connsiteY79" fmla="*/ 897255 h 1059429"/>
              <a:gd name="connsiteX80" fmla="*/ 261851 w 1435452"/>
              <a:gd name="connsiteY80" fmla="*/ 851535 h 1059429"/>
              <a:gd name="connsiteX81" fmla="*/ 245225 w 1435452"/>
              <a:gd name="connsiteY81" fmla="*/ 839066 h 1059429"/>
              <a:gd name="connsiteX82" fmla="*/ 224444 w 1435452"/>
              <a:gd name="connsiteY82" fmla="*/ 818284 h 1059429"/>
              <a:gd name="connsiteX83" fmla="*/ 207818 w 1435452"/>
              <a:gd name="connsiteY83" fmla="*/ 785033 h 1059429"/>
              <a:gd name="connsiteX84" fmla="*/ 199505 w 1435452"/>
              <a:gd name="connsiteY84" fmla="*/ 772564 h 1059429"/>
              <a:gd name="connsiteX85" fmla="*/ 187036 w 1435452"/>
              <a:gd name="connsiteY85" fmla="*/ 755938 h 1059429"/>
              <a:gd name="connsiteX86" fmla="*/ 153785 w 1435452"/>
              <a:gd name="connsiteY86" fmla="*/ 710218 h 1059429"/>
              <a:gd name="connsiteX87" fmla="*/ 128847 w 1435452"/>
              <a:gd name="connsiteY87" fmla="*/ 685280 h 1059429"/>
              <a:gd name="connsiteX88" fmla="*/ 124691 w 1435452"/>
              <a:gd name="connsiteY88" fmla="*/ 672811 h 1059429"/>
              <a:gd name="connsiteX89" fmla="*/ 99753 w 1435452"/>
              <a:gd name="connsiteY89" fmla="*/ 635404 h 1059429"/>
              <a:gd name="connsiteX90" fmla="*/ 74814 w 1435452"/>
              <a:gd name="connsiteY90" fmla="*/ 597996 h 1059429"/>
              <a:gd name="connsiteX91" fmla="*/ 58189 w 1435452"/>
              <a:gd name="connsiteY91" fmla="*/ 573058 h 1059429"/>
              <a:gd name="connsiteX92" fmla="*/ 45720 w 1435452"/>
              <a:gd name="connsiteY92" fmla="*/ 539807 h 1059429"/>
              <a:gd name="connsiteX93" fmla="*/ 41564 w 1435452"/>
              <a:gd name="connsiteY93" fmla="*/ 502400 h 1059429"/>
              <a:gd name="connsiteX94" fmla="*/ 33251 w 1435452"/>
              <a:gd name="connsiteY94" fmla="*/ 489931 h 1059429"/>
              <a:gd name="connsiteX95" fmla="*/ 24938 w 1435452"/>
              <a:gd name="connsiteY95" fmla="*/ 464993 h 1059429"/>
              <a:gd name="connsiteX96" fmla="*/ 16625 w 1435452"/>
              <a:gd name="connsiteY96" fmla="*/ 448367 h 1059429"/>
              <a:gd name="connsiteX97" fmla="*/ 12469 w 1435452"/>
              <a:gd name="connsiteY97" fmla="*/ 431742 h 1059429"/>
              <a:gd name="connsiteX98" fmla="*/ 4156 w 1435452"/>
              <a:gd name="connsiteY98" fmla="*/ 406804 h 1059429"/>
              <a:gd name="connsiteX99" fmla="*/ 0 w 1435452"/>
              <a:gd name="connsiteY99" fmla="*/ 390178 h 1059429"/>
              <a:gd name="connsiteX100" fmla="*/ 4156 w 1435452"/>
              <a:gd name="connsiteY100" fmla="*/ 294582 h 1059429"/>
              <a:gd name="connsiteX101" fmla="*/ 8313 w 1435452"/>
              <a:gd name="connsiteY101" fmla="*/ 273800 h 1059429"/>
              <a:gd name="connsiteX102" fmla="*/ 12469 w 1435452"/>
              <a:gd name="connsiteY102" fmla="*/ 228080 h 1059429"/>
              <a:gd name="connsiteX103" fmla="*/ 20782 w 1435452"/>
              <a:gd name="connsiteY103" fmla="*/ 207298 h 1059429"/>
              <a:gd name="connsiteX104" fmla="*/ 29094 w 1435452"/>
              <a:gd name="connsiteY104" fmla="*/ 174047 h 1059429"/>
              <a:gd name="connsiteX105" fmla="*/ 37407 w 1435452"/>
              <a:gd name="connsiteY105" fmla="*/ 136640 h 1059429"/>
              <a:gd name="connsiteX106" fmla="*/ 41564 w 1435452"/>
              <a:gd name="connsiteY106" fmla="*/ 115858 h 1059429"/>
              <a:gd name="connsiteX107" fmla="*/ 49876 w 1435452"/>
              <a:gd name="connsiteY107" fmla="*/ 99233 h 1059429"/>
              <a:gd name="connsiteX108" fmla="*/ 54033 w 1435452"/>
              <a:gd name="connsiteY108" fmla="*/ 86764 h 1059429"/>
              <a:gd name="connsiteX109" fmla="*/ 61133 w 1435452"/>
              <a:gd name="connsiteY109" fmla="*/ 73689 h 1059429"/>
              <a:gd name="connsiteX110" fmla="*/ 77759 w 1435452"/>
              <a:gd name="connsiteY110" fmla="*/ 51694 h 1059429"/>
              <a:gd name="connsiteX111" fmla="*/ 95596 w 1435452"/>
              <a:gd name="connsiteY111" fmla="*/ 53513 h 1059429"/>
              <a:gd name="connsiteX112" fmla="*/ 89015 w 1435452"/>
              <a:gd name="connsiteY112" fmla="*/ 46975 h 1059429"/>
              <a:gd name="connsiteX113" fmla="*/ 108628 w 1435452"/>
              <a:gd name="connsiteY113" fmla="*/ 26757 h 1059429"/>
              <a:gd name="connsiteX114" fmla="*/ 162142 w 1435452"/>
              <a:gd name="connsiteY114" fmla="*/ 0 h 1059429"/>
              <a:gd name="connsiteX115" fmla="*/ 160929 w 1435452"/>
              <a:gd name="connsiteY115" fmla="*/ 57669 h 1059429"/>
              <a:gd name="connsiteX0" fmla="*/ 160929 w 1435452"/>
              <a:gd name="connsiteY0" fmla="*/ 57669 h 1059429"/>
              <a:gd name="connsiteX1" fmla="*/ 153785 w 1435452"/>
              <a:gd name="connsiteY1" fmla="*/ 124171 h 1059429"/>
              <a:gd name="connsiteX2" fmla="*/ 159760 w 1435452"/>
              <a:gd name="connsiteY2" fmla="*/ 204917 h 1059429"/>
              <a:gd name="connsiteX3" fmla="*/ 159154 w 1435452"/>
              <a:gd name="connsiteY3" fmla="*/ 273887 h 1059429"/>
              <a:gd name="connsiteX4" fmla="*/ 162097 w 1435452"/>
              <a:gd name="connsiteY4" fmla="*/ 236349 h 1059429"/>
              <a:gd name="connsiteX5" fmla="*/ 175779 w 1435452"/>
              <a:gd name="connsiteY5" fmla="*/ 342077 h 1059429"/>
              <a:gd name="connsiteX6" fmla="*/ 175737 w 1435452"/>
              <a:gd name="connsiteY6" fmla="*/ 356927 h 1059429"/>
              <a:gd name="connsiteX7" fmla="*/ 178724 w 1435452"/>
              <a:gd name="connsiteY7" fmla="*/ 390178 h 1059429"/>
              <a:gd name="connsiteX8" fmla="*/ 187643 w 1435452"/>
              <a:gd name="connsiteY8" fmla="*/ 396673 h 1059429"/>
              <a:gd name="connsiteX9" fmla="*/ 198943 w 1435452"/>
              <a:gd name="connsiteY9" fmla="*/ 422824 h 1059429"/>
              <a:gd name="connsiteX10" fmla="*/ 200718 w 1435452"/>
              <a:gd name="connsiteY10" fmla="*/ 442999 h 1059429"/>
              <a:gd name="connsiteX11" fmla="*/ 216174 w 1435452"/>
              <a:gd name="connsiteY11" fmla="*/ 462006 h 1059429"/>
              <a:gd name="connsiteX12" fmla="*/ 226261 w 1435452"/>
              <a:gd name="connsiteY12" fmla="*/ 485124 h 1059429"/>
              <a:gd name="connsiteX13" fmla="*/ 236350 w 1435452"/>
              <a:gd name="connsiteY13" fmla="*/ 509501 h 1059429"/>
              <a:gd name="connsiteX14" fmla="*/ 252975 w 1435452"/>
              <a:gd name="connsiteY14" fmla="*/ 541582 h 1059429"/>
              <a:gd name="connsiteX15" fmla="*/ 256526 w 1435452"/>
              <a:gd name="connsiteY15" fmla="*/ 551671 h 1059429"/>
              <a:gd name="connsiteX16" fmla="*/ 293933 w 1435452"/>
              <a:gd name="connsiteY16" fmla="*/ 597996 h 1059429"/>
              <a:gd name="connsiteX17" fmla="*/ 307571 w 1435452"/>
              <a:gd name="connsiteY17" fmla="*/ 627091 h 1059429"/>
              <a:gd name="connsiteX18" fmla="*/ 327184 w 1435452"/>
              <a:gd name="connsiteY18" fmla="*/ 642504 h 1059429"/>
              <a:gd name="connsiteX19" fmla="*/ 353291 w 1435452"/>
              <a:gd name="connsiteY19" fmla="*/ 664498 h 1059429"/>
              <a:gd name="connsiteX20" fmla="*/ 378229 w 1435452"/>
              <a:gd name="connsiteY20" fmla="*/ 689436 h 1059429"/>
              <a:gd name="connsiteX21" fmla="*/ 390698 w 1435452"/>
              <a:gd name="connsiteY21" fmla="*/ 697749 h 1059429"/>
              <a:gd name="connsiteX22" fmla="*/ 407324 w 1435452"/>
              <a:gd name="connsiteY22" fmla="*/ 714375 h 1059429"/>
              <a:gd name="connsiteX23" fmla="*/ 415636 w 1435452"/>
              <a:gd name="connsiteY23" fmla="*/ 707794 h 1059429"/>
              <a:gd name="connsiteX24" fmla="*/ 436418 w 1435452"/>
              <a:gd name="connsiteY24" fmla="*/ 720869 h 1059429"/>
              <a:gd name="connsiteX25" fmla="*/ 450662 w 1435452"/>
              <a:gd name="connsiteY25" fmla="*/ 731563 h 1059429"/>
              <a:gd name="connsiteX26" fmla="*/ 477982 w 1435452"/>
              <a:gd name="connsiteY26" fmla="*/ 747626 h 1059429"/>
              <a:gd name="connsiteX27" fmla="*/ 498764 w 1435452"/>
              <a:gd name="connsiteY27" fmla="*/ 751782 h 1059429"/>
              <a:gd name="connsiteX28" fmla="*/ 515389 w 1435452"/>
              <a:gd name="connsiteY28" fmla="*/ 760095 h 1059429"/>
              <a:gd name="connsiteX29" fmla="*/ 527858 w 1435452"/>
              <a:gd name="connsiteY29" fmla="*/ 768407 h 1059429"/>
              <a:gd name="connsiteX30" fmla="*/ 569422 w 1435452"/>
              <a:gd name="connsiteY30" fmla="*/ 785033 h 1059429"/>
              <a:gd name="connsiteX31" fmla="*/ 586047 w 1435452"/>
              <a:gd name="connsiteY31" fmla="*/ 797502 h 1059429"/>
              <a:gd name="connsiteX32" fmla="*/ 606180 w 1435452"/>
              <a:gd name="connsiteY32" fmla="*/ 794472 h 1059429"/>
              <a:gd name="connsiteX33" fmla="*/ 632936 w 1435452"/>
              <a:gd name="connsiteY33" fmla="*/ 802783 h 1059429"/>
              <a:gd name="connsiteX34" fmla="*/ 645968 w 1435452"/>
              <a:gd name="connsiteY34" fmla="*/ 811096 h 1059429"/>
              <a:gd name="connsiteX35" fmla="*/ 664975 w 1435452"/>
              <a:gd name="connsiteY35" fmla="*/ 817028 h 1059429"/>
              <a:gd name="connsiteX36" fmla="*/ 698269 w 1435452"/>
              <a:gd name="connsiteY36" fmla="*/ 830752 h 1059429"/>
              <a:gd name="connsiteX37" fmla="*/ 806334 w 1435452"/>
              <a:gd name="connsiteY37" fmla="*/ 843222 h 1059429"/>
              <a:gd name="connsiteX38" fmla="*/ 872836 w 1435452"/>
              <a:gd name="connsiteY38" fmla="*/ 847379 h 1059429"/>
              <a:gd name="connsiteX39" fmla="*/ 972589 w 1435452"/>
              <a:gd name="connsiteY39" fmla="*/ 851535 h 1059429"/>
              <a:gd name="connsiteX40" fmla="*/ 1084811 w 1435452"/>
              <a:gd name="connsiteY40" fmla="*/ 843222 h 1059429"/>
              <a:gd name="connsiteX41" fmla="*/ 1131700 w 1435452"/>
              <a:gd name="connsiteY41" fmla="*/ 836034 h 1059429"/>
              <a:gd name="connsiteX42" fmla="*/ 1151313 w 1435452"/>
              <a:gd name="connsiteY42" fmla="*/ 839065 h 1059429"/>
              <a:gd name="connsiteX43" fmla="*/ 1271847 w 1435452"/>
              <a:gd name="connsiteY43" fmla="*/ 826596 h 1059429"/>
              <a:gd name="connsiteX44" fmla="*/ 1328261 w 1435452"/>
              <a:gd name="connsiteY44" fmla="*/ 812872 h 1059429"/>
              <a:gd name="connsiteX45" fmla="*/ 1356792 w 1435452"/>
              <a:gd name="connsiteY45" fmla="*/ 796809 h 1059429"/>
              <a:gd name="connsiteX46" fmla="*/ 1391863 w 1435452"/>
              <a:gd name="connsiteY46" fmla="*/ 785510 h 1059429"/>
              <a:gd name="connsiteX47" fmla="*/ 1409656 w 1435452"/>
              <a:gd name="connsiteY47" fmla="*/ 774816 h 1059429"/>
              <a:gd name="connsiteX48" fmla="*/ 1435244 w 1435452"/>
              <a:gd name="connsiteY48" fmla="*/ 772997 h 1059429"/>
              <a:gd name="connsiteX49" fmla="*/ 1419095 w 1435452"/>
              <a:gd name="connsiteY49" fmla="*/ 853483 h 1059429"/>
              <a:gd name="connsiteX50" fmla="*/ 1374110 w 1435452"/>
              <a:gd name="connsiteY50" fmla="*/ 884958 h 1059429"/>
              <a:gd name="connsiteX51" fmla="*/ 1336618 w 1435452"/>
              <a:gd name="connsiteY51" fmla="*/ 905611 h 1059429"/>
              <a:gd name="connsiteX52" fmla="*/ 1310511 w 1435452"/>
              <a:gd name="connsiteY52" fmla="*/ 916348 h 1059429"/>
              <a:gd name="connsiteX53" fmla="*/ 1302804 w 1435452"/>
              <a:gd name="connsiteY53" fmla="*/ 932412 h 1059429"/>
              <a:gd name="connsiteX54" fmla="*/ 1271285 w 1435452"/>
              <a:gd name="connsiteY54" fmla="*/ 919292 h 1059429"/>
              <a:gd name="connsiteX55" fmla="*/ 1261803 w 1435452"/>
              <a:gd name="connsiteY55" fmla="*/ 930593 h 1059429"/>
              <a:gd name="connsiteX56" fmla="*/ 1234483 w 1435452"/>
              <a:gd name="connsiteY56" fmla="*/ 931761 h 1059429"/>
              <a:gd name="connsiteX57" fmla="*/ 1217251 w 1435452"/>
              <a:gd name="connsiteY57" fmla="*/ 946611 h 1059429"/>
              <a:gd name="connsiteX58" fmla="*/ 1177463 w 1435452"/>
              <a:gd name="connsiteY58" fmla="*/ 960856 h 1059429"/>
              <a:gd name="connsiteX59" fmla="*/ 1146593 w 1435452"/>
              <a:gd name="connsiteY59" fmla="*/ 973887 h 1059429"/>
              <a:gd name="connsiteX60" fmla="*/ 1138886 w 1435452"/>
              <a:gd name="connsiteY60" fmla="*/ 980425 h 1059429"/>
              <a:gd name="connsiteX61" fmla="*/ 1132393 w 1435452"/>
              <a:gd name="connsiteY61" fmla="*/ 984582 h 1059429"/>
              <a:gd name="connsiteX62" fmla="*/ 1092560 w 1435452"/>
              <a:gd name="connsiteY62" fmla="*/ 988132 h 1059429"/>
              <a:gd name="connsiteX63" fmla="*/ 1025496 w 1435452"/>
              <a:gd name="connsiteY63" fmla="*/ 1001207 h 1059429"/>
              <a:gd name="connsiteX64" fmla="*/ 999345 w 1435452"/>
              <a:gd name="connsiteY64" fmla="*/ 1019651 h 1059429"/>
              <a:gd name="connsiteX65" fmla="*/ 970251 w 1435452"/>
              <a:gd name="connsiteY65" fmla="*/ 1021426 h 1059429"/>
              <a:gd name="connsiteX66" fmla="*/ 928644 w 1435452"/>
              <a:gd name="connsiteY66" fmla="*/ 1037487 h 1059429"/>
              <a:gd name="connsiteX67" fmla="*/ 882881 w 1435452"/>
              <a:gd name="connsiteY67" fmla="*/ 1039264 h 1059429"/>
              <a:gd name="connsiteX68" fmla="*/ 852054 w 1435452"/>
              <a:gd name="connsiteY68" fmla="*/ 1042208 h 1059429"/>
              <a:gd name="connsiteX69" fmla="*/ 818760 w 1435452"/>
              <a:gd name="connsiteY69" fmla="*/ 1048746 h 1059429"/>
              <a:gd name="connsiteX70" fmla="*/ 793865 w 1435452"/>
              <a:gd name="connsiteY70" fmla="*/ 1046927 h 1059429"/>
              <a:gd name="connsiteX71" fmla="*/ 777240 w 1435452"/>
              <a:gd name="connsiteY71" fmla="*/ 1050478 h 1059429"/>
              <a:gd name="connsiteX72" fmla="*/ 750526 w 1435452"/>
              <a:gd name="connsiteY72" fmla="*/ 1059395 h 1059429"/>
              <a:gd name="connsiteX73" fmla="*/ 727364 w 1435452"/>
              <a:gd name="connsiteY73" fmla="*/ 1046884 h 1059429"/>
              <a:gd name="connsiteX74" fmla="*/ 619298 w 1435452"/>
              <a:gd name="connsiteY74" fmla="*/ 1042727 h 1059429"/>
              <a:gd name="connsiteX75" fmla="*/ 594360 w 1435452"/>
              <a:gd name="connsiteY75" fmla="*/ 1034415 h 1059429"/>
              <a:gd name="connsiteX76" fmla="*/ 536171 w 1435452"/>
              <a:gd name="connsiteY76" fmla="*/ 1013633 h 1059429"/>
              <a:gd name="connsiteX77" fmla="*/ 519545 w 1435452"/>
              <a:gd name="connsiteY77" fmla="*/ 997007 h 1059429"/>
              <a:gd name="connsiteX78" fmla="*/ 357447 w 1435452"/>
              <a:gd name="connsiteY78" fmla="*/ 922193 h 1059429"/>
              <a:gd name="connsiteX79" fmla="*/ 320040 w 1435452"/>
              <a:gd name="connsiteY79" fmla="*/ 897255 h 1059429"/>
              <a:gd name="connsiteX80" fmla="*/ 261851 w 1435452"/>
              <a:gd name="connsiteY80" fmla="*/ 851535 h 1059429"/>
              <a:gd name="connsiteX81" fmla="*/ 245225 w 1435452"/>
              <a:gd name="connsiteY81" fmla="*/ 839066 h 1059429"/>
              <a:gd name="connsiteX82" fmla="*/ 224444 w 1435452"/>
              <a:gd name="connsiteY82" fmla="*/ 818284 h 1059429"/>
              <a:gd name="connsiteX83" fmla="*/ 207818 w 1435452"/>
              <a:gd name="connsiteY83" fmla="*/ 785033 h 1059429"/>
              <a:gd name="connsiteX84" fmla="*/ 199505 w 1435452"/>
              <a:gd name="connsiteY84" fmla="*/ 772564 h 1059429"/>
              <a:gd name="connsiteX85" fmla="*/ 187036 w 1435452"/>
              <a:gd name="connsiteY85" fmla="*/ 755938 h 1059429"/>
              <a:gd name="connsiteX86" fmla="*/ 153785 w 1435452"/>
              <a:gd name="connsiteY86" fmla="*/ 710218 h 1059429"/>
              <a:gd name="connsiteX87" fmla="*/ 128847 w 1435452"/>
              <a:gd name="connsiteY87" fmla="*/ 685280 h 1059429"/>
              <a:gd name="connsiteX88" fmla="*/ 124691 w 1435452"/>
              <a:gd name="connsiteY88" fmla="*/ 672811 h 1059429"/>
              <a:gd name="connsiteX89" fmla="*/ 99753 w 1435452"/>
              <a:gd name="connsiteY89" fmla="*/ 635404 h 1059429"/>
              <a:gd name="connsiteX90" fmla="*/ 74814 w 1435452"/>
              <a:gd name="connsiteY90" fmla="*/ 597996 h 1059429"/>
              <a:gd name="connsiteX91" fmla="*/ 58189 w 1435452"/>
              <a:gd name="connsiteY91" fmla="*/ 573058 h 1059429"/>
              <a:gd name="connsiteX92" fmla="*/ 45720 w 1435452"/>
              <a:gd name="connsiteY92" fmla="*/ 539807 h 1059429"/>
              <a:gd name="connsiteX93" fmla="*/ 41564 w 1435452"/>
              <a:gd name="connsiteY93" fmla="*/ 502400 h 1059429"/>
              <a:gd name="connsiteX94" fmla="*/ 33251 w 1435452"/>
              <a:gd name="connsiteY94" fmla="*/ 489931 h 1059429"/>
              <a:gd name="connsiteX95" fmla="*/ 24938 w 1435452"/>
              <a:gd name="connsiteY95" fmla="*/ 464993 h 1059429"/>
              <a:gd name="connsiteX96" fmla="*/ 16625 w 1435452"/>
              <a:gd name="connsiteY96" fmla="*/ 448367 h 1059429"/>
              <a:gd name="connsiteX97" fmla="*/ 12469 w 1435452"/>
              <a:gd name="connsiteY97" fmla="*/ 431742 h 1059429"/>
              <a:gd name="connsiteX98" fmla="*/ 4156 w 1435452"/>
              <a:gd name="connsiteY98" fmla="*/ 406804 h 1059429"/>
              <a:gd name="connsiteX99" fmla="*/ 0 w 1435452"/>
              <a:gd name="connsiteY99" fmla="*/ 390178 h 1059429"/>
              <a:gd name="connsiteX100" fmla="*/ 4156 w 1435452"/>
              <a:gd name="connsiteY100" fmla="*/ 294582 h 1059429"/>
              <a:gd name="connsiteX101" fmla="*/ 8313 w 1435452"/>
              <a:gd name="connsiteY101" fmla="*/ 273800 h 1059429"/>
              <a:gd name="connsiteX102" fmla="*/ 12469 w 1435452"/>
              <a:gd name="connsiteY102" fmla="*/ 228080 h 1059429"/>
              <a:gd name="connsiteX103" fmla="*/ 20782 w 1435452"/>
              <a:gd name="connsiteY103" fmla="*/ 207298 h 1059429"/>
              <a:gd name="connsiteX104" fmla="*/ 29094 w 1435452"/>
              <a:gd name="connsiteY104" fmla="*/ 174047 h 1059429"/>
              <a:gd name="connsiteX105" fmla="*/ 37407 w 1435452"/>
              <a:gd name="connsiteY105" fmla="*/ 136640 h 1059429"/>
              <a:gd name="connsiteX106" fmla="*/ 41564 w 1435452"/>
              <a:gd name="connsiteY106" fmla="*/ 115858 h 1059429"/>
              <a:gd name="connsiteX107" fmla="*/ 49876 w 1435452"/>
              <a:gd name="connsiteY107" fmla="*/ 99233 h 1059429"/>
              <a:gd name="connsiteX108" fmla="*/ 54033 w 1435452"/>
              <a:gd name="connsiteY108" fmla="*/ 86764 h 1059429"/>
              <a:gd name="connsiteX109" fmla="*/ 61133 w 1435452"/>
              <a:gd name="connsiteY109" fmla="*/ 73689 h 1059429"/>
              <a:gd name="connsiteX110" fmla="*/ 77759 w 1435452"/>
              <a:gd name="connsiteY110" fmla="*/ 51694 h 1059429"/>
              <a:gd name="connsiteX111" fmla="*/ 95596 w 1435452"/>
              <a:gd name="connsiteY111" fmla="*/ 53513 h 1059429"/>
              <a:gd name="connsiteX112" fmla="*/ 89015 w 1435452"/>
              <a:gd name="connsiteY112" fmla="*/ 46975 h 1059429"/>
              <a:gd name="connsiteX113" fmla="*/ 108628 w 1435452"/>
              <a:gd name="connsiteY113" fmla="*/ 26757 h 1059429"/>
              <a:gd name="connsiteX114" fmla="*/ 162142 w 1435452"/>
              <a:gd name="connsiteY114" fmla="*/ 0 h 1059429"/>
              <a:gd name="connsiteX115" fmla="*/ 160929 w 1435452"/>
              <a:gd name="connsiteY115" fmla="*/ 57669 h 1059429"/>
              <a:gd name="connsiteX0" fmla="*/ 160929 w 1435452"/>
              <a:gd name="connsiteY0" fmla="*/ 57669 h 1059429"/>
              <a:gd name="connsiteX1" fmla="*/ 153785 w 1435452"/>
              <a:gd name="connsiteY1" fmla="*/ 124171 h 1059429"/>
              <a:gd name="connsiteX2" fmla="*/ 159760 w 1435452"/>
              <a:gd name="connsiteY2" fmla="*/ 204917 h 1059429"/>
              <a:gd name="connsiteX3" fmla="*/ 159154 w 1435452"/>
              <a:gd name="connsiteY3" fmla="*/ 273887 h 1059429"/>
              <a:gd name="connsiteX4" fmla="*/ 162097 w 1435452"/>
              <a:gd name="connsiteY4" fmla="*/ 236349 h 1059429"/>
              <a:gd name="connsiteX5" fmla="*/ 175779 w 1435452"/>
              <a:gd name="connsiteY5" fmla="*/ 342077 h 1059429"/>
              <a:gd name="connsiteX6" fmla="*/ 175737 w 1435452"/>
              <a:gd name="connsiteY6" fmla="*/ 356927 h 1059429"/>
              <a:gd name="connsiteX7" fmla="*/ 178724 w 1435452"/>
              <a:gd name="connsiteY7" fmla="*/ 390178 h 1059429"/>
              <a:gd name="connsiteX8" fmla="*/ 187643 w 1435452"/>
              <a:gd name="connsiteY8" fmla="*/ 396673 h 1059429"/>
              <a:gd name="connsiteX9" fmla="*/ 198943 w 1435452"/>
              <a:gd name="connsiteY9" fmla="*/ 422824 h 1059429"/>
              <a:gd name="connsiteX10" fmla="*/ 200718 w 1435452"/>
              <a:gd name="connsiteY10" fmla="*/ 442999 h 1059429"/>
              <a:gd name="connsiteX11" fmla="*/ 216174 w 1435452"/>
              <a:gd name="connsiteY11" fmla="*/ 462006 h 1059429"/>
              <a:gd name="connsiteX12" fmla="*/ 226261 w 1435452"/>
              <a:gd name="connsiteY12" fmla="*/ 485124 h 1059429"/>
              <a:gd name="connsiteX13" fmla="*/ 236350 w 1435452"/>
              <a:gd name="connsiteY13" fmla="*/ 509501 h 1059429"/>
              <a:gd name="connsiteX14" fmla="*/ 252975 w 1435452"/>
              <a:gd name="connsiteY14" fmla="*/ 541582 h 1059429"/>
              <a:gd name="connsiteX15" fmla="*/ 256526 w 1435452"/>
              <a:gd name="connsiteY15" fmla="*/ 551671 h 1059429"/>
              <a:gd name="connsiteX16" fmla="*/ 293933 w 1435452"/>
              <a:gd name="connsiteY16" fmla="*/ 597996 h 1059429"/>
              <a:gd name="connsiteX17" fmla="*/ 307571 w 1435452"/>
              <a:gd name="connsiteY17" fmla="*/ 627091 h 1059429"/>
              <a:gd name="connsiteX18" fmla="*/ 327184 w 1435452"/>
              <a:gd name="connsiteY18" fmla="*/ 642504 h 1059429"/>
              <a:gd name="connsiteX19" fmla="*/ 353291 w 1435452"/>
              <a:gd name="connsiteY19" fmla="*/ 664498 h 1059429"/>
              <a:gd name="connsiteX20" fmla="*/ 378229 w 1435452"/>
              <a:gd name="connsiteY20" fmla="*/ 689436 h 1059429"/>
              <a:gd name="connsiteX21" fmla="*/ 390698 w 1435452"/>
              <a:gd name="connsiteY21" fmla="*/ 697749 h 1059429"/>
              <a:gd name="connsiteX22" fmla="*/ 407324 w 1435452"/>
              <a:gd name="connsiteY22" fmla="*/ 714375 h 1059429"/>
              <a:gd name="connsiteX23" fmla="*/ 415636 w 1435452"/>
              <a:gd name="connsiteY23" fmla="*/ 707794 h 1059429"/>
              <a:gd name="connsiteX24" fmla="*/ 436418 w 1435452"/>
              <a:gd name="connsiteY24" fmla="*/ 720869 h 1059429"/>
              <a:gd name="connsiteX25" fmla="*/ 450662 w 1435452"/>
              <a:gd name="connsiteY25" fmla="*/ 731563 h 1059429"/>
              <a:gd name="connsiteX26" fmla="*/ 477982 w 1435452"/>
              <a:gd name="connsiteY26" fmla="*/ 747626 h 1059429"/>
              <a:gd name="connsiteX27" fmla="*/ 498764 w 1435452"/>
              <a:gd name="connsiteY27" fmla="*/ 751782 h 1059429"/>
              <a:gd name="connsiteX28" fmla="*/ 515389 w 1435452"/>
              <a:gd name="connsiteY28" fmla="*/ 760095 h 1059429"/>
              <a:gd name="connsiteX29" fmla="*/ 527858 w 1435452"/>
              <a:gd name="connsiteY29" fmla="*/ 768407 h 1059429"/>
              <a:gd name="connsiteX30" fmla="*/ 569422 w 1435452"/>
              <a:gd name="connsiteY30" fmla="*/ 785033 h 1059429"/>
              <a:gd name="connsiteX31" fmla="*/ 586047 w 1435452"/>
              <a:gd name="connsiteY31" fmla="*/ 797502 h 1059429"/>
              <a:gd name="connsiteX32" fmla="*/ 606180 w 1435452"/>
              <a:gd name="connsiteY32" fmla="*/ 794472 h 1059429"/>
              <a:gd name="connsiteX33" fmla="*/ 632936 w 1435452"/>
              <a:gd name="connsiteY33" fmla="*/ 802783 h 1059429"/>
              <a:gd name="connsiteX34" fmla="*/ 645968 w 1435452"/>
              <a:gd name="connsiteY34" fmla="*/ 811096 h 1059429"/>
              <a:gd name="connsiteX35" fmla="*/ 664975 w 1435452"/>
              <a:gd name="connsiteY35" fmla="*/ 817028 h 1059429"/>
              <a:gd name="connsiteX36" fmla="*/ 698269 w 1435452"/>
              <a:gd name="connsiteY36" fmla="*/ 830752 h 1059429"/>
              <a:gd name="connsiteX37" fmla="*/ 806334 w 1435452"/>
              <a:gd name="connsiteY37" fmla="*/ 843222 h 1059429"/>
              <a:gd name="connsiteX38" fmla="*/ 872836 w 1435452"/>
              <a:gd name="connsiteY38" fmla="*/ 847379 h 1059429"/>
              <a:gd name="connsiteX39" fmla="*/ 972589 w 1435452"/>
              <a:gd name="connsiteY39" fmla="*/ 851535 h 1059429"/>
              <a:gd name="connsiteX40" fmla="*/ 1084811 w 1435452"/>
              <a:gd name="connsiteY40" fmla="*/ 843222 h 1059429"/>
              <a:gd name="connsiteX41" fmla="*/ 1131700 w 1435452"/>
              <a:gd name="connsiteY41" fmla="*/ 836034 h 1059429"/>
              <a:gd name="connsiteX42" fmla="*/ 1151313 w 1435452"/>
              <a:gd name="connsiteY42" fmla="*/ 839065 h 1059429"/>
              <a:gd name="connsiteX43" fmla="*/ 1271847 w 1435452"/>
              <a:gd name="connsiteY43" fmla="*/ 826596 h 1059429"/>
              <a:gd name="connsiteX44" fmla="*/ 1328261 w 1435452"/>
              <a:gd name="connsiteY44" fmla="*/ 812872 h 1059429"/>
              <a:gd name="connsiteX45" fmla="*/ 1356792 w 1435452"/>
              <a:gd name="connsiteY45" fmla="*/ 796809 h 1059429"/>
              <a:gd name="connsiteX46" fmla="*/ 1391863 w 1435452"/>
              <a:gd name="connsiteY46" fmla="*/ 785510 h 1059429"/>
              <a:gd name="connsiteX47" fmla="*/ 1409656 w 1435452"/>
              <a:gd name="connsiteY47" fmla="*/ 774816 h 1059429"/>
              <a:gd name="connsiteX48" fmla="*/ 1435244 w 1435452"/>
              <a:gd name="connsiteY48" fmla="*/ 772997 h 1059429"/>
              <a:gd name="connsiteX49" fmla="*/ 1419095 w 1435452"/>
              <a:gd name="connsiteY49" fmla="*/ 853483 h 1059429"/>
              <a:gd name="connsiteX50" fmla="*/ 1374110 w 1435452"/>
              <a:gd name="connsiteY50" fmla="*/ 884958 h 1059429"/>
              <a:gd name="connsiteX51" fmla="*/ 1336618 w 1435452"/>
              <a:gd name="connsiteY51" fmla="*/ 905611 h 1059429"/>
              <a:gd name="connsiteX52" fmla="*/ 1310511 w 1435452"/>
              <a:gd name="connsiteY52" fmla="*/ 916348 h 1059429"/>
              <a:gd name="connsiteX53" fmla="*/ 1298041 w 1435452"/>
              <a:gd name="connsiteY53" fmla="*/ 925268 h 1059429"/>
              <a:gd name="connsiteX54" fmla="*/ 1271285 w 1435452"/>
              <a:gd name="connsiteY54" fmla="*/ 919292 h 1059429"/>
              <a:gd name="connsiteX55" fmla="*/ 1261803 w 1435452"/>
              <a:gd name="connsiteY55" fmla="*/ 930593 h 1059429"/>
              <a:gd name="connsiteX56" fmla="*/ 1234483 w 1435452"/>
              <a:gd name="connsiteY56" fmla="*/ 931761 h 1059429"/>
              <a:gd name="connsiteX57" fmla="*/ 1217251 w 1435452"/>
              <a:gd name="connsiteY57" fmla="*/ 946611 h 1059429"/>
              <a:gd name="connsiteX58" fmla="*/ 1177463 w 1435452"/>
              <a:gd name="connsiteY58" fmla="*/ 960856 h 1059429"/>
              <a:gd name="connsiteX59" fmla="*/ 1146593 w 1435452"/>
              <a:gd name="connsiteY59" fmla="*/ 973887 h 1059429"/>
              <a:gd name="connsiteX60" fmla="*/ 1138886 w 1435452"/>
              <a:gd name="connsiteY60" fmla="*/ 980425 h 1059429"/>
              <a:gd name="connsiteX61" fmla="*/ 1132393 w 1435452"/>
              <a:gd name="connsiteY61" fmla="*/ 984582 h 1059429"/>
              <a:gd name="connsiteX62" fmla="*/ 1092560 w 1435452"/>
              <a:gd name="connsiteY62" fmla="*/ 988132 h 1059429"/>
              <a:gd name="connsiteX63" fmla="*/ 1025496 w 1435452"/>
              <a:gd name="connsiteY63" fmla="*/ 1001207 h 1059429"/>
              <a:gd name="connsiteX64" fmla="*/ 999345 w 1435452"/>
              <a:gd name="connsiteY64" fmla="*/ 1019651 h 1059429"/>
              <a:gd name="connsiteX65" fmla="*/ 970251 w 1435452"/>
              <a:gd name="connsiteY65" fmla="*/ 1021426 h 1059429"/>
              <a:gd name="connsiteX66" fmla="*/ 928644 w 1435452"/>
              <a:gd name="connsiteY66" fmla="*/ 1037487 h 1059429"/>
              <a:gd name="connsiteX67" fmla="*/ 882881 w 1435452"/>
              <a:gd name="connsiteY67" fmla="*/ 1039264 h 1059429"/>
              <a:gd name="connsiteX68" fmla="*/ 852054 w 1435452"/>
              <a:gd name="connsiteY68" fmla="*/ 1042208 h 1059429"/>
              <a:gd name="connsiteX69" fmla="*/ 818760 w 1435452"/>
              <a:gd name="connsiteY69" fmla="*/ 1048746 h 1059429"/>
              <a:gd name="connsiteX70" fmla="*/ 793865 w 1435452"/>
              <a:gd name="connsiteY70" fmla="*/ 1046927 h 1059429"/>
              <a:gd name="connsiteX71" fmla="*/ 777240 w 1435452"/>
              <a:gd name="connsiteY71" fmla="*/ 1050478 h 1059429"/>
              <a:gd name="connsiteX72" fmla="*/ 750526 w 1435452"/>
              <a:gd name="connsiteY72" fmla="*/ 1059395 h 1059429"/>
              <a:gd name="connsiteX73" fmla="*/ 727364 w 1435452"/>
              <a:gd name="connsiteY73" fmla="*/ 1046884 h 1059429"/>
              <a:gd name="connsiteX74" fmla="*/ 619298 w 1435452"/>
              <a:gd name="connsiteY74" fmla="*/ 1042727 h 1059429"/>
              <a:gd name="connsiteX75" fmla="*/ 594360 w 1435452"/>
              <a:gd name="connsiteY75" fmla="*/ 1034415 h 1059429"/>
              <a:gd name="connsiteX76" fmla="*/ 536171 w 1435452"/>
              <a:gd name="connsiteY76" fmla="*/ 1013633 h 1059429"/>
              <a:gd name="connsiteX77" fmla="*/ 519545 w 1435452"/>
              <a:gd name="connsiteY77" fmla="*/ 997007 h 1059429"/>
              <a:gd name="connsiteX78" fmla="*/ 357447 w 1435452"/>
              <a:gd name="connsiteY78" fmla="*/ 922193 h 1059429"/>
              <a:gd name="connsiteX79" fmla="*/ 320040 w 1435452"/>
              <a:gd name="connsiteY79" fmla="*/ 897255 h 1059429"/>
              <a:gd name="connsiteX80" fmla="*/ 261851 w 1435452"/>
              <a:gd name="connsiteY80" fmla="*/ 851535 h 1059429"/>
              <a:gd name="connsiteX81" fmla="*/ 245225 w 1435452"/>
              <a:gd name="connsiteY81" fmla="*/ 839066 h 1059429"/>
              <a:gd name="connsiteX82" fmla="*/ 224444 w 1435452"/>
              <a:gd name="connsiteY82" fmla="*/ 818284 h 1059429"/>
              <a:gd name="connsiteX83" fmla="*/ 207818 w 1435452"/>
              <a:gd name="connsiteY83" fmla="*/ 785033 h 1059429"/>
              <a:gd name="connsiteX84" fmla="*/ 199505 w 1435452"/>
              <a:gd name="connsiteY84" fmla="*/ 772564 h 1059429"/>
              <a:gd name="connsiteX85" fmla="*/ 187036 w 1435452"/>
              <a:gd name="connsiteY85" fmla="*/ 755938 h 1059429"/>
              <a:gd name="connsiteX86" fmla="*/ 153785 w 1435452"/>
              <a:gd name="connsiteY86" fmla="*/ 710218 h 1059429"/>
              <a:gd name="connsiteX87" fmla="*/ 128847 w 1435452"/>
              <a:gd name="connsiteY87" fmla="*/ 685280 h 1059429"/>
              <a:gd name="connsiteX88" fmla="*/ 124691 w 1435452"/>
              <a:gd name="connsiteY88" fmla="*/ 672811 h 1059429"/>
              <a:gd name="connsiteX89" fmla="*/ 99753 w 1435452"/>
              <a:gd name="connsiteY89" fmla="*/ 635404 h 1059429"/>
              <a:gd name="connsiteX90" fmla="*/ 74814 w 1435452"/>
              <a:gd name="connsiteY90" fmla="*/ 597996 h 1059429"/>
              <a:gd name="connsiteX91" fmla="*/ 58189 w 1435452"/>
              <a:gd name="connsiteY91" fmla="*/ 573058 h 1059429"/>
              <a:gd name="connsiteX92" fmla="*/ 45720 w 1435452"/>
              <a:gd name="connsiteY92" fmla="*/ 539807 h 1059429"/>
              <a:gd name="connsiteX93" fmla="*/ 41564 w 1435452"/>
              <a:gd name="connsiteY93" fmla="*/ 502400 h 1059429"/>
              <a:gd name="connsiteX94" fmla="*/ 33251 w 1435452"/>
              <a:gd name="connsiteY94" fmla="*/ 489931 h 1059429"/>
              <a:gd name="connsiteX95" fmla="*/ 24938 w 1435452"/>
              <a:gd name="connsiteY95" fmla="*/ 464993 h 1059429"/>
              <a:gd name="connsiteX96" fmla="*/ 16625 w 1435452"/>
              <a:gd name="connsiteY96" fmla="*/ 448367 h 1059429"/>
              <a:gd name="connsiteX97" fmla="*/ 12469 w 1435452"/>
              <a:gd name="connsiteY97" fmla="*/ 431742 h 1059429"/>
              <a:gd name="connsiteX98" fmla="*/ 4156 w 1435452"/>
              <a:gd name="connsiteY98" fmla="*/ 406804 h 1059429"/>
              <a:gd name="connsiteX99" fmla="*/ 0 w 1435452"/>
              <a:gd name="connsiteY99" fmla="*/ 390178 h 1059429"/>
              <a:gd name="connsiteX100" fmla="*/ 4156 w 1435452"/>
              <a:gd name="connsiteY100" fmla="*/ 294582 h 1059429"/>
              <a:gd name="connsiteX101" fmla="*/ 8313 w 1435452"/>
              <a:gd name="connsiteY101" fmla="*/ 273800 h 1059429"/>
              <a:gd name="connsiteX102" fmla="*/ 12469 w 1435452"/>
              <a:gd name="connsiteY102" fmla="*/ 228080 h 1059429"/>
              <a:gd name="connsiteX103" fmla="*/ 20782 w 1435452"/>
              <a:gd name="connsiteY103" fmla="*/ 207298 h 1059429"/>
              <a:gd name="connsiteX104" fmla="*/ 29094 w 1435452"/>
              <a:gd name="connsiteY104" fmla="*/ 174047 h 1059429"/>
              <a:gd name="connsiteX105" fmla="*/ 37407 w 1435452"/>
              <a:gd name="connsiteY105" fmla="*/ 136640 h 1059429"/>
              <a:gd name="connsiteX106" fmla="*/ 41564 w 1435452"/>
              <a:gd name="connsiteY106" fmla="*/ 115858 h 1059429"/>
              <a:gd name="connsiteX107" fmla="*/ 49876 w 1435452"/>
              <a:gd name="connsiteY107" fmla="*/ 99233 h 1059429"/>
              <a:gd name="connsiteX108" fmla="*/ 54033 w 1435452"/>
              <a:gd name="connsiteY108" fmla="*/ 86764 h 1059429"/>
              <a:gd name="connsiteX109" fmla="*/ 61133 w 1435452"/>
              <a:gd name="connsiteY109" fmla="*/ 73689 h 1059429"/>
              <a:gd name="connsiteX110" fmla="*/ 77759 w 1435452"/>
              <a:gd name="connsiteY110" fmla="*/ 51694 h 1059429"/>
              <a:gd name="connsiteX111" fmla="*/ 95596 w 1435452"/>
              <a:gd name="connsiteY111" fmla="*/ 53513 h 1059429"/>
              <a:gd name="connsiteX112" fmla="*/ 89015 w 1435452"/>
              <a:gd name="connsiteY112" fmla="*/ 46975 h 1059429"/>
              <a:gd name="connsiteX113" fmla="*/ 108628 w 1435452"/>
              <a:gd name="connsiteY113" fmla="*/ 26757 h 1059429"/>
              <a:gd name="connsiteX114" fmla="*/ 162142 w 1435452"/>
              <a:gd name="connsiteY114" fmla="*/ 0 h 1059429"/>
              <a:gd name="connsiteX115" fmla="*/ 160929 w 1435452"/>
              <a:gd name="connsiteY115" fmla="*/ 57669 h 1059429"/>
              <a:gd name="connsiteX0" fmla="*/ 160929 w 1435452"/>
              <a:gd name="connsiteY0" fmla="*/ 57669 h 1059429"/>
              <a:gd name="connsiteX1" fmla="*/ 153785 w 1435452"/>
              <a:gd name="connsiteY1" fmla="*/ 124171 h 1059429"/>
              <a:gd name="connsiteX2" fmla="*/ 159760 w 1435452"/>
              <a:gd name="connsiteY2" fmla="*/ 204917 h 1059429"/>
              <a:gd name="connsiteX3" fmla="*/ 159154 w 1435452"/>
              <a:gd name="connsiteY3" fmla="*/ 273887 h 1059429"/>
              <a:gd name="connsiteX4" fmla="*/ 162097 w 1435452"/>
              <a:gd name="connsiteY4" fmla="*/ 236349 h 1059429"/>
              <a:gd name="connsiteX5" fmla="*/ 175779 w 1435452"/>
              <a:gd name="connsiteY5" fmla="*/ 342077 h 1059429"/>
              <a:gd name="connsiteX6" fmla="*/ 175737 w 1435452"/>
              <a:gd name="connsiteY6" fmla="*/ 356927 h 1059429"/>
              <a:gd name="connsiteX7" fmla="*/ 178724 w 1435452"/>
              <a:gd name="connsiteY7" fmla="*/ 390178 h 1059429"/>
              <a:gd name="connsiteX8" fmla="*/ 187643 w 1435452"/>
              <a:gd name="connsiteY8" fmla="*/ 396673 h 1059429"/>
              <a:gd name="connsiteX9" fmla="*/ 198943 w 1435452"/>
              <a:gd name="connsiteY9" fmla="*/ 422824 h 1059429"/>
              <a:gd name="connsiteX10" fmla="*/ 200718 w 1435452"/>
              <a:gd name="connsiteY10" fmla="*/ 442999 h 1059429"/>
              <a:gd name="connsiteX11" fmla="*/ 216174 w 1435452"/>
              <a:gd name="connsiteY11" fmla="*/ 462006 h 1059429"/>
              <a:gd name="connsiteX12" fmla="*/ 226261 w 1435452"/>
              <a:gd name="connsiteY12" fmla="*/ 485124 h 1059429"/>
              <a:gd name="connsiteX13" fmla="*/ 236350 w 1435452"/>
              <a:gd name="connsiteY13" fmla="*/ 509501 h 1059429"/>
              <a:gd name="connsiteX14" fmla="*/ 252975 w 1435452"/>
              <a:gd name="connsiteY14" fmla="*/ 541582 h 1059429"/>
              <a:gd name="connsiteX15" fmla="*/ 256526 w 1435452"/>
              <a:gd name="connsiteY15" fmla="*/ 551671 h 1059429"/>
              <a:gd name="connsiteX16" fmla="*/ 293933 w 1435452"/>
              <a:gd name="connsiteY16" fmla="*/ 597996 h 1059429"/>
              <a:gd name="connsiteX17" fmla="*/ 307571 w 1435452"/>
              <a:gd name="connsiteY17" fmla="*/ 627091 h 1059429"/>
              <a:gd name="connsiteX18" fmla="*/ 327184 w 1435452"/>
              <a:gd name="connsiteY18" fmla="*/ 642504 h 1059429"/>
              <a:gd name="connsiteX19" fmla="*/ 353291 w 1435452"/>
              <a:gd name="connsiteY19" fmla="*/ 664498 h 1059429"/>
              <a:gd name="connsiteX20" fmla="*/ 378229 w 1435452"/>
              <a:gd name="connsiteY20" fmla="*/ 689436 h 1059429"/>
              <a:gd name="connsiteX21" fmla="*/ 390698 w 1435452"/>
              <a:gd name="connsiteY21" fmla="*/ 697749 h 1059429"/>
              <a:gd name="connsiteX22" fmla="*/ 407324 w 1435452"/>
              <a:gd name="connsiteY22" fmla="*/ 714375 h 1059429"/>
              <a:gd name="connsiteX23" fmla="*/ 415636 w 1435452"/>
              <a:gd name="connsiteY23" fmla="*/ 707794 h 1059429"/>
              <a:gd name="connsiteX24" fmla="*/ 436418 w 1435452"/>
              <a:gd name="connsiteY24" fmla="*/ 720869 h 1059429"/>
              <a:gd name="connsiteX25" fmla="*/ 450662 w 1435452"/>
              <a:gd name="connsiteY25" fmla="*/ 731563 h 1059429"/>
              <a:gd name="connsiteX26" fmla="*/ 477982 w 1435452"/>
              <a:gd name="connsiteY26" fmla="*/ 747626 h 1059429"/>
              <a:gd name="connsiteX27" fmla="*/ 498764 w 1435452"/>
              <a:gd name="connsiteY27" fmla="*/ 751782 h 1059429"/>
              <a:gd name="connsiteX28" fmla="*/ 515389 w 1435452"/>
              <a:gd name="connsiteY28" fmla="*/ 760095 h 1059429"/>
              <a:gd name="connsiteX29" fmla="*/ 527858 w 1435452"/>
              <a:gd name="connsiteY29" fmla="*/ 768407 h 1059429"/>
              <a:gd name="connsiteX30" fmla="*/ 569422 w 1435452"/>
              <a:gd name="connsiteY30" fmla="*/ 785033 h 1059429"/>
              <a:gd name="connsiteX31" fmla="*/ 586047 w 1435452"/>
              <a:gd name="connsiteY31" fmla="*/ 797502 h 1059429"/>
              <a:gd name="connsiteX32" fmla="*/ 606180 w 1435452"/>
              <a:gd name="connsiteY32" fmla="*/ 794472 h 1059429"/>
              <a:gd name="connsiteX33" fmla="*/ 632936 w 1435452"/>
              <a:gd name="connsiteY33" fmla="*/ 802783 h 1059429"/>
              <a:gd name="connsiteX34" fmla="*/ 645968 w 1435452"/>
              <a:gd name="connsiteY34" fmla="*/ 811096 h 1059429"/>
              <a:gd name="connsiteX35" fmla="*/ 664975 w 1435452"/>
              <a:gd name="connsiteY35" fmla="*/ 817028 h 1059429"/>
              <a:gd name="connsiteX36" fmla="*/ 698269 w 1435452"/>
              <a:gd name="connsiteY36" fmla="*/ 830752 h 1059429"/>
              <a:gd name="connsiteX37" fmla="*/ 806334 w 1435452"/>
              <a:gd name="connsiteY37" fmla="*/ 843222 h 1059429"/>
              <a:gd name="connsiteX38" fmla="*/ 872836 w 1435452"/>
              <a:gd name="connsiteY38" fmla="*/ 847379 h 1059429"/>
              <a:gd name="connsiteX39" fmla="*/ 972589 w 1435452"/>
              <a:gd name="connsiteY39" fmla="*/ 851535 h 1059429"/>
              <a:gd name="connsiteX40" fmla="*/ 1084811 w 1435452"/>
              <a:gd name="connsiteY40" fmla="*/ 843222 h 1059429"/>
              <a:gd name="connsiteX41" fmla="*/ 1131700 w 1435452"/>
              <a:gd name="connsiteY41" fmla="*/ 836034 h 1059429"/>
              <a:gd name="connsiteX42" fmla="*/ 1151313 w 1435452"/>
              <a:gd name="connsiteY42" fmla="*/ 839065 h 1059429"/>
              <a:gd name="connsiteX43" fmla="*/ 1271847 w 1435452"/>
              <a:gd name="connsiteY43" fmla="*/ 826596 h 1059429"/>
              <a:gd name="connsiteX44" fmla="*/ 1328261 w 1435452"/>
              <a:gd name="connsiteY44" fmla="*/ 812872 h 1059429"/>
              <a:gd name="connsiteX45" fmla="*/ 1356792 w 1435452"/>
              <a:gd name="connsiteY45" fmla="*/ 796809 h 1059429"/>
              <a:gd name="connsiteX46" fmla="*/ 1391863 w 1435452"/>
              <a:gd name="connsiteY46" fmla="*/ 785510 h 1059429"/>
              <a:gd name="connsiteX47" fmla="*/ 1409656 w 1435452"/>
              <a:gd name="connsiteY47" fmla="*/ 774816 h 1059429"/>
              <a:gd name="connsiteX48" fmla="*/ 1435244 w 1435452"/>
              <a:gd name="connsiteY48" fmla="*/ 772997 h 1059429"/>
              <a:gd name="connsiteX49" fmla="*/ 1419095 w 1435452"/>
              <a:gd name="connsiteY49" fmla="*/ 853483 h 1059429"/>
              <a:gd name="connsiteX50" fmla="*/ 1374110 w 1435452"/>
              <a:gd name="connsiteY50" fmla="*/ 884958 h 1059429"/>
              <a:gd name="connsiteX51" fmla="*/ 1336618 w 1435452"/>
              <a:gd name="connsiteY51" fmla="*/ 905611 h 1059429"/>
              <a:gd name="connsiteX52" fmla="*/ 1310511 w 1435452"/>
              <a:gd name="connsiteY52" fmla="*/ 916348 h 1059429"/>
              <a:gd name="connsiteX53" fmla="*/ 1298041 w 1435452"/>
              <a:gd name="connsiteY53" fmla="*/ 925268 h 1059429"/>
              <a:gd name="connsiteX54" fmla="*/ 1271285 w 1435452"/>
              <a:gd name="connsiteY54" fmla="*/ 919292 h 1059429"/>
              <a:gd name="connsiteX55" fmla="*/ 1261803 w 1435452"/>
              <a:gd name="connsiteY55" fmla="*/ 937737 h 1059429"/>
              <a:gd name="connsiteX56" fmla="*/ 1234483 w 1435452"/>
              <a:gd name="connsiteY56" fmla="*/ 931761 h 1059429"/>
              <a:gd name="connsiteX57" fmla="*/ 1217251 w 1435452"/>
              <a:gd name="connsiteY57" fmla="*/ 946611 h 1059429"/>
              <a:gd name="connsiteX58" fmla="*/ 1177463 w 1435452"/>
              <a:gd name="connsiteY58" fmla="*/ 960856 h 1059429"/>
              <a:gd name="connsiteX59" fmla="*/ 1146593 w 1435452"/>
              <a:gd name="connsiteY59" fmla="*/ 973887 h 1059429"/>
              <a:gd name="connsiteX60" fmla="*/ 1138886 w 1435452"/>
              <a:gd name="connsiteY60" fmla="*/ 980425 h 1059429"/>
              <a:gd name="connsiteX61" fmla="*/ 1132393 w 1435452"/>
              <a:gd name="connsiteY61" fmla="*/ 984582 h 1059429"/>
              <a:gd name="connsiteX62" fmla="*/ 1092560 w 1435452"/>
              <a:gd name="connsiteY62" fmla="*/ 988132 h 1059429"/>
              <a:gd name="connsiteX63" fmla="*/ 1025496 w 1435452"/>
              <a:gd name="connsiteY63" fmla="*/ 1001207 h 1059429"/>
              <a:gd name="connsiteX64" fmla="*/ 999345 w 1435452"/>
              <a:gd name="connsiteY64" fmla="*/ 1019651 h 1059429"/>
              <a:gd name="connsiteX65" fmla="*/ 970251 w 1435452"/>
              <a:gd name="connsiteY65" fmla="*/ 1021426 h 1059429"/>
              <a:gd name="connsiteX66" fmla="*/ 928644 w 1435452"/>
              <a:gd name="connsiteY66" fmla="*/ 1037487 h 1059429"/>
              <a:gd name="connsiteX67" fmla="*/ 882881 w 1435452"/>
              <a:gd name="connsiteY67" fmla="*/ 1039264 h 1059429"/>
              <a:gd name="connsiteX68" fmla="*/ 852054 w 1435452"/>
              <a:gd name="connsiteY68" fmla="*/ 1042208 h 1059429"/>
              <a:gd name="connsiteX69" fmla="*/ 818760 w 1435452"/>
              <a:gd name="connsiteY69" fmla="*/ 1048746 h 1059429"/>
              <a:gd name="connsiteX70" fmla="*/ 793865 w 1435452"/>
              <a:gd name="connsiteY70" fmla="*/ 1046927 h 1059429"/>
              <a:gd name="connsiteX71" fmla="*/ 777240 w 1435452"/>
              <a:gd name="connsiteY71" fmla="*/ 1050478 h 1059429"/>
              <a:gd name="connsiteX72" fmla="*/ 750526 w 1435452"/>
              <a:gd name="connsiteY72" fmla="*/ 1059395 h 1059429"/>
              <a:gd name="connsiteX73" fmla="*/ 727364 w 1435452"/>
              <a:gd name="connsiteY73" fmla="*/ 1046884 h 1059429"/>
              <a:gd name="connsiteX74" fmla="*/ 619298 w 1435452"/>
              <a:gd name="connsiteY74" fmla="*/ 1042727 h 1059429"/>
              <a:gd name="connsiteX75" fmla="*/ 594360 w 1435452"/>
              <a:gd name="connsiteY75" fmla="*/ 1034415 h 1059429"/>
              <a:gd name="connsiteX76" fmla="*/ 536171 w 1435452"/>
              <a:gd name="connsiteY76" fmla="*/ 1013633 h 1059429"/>
              <a:gd name="connsiteX77" fmla="*/ 519545 w 1435452"/>
              <a:gd name="connsiteY77" fmla="*/ 997007 h 1059429"/>
              <a:gd name="connsiteX78" fmla="*/ 357447 w 1435452"/>
              <a:gd name="connsiteY78" fmla="*/ 922193 h 1059429"/>
              <a:gd name="connsiteX79" fmla="*/ 320040 w 1435452"/>
              <a:gd name="connsiteY79" fmla="*/ 897255 h 1059429"/>
              <a:gd name="connsiteX80" fmla="*/ 261851 w 1435452"/>
              <a:gd name="connsiteY80" fmla="*/ 851535 h 1059429"/>
              <a:gd name="connsiteX81" fmla="*/ 245225 w 1435452"/>
              <a:gd name="connsiteY81" fmla="*/ 839066 h 1059429"/>
              <a:gd name="connsiteX82" fmla="*/ 224444 w 1435452"/>
              <a:gd name="connsiteY82" fmla="*/ 818284 h 1059429"/>
              <a:gd name="connsiteX83" fmla="*/ 207818 w 1435452"/>
              <a:gd name="connsiteY83" fmla="*/ 785033 h 1059429"/>
              <a:gd name="connsiteX84" fmla="*/ 199505 w 1435452"/>
              <a:gd name="connsiteY84" fmla="*/ 772564 h 1059429"/>
              <a:gd name="connsiteX85" fmla="*/ 187036 w 1435452"/>
              <a:gd name="connsiteY85" fmla="*/ 755938 h 1059429"/>
              <a:gd name="connsiteX86" fmla="*/ 153785 w 1435452"/>
              <a:gd name="connsiteY86" fmla="*/ 710218 h 1059429"/>
              <a:gd name="connsiteX87" fmla="*/ 128847 w 1435452"/>
              <a:gd name="connsiteY87" fmla="*/ 685280 h 1059429"/>
              <a:gd name="connsiteX88" fmla="*/ 124691 w 1435452"/>
              <a:gd name="connsiteY88" fmla="*/ 672811 h 1059429"/>
              <a:gd name="connsiteX89" fmla="*/ 99753 w 1435452"/>
              <a:gd name="connsiteY89" fmla="*/ 635404 h 1059429"/>
              <a:gd name="connsiteX90" fmla="*/ 74814 w 1435452"/>
              <a:gd name="connsiteY90" fmla="*/ 597996 h 1059429"/>
              <a:gd name="connsiteX91" fmla="*/ 58189 w 1435452"/>
              <a:gd name="connsiteY91" fmla="*/ 573058 h 1059429"/>
              <a:gd name="connsiteX92" fmla="*/ 45720 w 1435452"/>
              <a:gd name="connsiteY92" fmla="*/ 539807 h 1059429"/>
              <a:gd name="connsiteX93" fmla="*/ 41564 w 1435452"/>
              <a:gd name="connsiteY93" fmla="*/ 502400 h 1059429"/>
              <a:gd name="connsiteX94" fmla="*/ 33251 w 1435452"/>
              <a:gd name="connsiteY94" fmla="*/ 489931 h 1059429"/>
              <a:gd name="connsiteX95" fmla="*/ 24938 w 1435452"/>
              <a:gd name="connsiteY95" fmla="*/ 464993 h 1059429"/>
              <a:gd name="connsiteX96" fmla="*/ 16625 w 1435452"/>
              <a:gd name="connsiteY96" fmla="*/ 448367 h 1059429"/>
              <a:gd name="connsiteX97" fmla="*/ 12469 w 1435452"/>
              <a:gd name="connsiteY97" fmla="*/ 431742 h 1059429"/>
              <a:gd name="connsiteX98" fmla="*/ 4156 w 1435452"/>
              <a:gd name="connsiteY98" fmla="*/ 406804 h 1059429"/>
              <a:gd name="connsiteX99" fmla="*/ 0 w 1435452"/>
              <a:gd name="connsiteY99" fmla="*/ 390178 h 1059429"/>
              <a:gd name="connsiteX100" fmla="*/ 4156 w 1435452"/>
              <a:gd name="connsiteY100" fmla="*/ 294582 h 1059429"/>
              <a:gd name="connsiteX101" fmla="*/ 8313 w 1435452"/>
              <a:gd name="connsiteY101" fmla="*/ 273800 h 1059429"/>
              <a:gd name="connsiteX102" fmla="*/ 12469 w 1435452"/>
              <a:gd name="connsiteY102" fmla="*/ 228080 h 1059429"/>
              <a:gd name="connsiteX103" fmla="*/ 20782 w 1435452"/>
              <a:gd name="connsiteY103" fmla="*/ 207298 h 1059429"/>
              <a:gd name="connsiteX104" fmla="*/ 29094 w 1435452"/>
              <a:gd name="connsiteY104" fmla="*/ 174047 h 1059429"/>
              <a:gd name="connsiteX105" fmla="*/ 37407 w 1435452"/>
              <a:gd name="connsiteY105" fmla="*/ 136640 h 1059429"/>
              <a:gd name="connsiteX106" fmla="*/ 41564 w 1435452"/>
              <a:gd name="connsiteY106" fmla="*/ 115858 h 1059429"/>
              <a:gd name="connsiteX107" fmla="*/ 49876 w 1435452"/>
              <a:gd name="connsiteY107" fmla="*/ 99233 h 1059429"/>
              <a:gd name="connsiteX108" fmla="*/ 54033 w 1435452"/>
              <a:gd name="connsiteY108" fmla="*/ 86764 h 1059429"/>
              <a:gd name="connsiteX109" fmla="*/ 61133 w 1435452"/>
              <a:gd name="connsiteY109" fmla="*/ 73689 h 1059429"/>
              <a:gd name="connsiteX110" fmla="*/ 77759 w 1435452"/>
              <a:gd name="connsiteY110" fmla="*/ 51694 h 1059429"/>
              <a:gd name="connsiteX111" fmla="*/ 95596 w 1435452"/>
              <a:gd name="connsiteY111" fmla="*/ 53513 h 1059429"/>
              <a:gd name="connsiteX112" fmla="*/ 89015 w 1435452"/>
              <a:gd name="connsiteY112" fmla="*/ 46975 h 1059429"/>
              <a:gd name="connsiteX113" fmla="*/ 108628 w 1435452"/>
              <a:gd name="connsiteY113" fmla="*/ 26757 h 1059429"/>
              <a:gd name="connsiteX114" fmla="*/ 162142 w 1435452"/>
              <a:gd name="connsiteY114" fmla="*/ 0 h 1059429"/>
              <a:gd name="connsiteX115" fmla="*/ 160929 w 1435452"/>
              <a:gd name="connsiteY115" fmla="*/ 57669 h 1059429"/>
              <a:gd name="connsiteX0" fmla="*/ 160929 w 1435452"/>
              <a:gd name="connsiteY0" fmla="*/ 57669 h 1059429"/>
              <a:gd name="connsiteX1" fmla="*/ 153785 w 1435452"/>
              <a:gd name="connsiteY1" fmla="*/ 124171 h 1059429"/>
              <a:gd name="connsiteX2" fmla="*/ 159760 w 1435452"/>
              <a:gd name="connsiteY2" fmla="*/ 204917 h 1059429"/>
              <a:gd name="connsiteX3" fmla="*/ 159154 w 1435452"/>
              <a:gd name="connsiteY3" fmla="*/ 273887 h 1059429"/>
              <a:gd name="connsiteX4" fmla="*/ 162097 w 1435452"/>
              <a:gd name="connsiteY4" fmla="*/ 236349 h 1059429"/>
              <a:gd name="connsiteX5" fmla="*/ 175779 w 1435452"/>
              <a:gd name="connsiteY5" fmla="*/ 342077 h 1059429"/>
              <a:gd name="connsiteX6" fmla="*/ 175737 w 1435452"/>
              <a:gd name="connsiteY6" fmla="*/ 356927 h 1059429"/>
              <a:gd name="connsiteX7" fmla="*/ 178724 w 1435452"/>
              <a:gd name="connsiteY7" fmla="*/ 390178 h 1059429"/>
              <a:gd name="connsiteX8" fmla="*/ 187643 w 1435452"/>
              <a:gd name="connsiteY8" fmla="*/ 396673 h 1059429"/>
              <a:gd name="connsiteX9" fmla="*/ 198943 w 1435452"/>
              <a:gd name="connsiteY9" fmla="*/ 422824 h 1059429"/>
              <a:gd name="connsiteX10" fmla="*/ 200718 w 1435452"/>
              <a:gd name="connsiteY10" fmla="*/ 442999 h 1059429"/>
              <a:gd name="connsiteX11" fmla="*/ 216174 w 1435452"/>
              <a:gd name="connsiteY11" fmla="*/ 462006 h 1059429"/>
              <a:gd name="connsiteX12" fmla="*/ 226261 w 1435452"/>
              <a:gd name="connsiteY12" fmla="*/ 485124 h 1059429"/>
              <a:gd name="connsiteX13" fmla="*/ 236350 w 1435452"/>
              <a:gd name="connsiteY13" fmla="*/ 509501 h 1059429"/>
              <a:gd name="connsiteX14" fmla="*/ 252975 w 1435452"/>
              <a:gd name="connsiteY14" fmla="*/ 541582 h 1059429"/>
              <a:gd name="connsiteX15" fmla="*/ 256526 w 1435452"/>
              <a:gd name="connsiteY15" fmla="*/ 551671 h 1059429"/>
              <a:gd name="connsiteX16" fmla="*/ 293933 w 1435452"/>
              <a:gd name="connsiteY16" fmla="*/ 597996 h 1059429"/>
              <a:gd name="connsiteX17" fmla="*/ 307571 w 1435452"/>
              <a:gd name="connsiteY17" fmla="*/ 627091 h 1059429"/>
              <a:gd name="connsiteX18" fmla="*/ 327184 w 1435452"/>
              <a:gd name="connsiteY18" fmla="*/ 642504 h 1059429"/>
              <a:gd name="connsiteX19" fmla="*/ 353291 w 1435452"/>
              <a:gd name="connsiteY19" fmla="*/ 664498 h 1059429"/>
              <a:gd name="connsiteX20" fmla="*/ 378229 w 1435452"/>
              <a:gd name="connsiteY20" fmla="*/ 689436 h 1059429"/>
              <a:gd name="connsiteX21" fmla="*/ 390698 w 1435452"/>
              <a:gd name="connsiteY21" fmla="*/ 697749 h 1059429"/>
              <a:gd name="connsiteX22" fmla="*/ 407324 w 1435452"/>
              <a:gd name="connsiteY22" fmla="*/ 714375 h 1059429"/>
              <a:gd name="connsiteX23" fmla="*/ 415636 w 1435452"/>
              <a:gd name="connsiteY23" fmla="*/ 707794 h 1059429"/>
              <a:gd name="connsiteX24" fmla="*/ 436418 w 1435452"/>
              <a:gd name="connsiteY24" fmla="*/ 720869 h 1059429"/>
              <a:gd name="connsiteX25" fmla="*/ 450662 w 1435452"/>
              <a:gd name="connsiteY25" fmla="*/ 731563 h 1059429"/>
              <a:gd name="connsiteX26" fmla="*/ 477982 w 1435452"/>
              <a:gd name="connsiteY26" fmla="*/ 747626 h 1059429"/>
              <a:gd name="connsiteX27" fmla="*/ 498764 w 1435452"/>
              <a:gd name="connsiteY27" fmla="*/ 751782 h 1059429"/>
              <a:gd name="connsiteX28" fmla="*/ 515389 w 1435452"/>
              <a:gd name="connsiteY28" fmla="*/ 760095 h 1059429"/>
              <a:gd name="connsiteX29" fmla="*/ 527858 w 1435452"/>
              <a:gd name="connsiteY29" fmla="*/ 768407 h 1059429"/>
              <a:gd name="connsiteX30" fmla="*/ 569422 w 1435452"/>
              <a:gd name="connsiteY30" fmla="*/ 785033 h 1059429"/>
              <a:gd name="connsiteX31" fmla="*/ 586047 w 1435452"/>
              <a:gd name="connsiteY31" fmla="*/ 797502 h 1059429"/>
              <a:gd name="connsiteX32" fmla="*/ 606180 w 1435452"/>
              <a:gd name="connsiteY32" fmla="*/ 794472 h 1059429"/>
              <a:gd name="connsiteX33" fmla="*/ 632936 w 1435452"/>
              <a:gd name="connsiteY33" fmla="*/ 802783 h 1059429"/>
              <a:gd name="connsiteX34" fmla="*/ 645968 w 1435452"/>
              <a:gd name="connsiteY34" fmla="*/ 811096 h 1059429"/>
              <a:gd name="connsiteX35" fmla="*/ 664975 w 1435452"/>
              <a:gd name="connsiteY35" fmla="*/ 817028 h 1059429"/>
              <a:gd name="connsiteX36" fmla="*/ 698269 w 1435452"/>
              <a:gd name="connsiteY36" fmla="*/ 830752 h 1059429"/>
              <a:gd name="connsiteX37" fmla="*/ 806334 w 1435452"/>
              <a:gd name="connsiteY37" fmla="*/ 843222 h 1059429"/>
              <a:gd name="connsiteX38" fmla="*/ 872836 w 1435452"/>
              <a:gd name="connsiteY38" fmla="*/ 847379 h 1059429"/>
              <a:gd name="connsiteX39" fmla="*/ 972589 w 1435452"/>
              <a:gd name="connsiteY39" fmla="*/ 851535 h 1059429"/>
              <a:gd name="connsiteX40" fmla="*/ 1084811 w 1435452"/>
              <a:gd name="connsiteY40" fmla="*/ 843222 h 1059429"/>
              <a:gd name="connsiteX41" fmla="*/ 1131700 w 1435452"/>
              <a:gd name="connsiteY41" fmla="*/ 836034 h 1059429"/>
              <a:gd name="connsiteX42" fmla="*/ 1151313 w 1435452"/>
              <a:gd name="connsiteY42" fmla="*/ 839065 h 1059429"/>
              <a:gd name="connsiteX43" fmla="*/ 1271847 w 1435452"/>
              <a:gd name="connsiteY43" fmla="*/ 826596 h 1059429"/>
              <a:gd name="connsiteX44" fmla="*/ 1328261 w 1435452"/>
              <a:gd name="connsiteY44" fmla="*/ 812872 h 1059429"/>
              <a:gd name="connsiteX45" fmla="*/ 1356792 w 1435452"/>
              <a:gd name="connsiteY45" fmla="*/ 796809 h 1059429"/>
              <a:gd name="connsiteX46" fmla="*/ 1391863 w 1435452"/>
              <a:gd name="connsiteY46" fmla="*/ 785510 h 1059429"/>
              <a:gd name="connsiteX47" fmla="*/ 1409656 w 1435452"/>
              <a:gd name="connsiteY47" fmla="*/ 774816 h 1059429"/>
              <a:gd name="connsiteX48" fmla="*/ 1435244 w 1435452"/>
              <a:gd name="connsiteY48" fmla="*/ 772997 h 1059429"/>
              <a:gd name="connsiteX49" fmla="*/ 1419095 w 1435452"/>
              <a:gd name="connsiteY49" fmla="*/ 853483 h 1059429"/>
              <a:gd name="connsiteX50" fmla="*/ 1374110 w 1435452"/>
              <a:gd name="connsiteY50" fmla="*/ 884958 h 1059429"/>
              <a:gd name="connsiteX51" fmla="*/ 1336618 w 1435452"/>
              <a:gd name="connsiteY51" fmla="*/ 905611 h 1059429"/>
              <a:gd name="connsiteX52" fmla="*/ 1310511 w 1435452"/>
              <a:gd name="connsiteY52" fmla="*/ 916348 h 1059429"/>
              <a:gd name="connsiteX53" fmla="*/ 1298041 w 1435452"/>
              <a:gd name="connsiteY53" fmla="*/ 925268 h 1059429"/>
              <a:gd name="connsiteX54" fmla="*/ 1271285 w 1435452"/>
              <a:gd name="connsiteY54" fmla="*/ 919292 h 1059429"/>
              <a:gd name="connsiteX55" fmla="*/ 1261803 w 1435452"/>
              <a:gd name="connsiteY55" fmla="*/ 937737 h 1059429"/>
              <a:gd name="connsiteX56" fmla="*/ 1234483 w 1435452"/>
              <a:gd name="connsiteY56" fmla="*/ 941286 h 1059429"/>
              <a:gd name="connsiteX57" fmla="*/ 1217251 w 1435452"/>
              <a:gd name="connsiteY57" fmla="*/ 946611 h 1059429"/>
              <a:gd name="connsiteX58" fmla="*/ 1177463 w 1435452"/>
              <a:gd name="connsiteY58" fmla="*/ 960856 h 1059429"/>
              <a:gd name="connsiteX59" fmla="*/ 1146593 w 1435452"/>
              <a:gd name="connsiteY59" fmla="*/ 973887 h 1059429"/>
              <a:gd name="connsiteX60" fmla="*/ 1138886 w 1435452"/>
              <a:gd name="connsiteY60" fmla="*/ 980425 h 1059429"/>
              <a:gd name="connsiteX61" fmla="*/ 1132393 w 1435452"/>
              <a:gd name="connsiteY61" fmla="*/ 984582 h 1059429"/>
              <a:gd name="connsiteX62" fmla="*/ 1092560 w 1435452"/>
              <a:gd name="connsiteY62" fmla="*/ 988132 h 1059429"/>
              <a:gd name="connsiteX63" fmla="*/ 1025496 w 1435452"/>
              <a:gd name="connsiteY63" fmla="*/ 1001207 h 1059429"/>
              <a:gd name="connsiteX64" fmla="*/ 999345 w 1435452"/>
              <a:gd name="connsiteY64" fmla="*/ 1019651 h 1059429"/>
              <a:gd name="connsiteX65" fmla="*/ 970251 w 1435452"/>
              <a:gd name="connsiteY65" fmla="*/ 1021426 h 1059429"/>
              <a:gd name="connsiteX66" fmla="*/ 928644 w 1435452"/>
              <a:gd name="connsiteY66" fmla="*/ 1037487 h 1059429"/>
              <a:gd name="connsiteX67" fmla="*/ 882881 w 1435452"/>
              <a:gd name="connsiteY67" fmla="*/ 1039264 h 1059429"/>
              <a:gd name="connsiteX68" fmla="*/ 852054 w 1435452"/>
              <a:gd name="connsiteY68" fmla="*/ 1042208 h 1059429"/>
              <a:gd name="connsiteX69" fmla="*/ 818760 w 1435452"/>
              <a:gd name="connsiteY69" fmla="*/ 1048746 h 1059429"/>
              <a:gd name="connsiteX70" fmla="*/ 793865 w 1435452"/>
              <a:gd name="connsiteY70" fmla="*/ 1046927 h 1059429"/>
              <a:gd name="connsiteX71" fmla="*/ 777240 w 1435452"/>
              <a:gd name="connsiteY71" fmla="*/ 1050478 h 1059429"/>
              <a:gd name="connsiteX72" fmla="*/ 750526 w 1435452"/>
              <a:gd name="connsiteY72" fmla="*/ 1059395 h 1059429"/>
              <a:gd name="connsiteX73" fmla="*/ 727364 w 1435452"/>
              <a:gd name="connsiteY73" fmla="*/ 1046884 h 1059429"/>
              <a:gd name="connsiteX74" fmla="*/ 619298 w 1435452"/>
              <a:gd name="connsiteY74" fmla="*/ 1042727 h 1059429"/>
              <a:gd name="connsiteX75" fmla="*/ 594360 w 1435452"/>
              <a:gd name="connsiteY75" fmla="*/ 1034415 h 1059429"/>
              <a:gd name="connsiteX76" fmla="*/ 536171 w 1435452"/>
              <a:gd name="connsiteY76" fmla="*/ 1013633 h 1059429"/>
              <a:gd name="connsiteX77" fmla="*/ 519545 w 1435452"/>
              <a:gd name="connsiteY77" fmla="*/ 997007 h 1059429"/>
              <a:gd name="connsiteX78" fmla="*/ 357447 w 1435452"/>
              <a:gd name="connsiteY78" fmla="*/ 922193 h 1059429"/>
              <a:gd name="connsiteX79" fmla="*/ 320040 w 1435452"/>
              <a:gd name="connsiteY79" fmla="*/ 897255 h 1059429"/>
              <a:gd name="connsiteX80" fmla="*/ 261851 w 1435452"/>
              <a:gd name="connsiteY80" fmla="*/ 851535 h 1059429"/>
              <a:gd name="connsiteX81" fmla="*/ 245225 w 1435452"/>
              <a:gd name="connsiteY81" fmla="*/ 839066 h 1059429"/>
              <a:gd name="connsiteX82" fmla="*/ 224444 w 1435452"/>
              <a:gd name="connsiteY82" fmla="*/ 818284 h 1059429"/>
              <a:gd name="connsiteX83" fmla="*/ 207818 w 1435452"/>
              <a:gd name="connsiteY83" fmla="*/ 785033 h 1059429"/>
              <a:gd name="connsiteX84" fmla="*/ 199505 w 1435452"/>
              <a:gd name="connsiteY84" fmla="*/ 772564 h 1059429"/>
              <a:gd name="connsiteX85" fmla="*/ 187036 w 1435452"/>
              <a:gd name="connsiteY85" fmla="*/ 755938 h 1059429"/>
              <a:gd name="connsiteX86" fmla="*/ 153785 w 1435452"/>
              <a:gd name="connsiteY86" fmla="*/ 710218 h 1059429"/>
              <a:gd name="connsiteX87" fmla="*/ 128847 w 1435452"/>
              <a:gd name="connsiteY87" fmla="*/ 685280 h 1059429"/>
              <a:gd name="connsiteX88" fmla="*/ 124691 w 1435452"/>
              <a:gd name="connsiteY88" fmla="*/ 672811 h 1059429"/>
              <a:gd name="connsiteX89" fmla="*/ 99753 w 1435452"/>
              <a:gd name="connsiteY89" fmla="*/ 635404 h 1059429"/>
              <a:gd name="connsiteX90" fmla="*/ 74814 w 1435452"/>
              <a:gd name="connsiteY90" fmla="*/ 597996 h 1059429"/>
              <a:gd name="connsiteX91" fmla="*/ 58189 w 1435452"/>
              <a:gd name="connsiteY91" fmla="*/ 573058 h 1059429"/>
              <a:gd name="connsiteX92" fmla="*/ 45720 w 1435452"/>
              <a:gd name="connsiteY92" fmla="*/ 539807 h 1059429"/>
              <a:gd name="connsiteX93" fmla="*/ 41564 w 1435452"/>
              <a:gd name="connsiteY93" fmla="*/ 502400 h 1059429"/>
              <a:gd name="connsiteX94" fmla="*/ 33251 w 1435452"/>
              <a:gd name="connsiteY94" fmla="*/ 489931 h 1059429"/>
              <a:gd name="connsiteX95" fmla="*/ 24938 w 1435452"/>
              <a:gd name="connsiteY95" fmla="*/ 464993 h 1059429"/>
              <a:gd name="connsiteX96" fmla="*/ 16625 w 1435452"/>
              <a:gd name="connsiteY96" fmla="*/ 448367 h 1059429"/>
              <a:gd name="connsiteX97" fmla="*/ 12469 w 1435452"/>
              <a:gd name="connsiteY97" fmla="*/ 431742 h 1059429"/>
              <a:gd name="connsiteX98" fmla="*/ 4156 w 1435452"/>
              <a:gd name="connsiteY98" fmla="*/ 406804 h 1059429"/>
              <a:gd name="connsiteX99" fmla="*/ 0 w 1435452"/>
              <a:gd name="connsiteY99" fmla="*/ 390178 h 1059429"/>
              <a:gd name="connsiteX100" fmla="*/ 4156 w 1435452"/>
              <a:gd name="connsiteY100" fmla="*/ 294582 h 1059429"/>
              <a:gd name="connsiteX101" fmla="*/ 8313 w 1435452"/>
              <a:gd name="connsiteY101" fmla="*/ 273800 h 1059429"/>
              <a:gd name="connsiteX102" fmla="*/ 12469 w 1435452"/>
              <a:gd name="connsiteY102" fmla="*/ 228080 h 1059429"/>
              <a:gd name="connsiteX103" fmla="*/ 20782 w 1435452"/>
              <a:gd name="connsiteY103" fmla="*/ 207298 h 1059429"/>
              <a:gd name="connsiteX104" fmla="*/ 29094 w 1435452"/>
              <a:gd name="connsiteY104" fmla="*/ 174047 h 1059429"/>
              <a:gd name="connsiteX105" fmla="*/ 37407 w 1435452"/>
              <a:gd name="connsiteY105" fmla="*/ 136640 h 1059429"/>
              <a:gd name="connsiteX106" fmla="*/ 41564 w 1435452"/>
              <a:gd name="connsiteY106" fmla="*/ 115858 h 1059429"/>
              <a:gd name="connsiteX107" fmla="*/ 49876 w 1435452"/>
              <a:gd name="connsiteY107" fmla="*/ 99233 h 1059429"/>
              <a:gd name="connsiteX108" fmla="*/ 54033 w 1435452"/>
              <a:gd name="connsiteY108" fmla="*/ 86764 h 1059429"/>
              <a:gd name="connsiteX109" fmla="*/ 61133 w 1435452"/>
              <a:gd name="connsiteY109" fmla="*/ 73689 h 1059429"/>
              <a:gd name="connsiteX110" fmla="*/ 77759 w 1435452"/>
              <a:gd name="connsiteY110" fmla="*/ 51694 h 1059429"/>
              <a:gd name="connsiteX111" fmla="*/ 95596 w 1435452"/>
              <a:gd name="connsiteY111" fmla="*/ 53513 h 1059429"/>
              <a:gd name="connsiteX112" fmla="*/ 89015 w 1435452"/>
              <a:gd name="connsiteY112" fmla="*/ 46975 h 1059429"/>
              <a:gd name="connsiteX113" fmla="*/ 108628 w 1435452"/>
              <a:gd name="connsiteY113" fmla="*/ 26757 h 1059429"/>
              <a:gd name="connsiteX114" fmla="*/ 162142 w 1435452"/>
              <a:gd name="connsiteY114" fmla="*/ 0 h 1059429"/>
              <a:gd name="connsiteX115" fmla="*/ 160929 w 1435452"/>
              <a:gd name="connsiteY115" fmla="*/ 57669 h 1059429"/>
              <a:gd name="connsiteX0" fmla="*/ 160929 w 1435452"/>
              <a:gd name="connsiteY0" fmla="*/ 57669 h 1059429"/>
              <a:gd name="connsiteX1" fmla="*/ 153785 w 1435452"/>
              <a:gd name="connsiteY1" fmla="*/ 124171 h 1059429"/>
              <a:gd name="connsiteX2" fmla="*/ 159760 w 1435452"/>
              <a:gd name="connsiteY2" fmla="*/ 204917 h 1059429"/>
              <a:gd name="connsiteX3" fmla="*/ 159154 w 1435452"/>
              <a:gd name="connsiteY3" fmla="*/ 273887 h 1059429"/>
              <a:gd name="connsiteX4" fmla="*/ 162097 w 1435452"/>
              <a:gd name="connsiteY4" fmla="*/ 236349 h 1059429"/>
              <a:gd name="connsiteX5" fmla="*/ 175779 w 1435452"/>
              <a:gd name="connsiteY5" fmla="*/ 342077 h 1059429"/>
              <a:gd name="connsiteX6" fmla="*/ 175737 w 1435452"/>
              <a:gd name="connsiteY6" fmla="*/ 356927 h 1059429"/>
              <a:gd name="connsiteX7" fmla="*/ 178724 w 1435452"/>
              <a:gd name="connsiteY7" fmla="*/ 390178 h 1059429"/>
              <a:gd name="connsiteX8" fmla="*/ 187643 w 1435452"/>
              <a:gd name="connsiteY8" fmla="*/ 396673 h 1059429"/>
              <a:gd name="connsiteX9" fmla="*/ 198943 w 1435452"/>
              <a:gd name="connsiteY9" fmla="*/ 422824 h 1059429"/>
              <a:gd name="connsiteX10" fmla="*/ 200718 w 1435452"/>
              <a:gd name="connsiteY10" fmla="*/ 442999 h 1059429"/>
              <a:gd name="connsiteX11" fmla="*/ 216174 w 1435452"/>
              <a:gd name="connsiteY11" fmla="*/ 462006 h 1059429"/>
              <a:gd name="connsiteX12" fmla="*/ 226261 w 1435452"/>
              <a:gd name="connsiteY12" fmla="*/ 485124 h 1059429"/>
              <a:gd name="connsiteX13" fmla="*/ 236350 w 1435452"/>
              <a:gd name="connsiteY13" fmla="*/ 509501 h 1059429"/>
              <a:gd name="connsiteX14" fmla="*/ 252975 w 1435452"/>
              <a:gd name="connsiteY14" fmla="*/ 541582 h 1059429"/>
              <a:gd name="connsiteX15" fmla="*/ 256526 w 1435452"/>
              <a:gd name="connsiteY15" fmla="*/ 551671 h 1059429"/>
              <a:gd name="connsiteX16" fmla="*/ 293933 w 1435452"/>
              <a:gd name="connsiteY16" fmla="*/ 597996 h 1059429"/>
              <a:gd name="connsiteX17" fmla="*/ 307571 w 1435452"/>
              <a:gd name="connsiteY17" fmla="*/ 627091 h 1059429"/>
              <a:gd name="connsiteX18" fmla="*/ 327184 w 1435452"/>
              <a:gd name="connsiteY18" fmla="*/ 642504 h 1059429"/>
              <a:gd name="connsiteX19" fmla="*/ 353291 w 1435452"/>
              <a:gd name="connsiteY19" fmla="*/ 664498 h 1059429"/>
              <a:gd name="connsiteX20" fmla="*/ 378229 w 1435452"/>
              <a:gd name="connsiteY20" fmla="*/ 689436 h 1059429"/>
              <a:gd name="connsiteX21" fmla="*/ 390698 w 1435452"/>
              <a:gd name="connsiteY21" fmla="*/ 697749 h 1059429"/>
              <a:gd name="connsiteX22" fmla="*/ 407324 w 1435452"/>
              <a:gd name="connsiteY22" fmla="*/ 714375 h 1059429"/>
              <a:gd name="connsiteX23" fmla="*/ 415636 w 1435452"/>
              <a:gd name="connsiteY23" fmla="*/ 707794 h 1059429"/>
              <a:gd name="connsiteX24" fmla="*/ 436418 w 1435452"/>
              <a:gd name="connsiteY24" fmla="*/ 720869 h 1059429"/>
              <a:gd name="connsiteX25" fmla="*/ 450662 w 1435452"/>
              <a:gd name="connsiteY25" fmla="*/ 731563 h 1059429"/>
              <a:gd name="connsiteX26" fmla="*/ 477982 w 1435452"/>
              <a:gd name="connsiteY26" fmla="*/ 747626 h 1059429"/>
              <a:gd name="connsiteX27" fmla="*/ 498764 w 1435452"/>
              <a:gd name="connsiteY27" fmla="*/ 751782 h 1059429"/>
              <a:gd name="connsiteX28" fmla="*/ 515389 w 1435452"/>
              <a:gd name="connsiteY28" fmla="*/ 760095 h 1059429"/>
              <a:gd name="connsiteX29" fmla="*/ 527858 w 1435452"/>
              <a:gd name="connsiteY29" fmla="*/ 768407 h 1059429"/>
              <a:gd name="connsiteX30" fmla="*/ 569422 w 1435452"/>
              <a:gd name="connsiteY30" fmla="*/ 785033 h 1059429"/>
              <a:gd name="connsiteX31" fmla="*/ 586047 w 1435452"/>
              <a:gd name="connsiteY31" fmla="*/ 797502 h 1059429"/>
              <a:gd name="connsiteX32" fmla="*/ 606180 w 1435452"/>
              <a:gd name="connsiteY32" fmla="*/ 794472 h 1059429"/>
              <a:gd name="connsiteX33" fmla="*/ 632936 w 1435452"/>
              <a:gd name="connsiteY33" fmla="*/ 802783 h 1059429"/>
              <a:gd name="connsiteX34" fmla="*/ 645968 w 1435452"/>
              <a:gd name="connsiteY34" fmla="*/ 811096 h 1059429"/>
              <a:gd name="connsiteX35" fmla="*/ 664975 w 1435452"/>
              <a:gd name="connsiteY35" fmla="*/ 817028 h 1059429"/>
              <a:gd name="connsiteX36" fmla="*/ 698269 w 1435452"/>
              <a:gd name="connsiteY36" fmla="*/ 830752 h 1059429"/>
              <a:gd name="connsiteX37" fmla="*/ 806334 w 1435452"/>
              <a:gd name="connsiteY37" fmla="*/ 843222 h 1059429"/>
              <a:gd name="connsiteX38" fmla="*/ 872836 w 1435452"/>
              <a:gd name="connsiteY38" fmla="*/ 847379 h 1059429"/>
              <a:gd name="connsiteX39" fmla="*/ 972589 w 1435452"/>
              <a:gd name="connsiteY39" fmla="*/ 851535 h 1059429"/>
              <a:gd name="connsiteX40" fmla="*/ 1084811 w 1435452"/>
              <a:gd name="connsiteY40" fmla="*/ 843222 h 1059429"/>
              <a:gd name="connsiteX41" fmla="*/ 1131700 w 1435452"/>
              <a:gd name="connsiteY41" fmla="*/ 836034 h 1059429"/>
              <a:gd name="connsiteX42" fmla="*/ 1151313 w 1435452"/>
              <a:gd name="connsiteY42" fmla="*/ 839065 h 1059429"/>
              <a:gd name="connsiteX43" fmla="*/ 1271847 w 1435452"/>
              <a:gd name="connsiteY43" fmla="*/ 826596 h 1059429"/>
              <a:gd name="connsiteX44" fmla="*/ 1328261 w 1435452"/>
              <a:gd name="connsiteY44" fmla="*/ 812872 h 1059429"/>
              <a:gd name="connsiteX45" fmla="*/ 1356792 w 1435452"/>
              <a:gd name="connsiteY45" fmla="*/ 796809 h 1059429"/>
              <a:gd name="connsiteX46" fmla="*/ 1391863 w 1435452"/>
              <a:gd name="connsiteY46" fmla="*/ 785510 h 1059429"/>
              <a:gd name="connsiteX47" fmla="*/ 1409656 w 1435452"/>
              <a:gd name="connsiteY47" fmla="*/ 774816 h 1059429"/>
              <a:gd name="connsiteX48" fmla="*/ 1435244 w 1435452"/>
              <a:gd name="connsiteY48" fmla="*/ 772997 h 1059429"/>
              <a:gd name="connsiteX49" fmla="*/ 1419095 w 1435452"/>
              <a:gd name="connsiteY49" fmla="*/ 853483 h 1059429"/>
              <a:gd name="connsiteX50" fmla="*/ 1374110 w 1435452"/>
              <a:gd name="connsiteY50" fmla="*/ 884958 h 1059429"/>
              <a:gd name="connsiteX51" fmla="*/ 1336618 w 1435452"/>
              <a:gd name="connsiteY51" fmla="*/ 905611 h 1059429"/>
              <a:gd name="connsiteX52" fmla="*/ 1310511 w 1435452"/>
              <a:gd name="connsiteY52" fmla="*/ 916348 h 1059429"/>
              <a:gd name="connsiteX53" fmla="*/ 1298041 w 1435452"/>
              <a:gd name="connsiteY53" fmla="*/ 925268 h 1059429"/>
              <a:gd name="connsiteX54" fmla="*/ 1278429 w 1435452"/>
              <a:gd name="connsiteY54" fmla="*/ 931199 h 1059429"/>
              <a:gd name="connsiteX55" fmla="*/ 1261803 w 1435452"/>
              <a:gd name="connsiteY55" fmla="*/ 937737 h 1059429"/>
              <a:gd name="connsiteX56" fmla="*/ 1234483 w 1435452"/>
              <a:gd name="connsiteY56" fmla="*/ 941286 h 1059429"/>
              <a:gd name="connsiteX57" fmla="*/ 1217251 w 1435452"/>
              <a:gd name="connsiteY57" fmla="*/ 946611 h 1059429"/>
              <a:gd name="connsiteX58" fmla="*/ 1177463 w 1435452"/>
              <a:gd name="connsiteY58" fmla="*/ 960856 h 1059429"/>
              <a:gd name="connsiteX59" fmla="*/ 1146593 w 1435452"/>
              <a:gd name="connsiteY59" fmla="*/ 973887 h 1059429"/>
              <a:gd name="connsiteX60" fmla="*/ 1138886 w 1435452"/>
              <a:gd name="connsiteY60" fmla="*/ 980425 h 1059429"/>
              <a:gd name="connsiteX61" fmla="*/ 1132393 w 1435452"/>
              <a:gd name="connsiteY61" fmla="*/ 984582 h 1059429"/>
              <a:gd name="connsiteX62" fmla="*/ 1092560 w 1435452"/>
              <a:gd name="connsiteY62" fmla="*/ 988132 h 1059429"/>
              <a:gd name="connsiteX63" fmla="*/ 1025496 w 1435452"/>
              <a:gd name="connsiteY63" fmla="*/ 1001207 h 1059429"/>
              <a:gd name="connsiteX64" fmla="*/ 999345 w 1435452"/>
              <a:gd name="connsiteY64" fmla="*/ 1019651 h 1059429"/>
              <a:gd name="connsiteX65" fmla="*/ 970251 w 1435452"/>
              <a:gd name="connsiteY65" fmla="*/ 1021426 h 1059429"/>
              <a:gd name="connsiteX66" fmla="*/ 928644 w 1435452"/>
              <a:gd name="connsiteY66" fmla="*/ 1037487 h 1059429"/>
              <a:gd name="connsiteX67" fmla="*/ 882881 w 1435452"/>
              <a:gd name="connsiteY67" fmla="*/ 1039264 h 1059429"/>
              <a:gd name="connsiteX68" fmla="*/ 852054 w 1435452"/>
              <a:gd name="connsiteY68" fmla="*/ 1042208 h 1059429"/>
              <a:gd name="connsiteX69" fmla="*/ 818760 w 1435452"/>
              <a:gd name="connsiteY69" fmla="*/ 1048746 h 1059429"/>
              <a:gd name="connsiteX70" fmla="*/ 793865 w 1435452"/>
              <a:gd name="connsiteY70" fmla="*/ 1046927 h 1059429"/>
              <a:gd name="connsiteX71" fmla="*/ 777240 w 1435452"/>
              <a:gd name="connsiteY71" fmla="*/ 1050478 h 1059429"/>
              <a:gd name="connsiteX72" fmla="*/ 750526 w 1435452"/>
              <a:gd name="connsiteY72" fmla="*/ 1059395 h 1059429"/>
              <a:gd name="connsiteX73" fmla="*/ 727364 w 1435452"/>
              <a:gd name="connsiteY73" fmla="*/ 1046884 h 1059429"/>
              <a:gd name="connsiteX74" fmla="*/ 619298 w 1435452"/>
              <a:gd name="connsiteY74" fmla="*/ 1042727 h 1059429"/>
              <a:gd name="connsiteX75" fmla="*/ 594360 w 1435452"/>
              <a:gd name="connsiteY75" fmla="*/ 1034415 h 1059429"/>
              <a:gd name="connsiteX76" fmla="*/ 536171 w 1435452"/>
              <a:gd name="connsiteY76" fmla="*/ 1013633 h 1059429"/>
              <a:gd name="connsiteX77" fmla="*/ 519545 w 1435452"/>
              <a:gd name="connsiteY77" fmla="*/ 997007 h 1059429"/>
              <a:gd name="connsiteX78" fmla="*/ 357447 w 1435452"/>
              <a:gd name="connsiteY78" fmla="*/ 922193 h 1059429"/>
              <a:gd name="connsiteX79" fmla="*/ 320040 w 1435452"/>
              <a:gd name="connsiteY79" fmla="*/ 897255 h 1059429"/>
              <a:gd name="connsiteX80" fmla="*/ 261851 w 1435452"/>
              <a:gd name="connsiteY80" fmla="*/ 851535 h 1059429"/>
              <a:gd name="connsiteX81" fmla="*/ 245225 w 1435452"/>
              <a:gd name="connsiteY81" fmla="*/ 839066 h 1059429"/>
              <a:gd name="connsiteX82" fmla="*/ 224444 w 1435452"/>
              <a:gd name="connsiteY82" fmla="*/ 818284 h 1059429"/>
              <a:gd name="connsiteX83" fmla="*/ 207818 w 1435452"/>
              <a:gd name="connsiteY83" fmla="*/ 785033 h 1059429"/>
              <a:gd name="connsiteX84" fmla="*/ 199505 w 1435452"/>
              <a:gd name="connsiteY84" fmla="*/ 772564 h 1059429"/>
              <a:gd name="connsiteX85" fmla="*/ 187036 w 1435452"/>
              <a:gd name="connsiteY85" fmla="*/ 755938 h 1059429"/>
              <a:gd name="connsiteX86" fmla="*/ 153785 w 1435452"/>
              <a:gd name="connsiteY86" fmla="*/ 710218 h 1059429"/>
              <a:gd name="connsiteX87" fmla="*/ 128847 w 1435452"/>
              <a:gd name="connsiteY87" fmla="*/ 685280 h 1059429"/>
              <a:gd name="connsiteX88" fmla="*/ 124691 w 1435452"/>
              <a:gd name="connsiteY88" fmla="*/ 672811 h 1059429"/>
              <a:gd name="connsiteX89" fmla="*/ 99753 w 1435452"/>
              <a:gd name="connsiteY89" fmla="*/ 635404 h 1059429"/>
              <a:gd name="connsiteX90" fmla="*/ 74814 w 1435452"/>
              <a:gd name="connsiteY90" fmla="*/ 597996 h 1059429"/>
              <a:gd name="connsiteX91" fmla="*/ 58189 w 1435452"/>
              <a:gd name="connsiteY91" fmla="*/ 573058 h 1059429"/>
              <a:gd name="connsiteX92" fmla="*/ 45720 w 1435452"/>
              <a:gd name="connsiteY92" fmla="*/ 539807 h 1059429"/>
              <a:gd name="connsiteX93" fmla="*/ 41564 w 1435452"/>
              <a:gd name="connsiteY93" fmla="*/ 502400 h 1059429"/>
              <a:gd name="connsiteX94" fmla="*/ 33251 w 1435452"/>
              <a:gd name="connsiteY94" fmla="*/ 489931 h 1059429"/>
              <a:gd name="connsiteX95" fmla="*/ 24938 w 1435452"/>
              <a:gd name="connsiteY95" fmla="*/ 464993 h 1059429"/>
              <a:gd name="connsiteX96" fmla="*/ 16625 w 1435452"/>
              <a:gd name="connsiteY96" fmla="*/ 448367 h 1059429"/>
              <a:gd name="connsiteX97" fmla="*/ 12469 w 1435452"/>
              <a:gd name="connsiteY97" fmla="*/ 431742 h 1059429"/>
              <a:gd name="connsiteX98" fmla="*/ 4156 w 1435452"/>
              <a:gd name="connsiteY98" fmla="*/ 406804 h 1059429"/>
              <a:gd name="connsiteX99" fmla="*/ 0 w 1435452"/>
              <a:gd name="connsiteY99" fmla="*/ 390178 h 1059429"/>
              <a:gd name="connsiteX100" fmla="*/ 4156 w 1435452"/>
              <a:gd name="connsiteY100" fmla="*/ 294582 h 1059429"/>
              <a:gd name="connsiteX101" fmla="*/ 8313 w 1435452"/>
              <a:gd name="connsiteY101" fmla="*/ 273800 h 1059429"/>
              <a:gd name="connsiteX102" fmla="*/ 12469 w 1435452"/>
              <a:gd name="connsiteY102" fmla="*/ 228080 h 1059429"/>
              <a:gd name="connsiteX103" fmla="*/ 20782 w 1435452"/>
              <a:gd name="connsiteY103" fmla="*/ 207298 h 1059429"/>
              <a:gd name="connsiteX104" fmla="*/ 29094 w 1435452"/>
              <a:gd name="connsiteY104" fmla="*/ 174047 h 1059429"/>
              <a:gd name="connsiteX105" fmla="*/ 37407 w 1435452"/>
              <a:gd name="connsiteY105" fmla="*/ 136640 h 1059429"/>
              <a:gd name="connsiteX106" fmla="*/ 41564 w 1435452"/>
              <a:gd name="connsiteY106" fmla="*/ 115858 h 1059429"/>
              <a:gd name="connsiteX107" fmla="*/ 49876 w 1435452"/>
              <a:gd name="connsiteY107" fmla="*/ 99233 h 1059429"/>
              <a:gd name="connsiteX108" fmla="*/ 54033 w 1435452"/>
              <a:gd name="connsiteY108" fmla="*/ 86764 h 1059429"/>
              <a:gd name="connsiteX109" fmla="*/ 61133 w 1435452"/>
              <a:gd name="connsiteY109" fmla="*/ 73689 h 1059429"/>
              <a:gd name="connsiteX110" fmla="*/ 77759 w 1435452"/>
              <a:gd name="connsiteY110" fmla="*/ 51694 h 1059429"/>
              <a:gd name="connsiteX111" fmla="*/ 95596 w 1435452"/>
              <a:gd name="connsiteY111" fmla="*/ 53513 h 1059429"/>
              <a:gd name="connsiteX112" fmla="*/ 89015 w 1435452"/>
              <a:gd name="connsiteY112" fmla="*/ 46975 h 1059429"/>
              <a:gd name="connsiteX113" fmla="*/ 108628 w 1435452"/>
              <a:gd name="connsiteY113" fmla="*/ 26757 h 1059429"/>
              <a:gd name="connsiteX114" fmla="*/ 162142 w 1435452"/>
              <a:gd name="connsiteY114" fmla="*/ 0 h 1059429"/>
              <a:gd name="connsiteX115" fmla="*/ 160929 w 1435452"/>
              <a:gd name="connsiteY115" fmla="*/ 57669 h 105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435452" h="1059429">
                <a:moveTo>
                  <a:pt x="160929" y="57669"/>
                </a:moveTo>
                <a:cubicBezTo>
                  <a:pt x="151558" y="104527"/>
                  <a:pt x="153980" y="99630"/>
                  <a:pt x="153785" y="124171"/>
                </a:cubicBezTo>
                <a:cubicBezTo>
                  <a:pt x="153590" y="148712"/>
                  <a:pt x="141948" y="173769"/>
                  <a:pt x="159760" y="204917"/>
                </a:cubicBezTo>
                <a:cubicBezTo>
                  <a:pt x="161145" y="216001"/>
                  <a:pt x="158765" y="268649"/>
                  <a:pt x="159154" y="273887"/>
                </a:cubicBezTo>
                <a:cubicBezTo>
                  <a:pt x="159543" y="279125"/>
                  <a:pt x="159326" y="224984"/>
                  <a:pt x="162097" y="236349"/>
                </a:cubicBezTo>
                <a:cubicBezTo>
                  <a:pt x="164868" y="247714"/>
                  <a:pt x="173346" y="311663"/>
                  <a:pt x="175779" y="342077"/>
                </a:cubicBezTo>
                <a:cubicBezTo>
                  <a:pt x="176128" y="346444"/>
                  <a:pt x="175246" y="348910"/>
                  <a:pt x="175737" y="356927"/>
                </a:cubicBezTo>
                <a:cubicBezTo>
                  <a:pt x="176228" y="364944"/>
                  <a:pt x="176740" y="383554"/>
                  <a:pt x="178724" y="390178"/>
                </a:cubicBezTo>
                <a:cubicBezTo>
                  <a:pt x="180708" y="396802"/>
                  <a:pt x="184273" y="391232"/>
                  <a:pt x="187643" y="396673"/>
                </a:cubicBezTo>
                <a:cubicBezTo>
                  <a:pt x="191013" y="402114"/>
                  <a:pt x="196764" y="415103"/>
                  <a:pt x="198943" y="422824"/>
                </a:cubicBezTo>
                <a:cubicBezTo>
                  <a:pt x="201122" y="430545"/>
                  <a:pt x="197846" y="436469"/>
                  <a:pt x="200718" y="442999"/>
                </a:cubicBezTo>
                <a:cubicBezTo>
                  <a:pt x="203590" y="449529"/>
                  <a:pt x="213403" y="456464"/>
                  <a:pt x="216174" y="462006"/>
                </a:cubicBezTo>
                <a:cubicBezTo>
                  <a:pt x="219365" y="477961"/>
                  <a:pt x="222898" y="477208"/>
                  <a:pt x="226261" y="485124"/>
                </a:cubicBezTo>
                <a:cubicBezTo>
                  <a:pt x="229624" y="493040"/>
                  <a:pt x="232193" y="505344"/>
                  <a:pt x="236350" y="509501"/>
                </a:cubicBezTo>
                <a:cubicBezTo>
                  <a:pt x="243905" y="539724"/>
                  <a:pt x="249612" y="534554"/>
                  <a:pt x="252975" y="541582"/>
                </a:cubicBezTo>
                <a:cubicBezTo>
                  <a:pt x="256338" y="548610"/>
                  <a:pt x="249700" y="542269"/>
                  <a:pt x="256526" y="551671"/>
                </a:cubicBezTo>
                <a:cubicBezTo>
                  <a:pt x="263352" y="561073"/>
                  <a:pt x="270528" y="582394"/>
                  <a:pt x="293933" y="597996"/>
                </a:cubicBezTo>
                <a:cubicBezTo>
                  <a:pt x="322639" y="655409"/>
                  <a:pt x="302029" y="619673"/>
                  <a:pt x="307571" y="627091"/>
                </a:cubicBezTo>
                <a:cubicBezTo>
                  <a:pt x="313113" y="634509"/>
                  <a:pt x="312467" y="630239"/>
                  <a:pt x="327184" y="642504"/>
                </a:cubicBezTo>
                <a:cubicBezTo>
                  <a:pt x="336500" y="650268"/>
                  <a:pt x="342103" y="661701"/>
                  <a:pt x="353291" y="664498"/>
                </a:cubicBezTo>
                <a:cubicBezTo>
                  <a:pt x="407623" y="705248"/>
                  <a:pt x="341764" y="652971"/>
                  <a:pt x="378229" y="689436"/>
                </a:cubicBezTo>
                <a:cubicBezTo>
                  <a:pt x="381761" y="692968"/>
                  <a:pt x="386905" y="694498"/>
                  <a:pt x="390698" y="697749"/>
                </a:cubicBezTo>
                <a:cubicBezTo>
                  <a:pt x="396649" y="702850"/>
                  <a:pt x="403168" y="712701"/>
                  <a:pt x="407324" y="714375"/>
                </a:cubicBezTo>
                <a:cubicBezTo>
                  <a:pt x="411480" y="716049"/>
                  <a:pt x="410787" y="706712"/>
                  <a:pt x="415636" y="707794"/>
                </a:cubicBezTo>
                <a:cubicBezTo>
                  <a:pt x="420485" y="708876"/>
                  <a:pt x="430580" y="716908"/>
                  <a:pt x="436418" y="720869"/>
                </a:cubicBezTo>
                <a:cubicBezTo>
                  <a:pt x="442256" y="724830"/>
                  <a:pt x="443735" y="727104"/>
                  <a:pt x="450662" y="731563"/>
                </a:cubicBezTo>
                <a:cubicBezTo>
                  <a:pt x="457589" y="736023"/>
                  <a:pt x="469965" y="744256"/>
                  <a:pt x="477982" y="747626"/>
                </a:cubicBezTo>
                <a:cubicBezTo>
                  <a:pt x="485999" y="750996"/>
                  <a:pt x="491837" y="750397"/>
                  <a:pt x="498764" y="751782"/>
                </a:cubicBezTo>
                <a:cubicBezTo>
                  <a:pt x="504306" y="754553"/>
                  <a:pt x="510009" y="757021"/>
                  <a:pt x="515389" y="760095"/>
                </a:cubicBezTo>
                <a:cubicBezTo>
                  <a:pt x="519726" y="762573"/>
                  <a:pt x="523293" y="766378"/>
                  <a:pt x="527858" y="768407"/>
                </a:cubicBezTo>
                <a:cubicBezTo>
                  <a:pt x="553683" y="779885"/>
                  <a:pt x="548488" y="771949"/>
                  <a:pt x="569422" y="785033"/>
                </a:cubicBezTo>
                <a:cubicBezTo>
                  <a:pt x="575296" y="788704"/>
                  <a:pt x="579921" y="795929"/>
                  <a:pt x="586047" y="797502"/>
                </a:cubicBezTo>
                <a:cubicBezTo>
                  <a:pt x="592173" y="799075"/>
                  <a:pt x="598365" y="793592"/>
                  <a:pt x="606180" y="794472"/>
                </a:cubicBezTo>
                <a:cubicBezTo>
                  <a:pt x="613995" y="795352"/>
                  <a:pt x="626305" y="800012"/>
                  <a:pt x="632936" y="802783"/>
                </a:cubicBezTo>
                <a:cubicBezTo>
                  <a:pt x="639567" y="805554"/>
                  <a:pt x="640628" y="808722"/>
                  <a:pt x="645968" y="811096"/>
                </a:cubicBezTo>
                <a:cubicBezTo>
                  <a:pt x="651308" y="813470"/>
                  <a:pt x="656258" y="813752"/>
                  <a:pt x="664975" y="817028"/>
                </a:cubicBezTo>
                <a:cubicBezTo>
                  <a:pt x="673692" y="820304"/>
                  <a:pt x="674709" y="826386"/>
                  <a:pt x="698269" y="830752"/>
                </a:cubicBezTo>
                <a:cubicBezTo>
                  <a:pt x="721829" y="835118"/>
                  <a:pt x="753031" y="840557"/>
                  <a:pt x="806334" y="843222"/>
                </a:cubicBezTo>
                <a:cubicBezTo>
                  <a:pt x="836518" y="853282"/>
                  <a:pt x="845127" y="845994"/>
                  <a:pt x="872836" y="847379"/>
                </a:cubicBezTo>
                <a:cubicBezTo>
                  <a:pt x="900545" y="848764"/>
                  <a:pt x="829165" y="841291"/>
                  <a:pt x="972589" y="851535"/>
                </a:cubicBezTo>
                <a:cubicBezTo>
                  <a:pt x="1011382" y="850150"/>
                  <a:pt x="1058293" y="845805"/>
                  <a:pt x="1084811" y="843222"/>
                </a:cubicBezTo>
                <a:cubicBezTo>
                  <a:pt x="1111329" y="840639"/>
                  <a:pt x="1120616" y="836727"/>
                  <a:pt x="1131700" y="836034"/>
                </a:cubicBezTo>
                <a:cubicBezTo>
                  <a:pt x="1142784" y="835341"/>
                  <a:pt x="1127955" y="840638"/>
                  <a:pt x="1151313" y="839065"/>
                </a:cubicBezTo>
                <a:cubicBezTo>
                  <a:pt x="1174671" y="837492"/>
                  <a:pt x="1241212" y="827928"/>
                  <a:pt x="1271847" y="826596"/>
                </a:cubicBezTo>
                <a:cubicBezTo>
                  <a:pt x="1309564" y="817167"/>
                  <a:pt x="1314104" y="817837"/>
                  <a:pt x="1328261" y="812872"/>
                </a:cubicBezTo>
                <a:cubicBezTo>
                  <a:pt x="1342419" y="807908"/>
                  <a:pt x="1346192" y="801369"/>
                  <a:pt x="1356792" y="796809"/>
                </a:cubicBezTo>
                <a:cubicBezTo>
                  <a:pt x="1367392" y="792249"/>
                  <a:pt x="1383053" y="789175"/>
                  <a:pt x="1391863" y="785510"/>
                </a:cubicBezTo>
                <a:cubicBezTo>
                  <a:pt x="1400673" y="781845"/>
                  <a:pt x="1402426" y="776902"/>
                  <a:pt x="1409656" y="774816"/>
                </a:cubicBezTo>
                <a:cubicBezTo>
                  <a:pt x="1416886" y="772731"/>
                  <a:pt x="1433671" y="759886"/>
                  <a:pt x="1435244" y="772997"/>
                </a:cubicBezTo>
                <a:cubicBezTo>
                  <a:pt x="1436817" y="786108"/>
                  <a:pt x="1429284" y="834823"/>
                  <a:pt x="1419095" y="853483"/>
                </a:cubicBezTo>
                <a:cubicBezTo>
                  <a:pt x="1408906" y="872143"/>
                  <a:pt x="1402470" y="877868"/>
                  <a:pt x="1374110" y="884958"/>
                </a:cubicBezTo>
                <a:cubicBezTo>
                  <a:pt x="1333192" y="905418"/>
                  <a:pt x="1347218" y="900379"/>
                  <a:pt x="1336618" y="905611"/>
                </a:cubicBezTo>
                <a:cubicBezTo>
                  <a:pt x="1326018" y="910843"/>
                  <a:pt x="1316941" y="913072"/>
                  <a:pt x="1310511" y="916348"/>
                </a:cubicBezTo>
                <a:cubicBezTo>
                  <a:pt x="1304082" y="919624"/>
                  <a:pt x="1303388" y="922793"/>
                  <a:pt x="1298041" y="925268"/>
                </a:cubicBezTo>
                <a:cubicBezTo>
                  <a:pt x="1292694" y="927743"/>
                  <a:pt x="1284469" y="929121"/>
                  <a:pt x="1278429" y="931199"/>
                </a:cubicBezTo>
                <a:cubicBezTo>
                  <a:pt x="1272389" y="933277"/>
                  <a:pt x="1269127" y="936056"/>
                  <a:pt x="1261803" y="937737"/>
                </a:cubicBezTo>
                <a:cubicBezTo>
                  <a:pt x="1254479" y="939418"/>
                  <a:pt x="1241908" y="939807"/>
                  <a:pt x="1234483" y="941286"/>
                </a:cubicBezTo>
                <a:cubicBezTo>
                  <a:pt x="1227058" y="942765"/>
                  <a:pt x="1226754" y="943349"/>
                  <a:pt x="1217251" y="946611"/>
                </a:cubicBezTo>
                <a:cubicBezTo>
                  <a:pt x="1207748" y="949873"/>
                  <a:pt x="1189239" y="956310"/>
                  <a:pt x="1177463" y="960856"/>
                </a:cubicBezTo>
                <a:cubicBezTo>
                  <a:pt x="1165687" y="965402"/>
                  <a:pt x="1153022" y="970626"/>
                  <a:pt x="1146593" y="973887"/>
                </a:cubicBezTo>
                <a:cubicBezTo>
                  <a:pt x="1140164" y="977148"/>
                  <a:pt x="1141253" y="978643"/>
                  <a:pt x="1138886" y="980425"/>
                </a:cubicBezTo>
                <a:cubicBezTo>
                  <a:pt x="1136519" y="982207"/>
                  <a:pt x="1140114" y="983298"/>
                  <a:pt x="1132393" y="984582"/>
                </a:cubicBezTo>
                <a:cubicBezTo>
                  <a:pt x="1124672" y="985867"/>
                  <a:pt x="1110376" y="985361"/>
                  <a:pt x="1092560" y="988132"/>
                </a:cubicBezTo>
                <a:cubicBezTo>
                  <a:pt x="1074744" y="990903"/>
                  <a:pt x="1035201" y="1000398"/>
                  <a:pt x="1025496" y="1001207"/>
                </a:cubicBezTo>
                <a:cubicBezTo>
                  <a:pt x="1019954" y="1002593"/>
                  <a:pt x="1008553" y="1016281"/>
                  <a:pt x="999345" y="1019651"/>
                </a:cubicBezTo>
                <a:cubicBezTo>
                  <a:pt x="990137" y="1023021"/>
                  <a:pt x="982034" y="1018453"/>
                  <a:pt x="970251" y="1021426"/>
                </a:cubicBezTo>
                <a:cubicBezTo>
                  <a:pt x="958468" y="1024399"/>
                  <a:pt x="943206" y="1034514"/>
                  <a:pt x="928644" y="1037487"/>
                </a:cubicBezTo>
                <a:cubicBezTo>
                  <a:pt x="914082" y="1040460"/>
                  <a:pt x="895646" y="1038477"/>
                  <a:pt x="882881" y="1039264"/>
                </a:cubicBezTo>
                <a:cubicBezTo>
                  <a:pt x="870116" y="1040051"/>
                  <a:pt x="862741" y="1040628"/>
                  <a:pt x="852054" y="1042208"/>
                </a:cubicBezTo>
                <a:cubicBezTo>
                  <a:pt x="841367" y="1043788"/>
                  <a:pt x="828458" y="1047960"/>
                  <a:pt x="818760" y="1048746"/>
                </a:cubicBezTo>
                <a:cubicBezTo>
                  <a:pt x="809062" y="1049532"/>
                  <a:pt x="821963" y="1041308"/>
                  <a:pt x="793865" y="1046927"/>
                </a:cubicBezTo>
                <a:cubicBezTo>
                  <a:pt x="788323" y="1049698"/>
                  <a:pt x="784463" y="1048400"/>
                  <a:pt x="777240" y="1050478"/>
                </a:cubicBezTo>
                <a:cubicBezTo>
                  <a:pt x="770017" y="1052556"/>
                  <a:pt x="758839" y="1059994"/>
                  <a:pt x="750526" y="1059395"/>
                </a:cubicBezTo>
                <a:cubicBezTo>
                  <a:pt x="742213" y="1058796"/>
                  <a:pt x="734291" y="1045498"/>
                  <a:pt x="727364" y="1046884"/>
                </a:cubicBezTo>
                <a:cubicBezTo>
                  <a:pt x="691342" y="1045498"/>
                  <a:pt x="655189" y="1046092"/>
                  <a:pt x="619298" y="1042727"/>
                </a:cubicBezTo>
                <a:cubicBezTo>
                  <a:pt x="610574" y="1041909"/>
                  <a:pt x="602612" y="1037362"/>
                  <a:pt x="594360" y="1034415"/>
                </a:cubicBezTo>
                <a:cubicBezTo>
                  <a:pt x="521761" y="1008488"/>
                  <a:pt x="595392" y="1033374"/>
                  <a:pt x="536171" y="1013633"/>
                </a:cubicBezTo>
                <a:cubicBezTo>
                  <a:pt x="530629" y="1008091"/>
                  <a:pt x="526426" y="1000760"/>
                  <a:pt x="519545" y="997007"/>
                </a:cubicBezTo>
                <a:cubicBezTo>
                  <a:pt x="443314" y="955426"/>
                  <a:pt x="421123" y="947662"/>
                  <a:pt x="357447" y="922193"/>
                </a:cubicBezTo>
                <a:cubicBezTo>
                  <a:pt x="332677" y="897423"/>
                  <a:pt x="359294" y="921411"/>
                  <a:pt x="320040" y="897255"/>
                </a:cubicBezTo>
                <a:cubicBezTo>
                  <a:pt x="292968" y="880596"/>
                  <a:pt x="286686" y="871854"/>
                  <a:pt x="261851" y="851535"/>
                </a:cubicBezTo>
                <a:cubicBezTo>
                  <a:pt x="256489" y="847148"/>
                  <a:pt x="250403" y="843668"/>
                  <a:pt x="245225" y="839066"/>
                </a:cubicBezTo>
                <a:cubicBezTo>
                  <a:pt x="237903" y="832558"/>
                  <a:pt x="230020" y="826339"/>
                  <a:pt x="224444" y="818284"/>
                </a:cubicBezTo>
                <a:cubicBezTo>
                  <a:pt x="217390" y="808095"/>
                  <a:pt x="213752" y="795912"/>
                  <a:pt x="207818" y="785033"/>
                </a:cubicBezTo>
                <a:cubicBezTo>
                  <a:pt x="205426" y="780648"/>
                  <a:pt x="202408" y="776629"/>
                  <a:pt x="199505" y="772564"/>
                </a:cubicBezTo>
                <a:cubicBezTo>
                  <a:pt x="195479" y="766927"/>
                  <a:pt x="191062" y="761575"/>
                  <a:pt x="187036" y="755938"/>
                </a:cubicBezTo>
                <a:cubicBezTo>
                  <a:pt x="175430" y="739688"/>
                  <a:pt x="169543" y="725976"/>
                  <a:pt x="153785" y="710218"/>
                </a:cubicBezTo>
                <a:lnTo>
                  <a:pt x="128847" y="685280"/>
                </a:lnTo>
                <a:cubicBezTo>
                  <a:pt x="127462" y="681124"/>
                  <a:pt x="126650" y="676730"/>
                  <a:pt x="124691" y="672811"/>
                </a:cubicBezTo>
                <a:cubicBezTo>
                  <a:pt x="114239" y="651906"/>
                  <a:pt x="112284" y="653504"/>
                  <a:pt x="99753" y="635404"/>
                </a:cubicBezTo>
                <a:cubicBezTo>
                  <a:pt x="91223" y="623082"/>
                  <a:pt x="83127" y="610465"/>
                  <a:pt x="74814" y="597996"/>
                </a:cubicBezTo>
                <a:cubicBezTo>
                  <a:pt x="69272" y="589683"/>
                  <a:pt x="61899" y="582334"/>
                  <a:pt x="58189" y="573058"/>
                </a:cubicBezTo>
                <a:cubicBezTo>
                  <a:pt x="48249" y="548208"/>
                  <a:pt x="52235" y="559354"/>
                  <a:pt x="45720" y="539807"/>
                </a:cubicBezTo>
                <a:cubicBezTo>
                  <a:pt x="44335" y="527338"/>
                  <a:pt x="44607" y="514571"/>
                  <a:pt x="41564" y="502400"/>
                </a:cubicBezTo>
                <a:cubicBezTo>
                  <a:pt x="40352" y="497554"/>
                  <a:pt x="35280" y="494496"/>
                  <a:pt x="33251" y="489931"/>
                </a:cubicBezTo>
                <a:cubicBezTo>
                  <a:pt x="29692" y="481924"/>
                  <a:pt x="28857" y="472830"/>
                  <a:pt x="24938" y="464993"/>
                </a:cubicBezTo>
                <a:lnTo>
                  <a:pt x="16625" y="448367"/>
                </a:lnTo>
                <a:cubicBezTo>
                  <a:pt x="15240" y="442825"/>
                  <a:pt x="14110" y="437213"/>
                  <a:pt x="12469" y="431742"/>
                </a:cubicBezTo>
                <a:cubicBezTo>
                  <a:pt x="9951" y="423349"/>
                  <a:pt x="6281" y="415305"/>
                  <a:pt x="4156" y="406804"/>
                </a:cubicBezTo>
                <a:lnTo>
                  <a:pt x="0" y="390178"/>
                </a:lnTo>
                <a:cubicBezTo>
                  <a:pt x="1385" y="358313"/>
                  <a:pt x="1883" y="326396"/>
                  <a:pt x="4156" y="294582"/>
                </a:cubicBezTo>
                <a:cubicBezTo>
                  <a:pt x="4659" y="287535"/>
                  <a:pt x="7437" y="280810"/>
                  <a:pt x="8313" y="273800"/>
                </a:cubicBezTo>
                <a:cubicBezTo>
                  <a:pt x="10211" y="258615"/>
                  <a:pt x="9649" y="243121"/>
                  <a:pt x="12469" y="228080"/>
                </a:cubicBezTo>
                <a:cubicBezTo>
                  <a:pt x="13844" y="220747"/>
                  <a:pt x="18588" y="214429"/>
                  <a:pt x="20782" y="207298"/>
                </a:cubicBezTo>
                <a:cubicBezTo>
                  <a:pt x="24142" y="196378"/>
                  <a:pt x="27215" y="185316"/>
                  <a:pt x="29094" y="174047"/>
                </a:cubicBezTo>
                <a:cubicBezTo>
                  <a:pt x="40532" y="105431"/>
                  <a:pt x="27176" y="177564"/>
                  <a:pt x="37407" y="136640"/>
                </a:cubicBezTo>
                <a:cubicBezTo>
                  <a:pt x="39120" y="129786"/>
                  <a:pt x="39330" y="122560"/>
                  <a:pt x="41564" y="115858"/>
                </a:cubicBezTo>
                <a:cubicBezTo>
                  <a:pt x="43523" y="109980"/>
                  <a:pt x="47435" y="104928"/>
                  <a:pt x="49876" y="99233"/>
                </a:cubicBezTo>
                <a:cubicBezTo>
                  <a:pt x="51602" y="95206"/>
                  <a:pt x="52157" y="91021"/>
                  <a:pt x="54033" y="86764"/>
                </a:cubicBezTo>
                <a:cubicBezTo>
                  <a:pt x="55909" y="82507"/>
                  <a:pt x="57179" y="79534"/>
                  <a:pt x="61133" y="73689"/>
                </a:cubicBezTo>
                <a:cubicBezTo>
                  <a:pt x="65087" y="67844"/>
                  <a:pt x="72217" y="55850"/>
                  <a:pt x="77759" y="51694"/>
                </a:cubicBezTo>
                <a:cubicBezTo>
                  <a:pt x="80530" y="47538"/>
                  <a:pt x="93720" y="54299"/>
                  <a:pt x="95596" y="53513"/>
                </a:cubicBezTo>
                <a:cubicBezTo>
                  <a:pt x="97472" y="52727"/>
                  <a:pt x="86843" y="51434"/>
                  <a:pt x="89015" y="46975"/>
                </a:cubicBezTo>
                <a:cubicBezTo>
                  <a:pt x="91187" y="42516"/>
                  <a:pt x="104160" y="28991"/>
                  <a:pt x="108628" y="26757"/>
                </a:cubicBezTo>
                <a:cubicBezTo>
                  <a:pt x="122147" y="19998"/>
                  <a:pt x="150234" y="11908"/>
                  <a:pt x="162142" y="0"/>
                </a:cubicBezTo>
                <a:cubicBezTo>
                  <a:pt x="161738" y="19223"/>
                  <a:pt x="161333" y="38446"/>
                  <a:pt x="160929" y="576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984D406F-00B3-055F-1A27-E9F5AE7A35F0}"/>
              </a:ext>
            </a:extLst>
          </p:cNvPr>
          <p:cNvSpPr/>
          <p:nvPr/>
        </p:nvSpPr>
        <p:spPr>
          <a:xfrm>
            <a:off x="4482000" y="3499200"/>
            <a:ext cx="1653276" cy="2180897"/>
          </a:xfrm>
          <a:custGeom>
            <a:avLst/>
            <a:gdLst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56082 w 1619771"/>
              <a:gd name="connsiteY45" fmla="*/ 767381 h 2091214"/>
              <a:gd name="connsiteX46" fmla="*/ 1583377 w 1619771"/>
              <a:gd name="connsiteY46" fmla="*/ 762832 h 2091214"/>
              <a:gd name="connsiteX47" fmla="*/ 1592476 w 1619771"/>
              <a:gd name="connsiteY47" fmla="*/ 749184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56082 w 1619771"/>
              <a:gd name="connsiteY51" fmla="*/ 790127 h 2091214"/>
              <a:gd name="connsiteX52" fmla="*/ 1528786 w 1619771"/>
              <a:gd name="connsiteY52" fmla="*/ 808324 h 2091214"/>
              <a:gd name="connsiteX53" fmla="*/ 1492392 w 1619771"/>
              <a:gd name="connsiteY53" fmla="*/ 821972 h 2091214"/>
              <a:gd name="connsiteX54" fmla="*/ 1478744 w 1619771"/>
              <a:gd name="connsiteY54" fmla="*/ 835620 h 2091214"/>
              <a:gd name="connsiteX55" fmla="*/ 1442350 w 1619771"/>
              <a:gd name="connsiteY55" fmla="*/ 849267 h 2091214"/>
              <a:gd name="connsiteX56" fmla="*/ 1424153 w 1619771"/>
              <a:gd name="connsiteY56" fmla="*/ 858366 h 2091214"/>
              <a:gd name="connsiteX57" fmla="*/ 1401407 w 1619771"/>
              <a:gd name="connsiteY57" fmla="*/ 867464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50446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23150 w 1619771"/>
              <a:gd name="connsiteY131" fmla="*/ 344300 h 2091214"/>
              <a:gd name="connsiteX132" fmla="*/ 245897 w 1619771"/>
              <a:gd name="connsiteY132" fmla="*/ 312455 h 2091214"/>
              <a:gd name="connsiteX133" fmla="*/ 254995 w 1619771"/>
              <a:gd name="connsiteY133" fmla="*/ 294258 h 2091214"/>
              <a:gd name="connsiteX134" fmla="*/ 250446 w 1619771"/>
              <a:gd name="connsiteY134" fmla="*/ 262414 h 2091214"/>
              <a:gd name="connsiteX135" fmla="*/ 245897 w 1619771"/>
              <a:gd name="connsiteY135" fmla="*/ 248766 h 2091214"/>
              <a:gd name="connsiteX136" fmla="*/ 241347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56082 w 1619771"/>
              <a:gd name="connsiteY45" fmla="*/ 767381 h 2091214"/>
              <a:gd name="connsiteX46" fmla="*/ 1583377 w 1619771"/>
              <a:gd name="connsiteY46" fmla="*/ 762832 h 2091214"/>
              <a:gd name="connsiteX47" fmla="*/ 1592476 w 1619771"/>
              <a:gd name="connsiteY47" fmla="*/ 749184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56082 w 1619771"/>
              <a:gd name="connsiteY51" fmla="*/ 790127 h 2091214"/>
              <a:gd name="connsiteX52" fmla="*/ 1528786 w 1619771"/>
              <a:gd name="connsiteY52" fmla="*/ 808324 h 2091214"/>
              <a:gd name="connsiteX53" fmla="*/ 1492392 w 1619771"/>
              <a:gd name="connsiteY53" fmla="*/ 821972 h 2091214"/>
              <a:gd name="connsiteX54" fmla="*/ 1478744 w 1619771"/>
              <a:gd name="connsiteY54" fmla="*/ 835620 h 2091214"/>
              <a:gd name="connsiteX55" fmla="*/ 1442350 w 1619771"/>
              <a:gd name="connsiteY55" fmla="*/ 849267 h 2091214"/>
              <a:gd name="connsiteX56" fmla="*/ 1424153 w 1619771"/>
              <a:gd name="connsiteY56" fmla="*/ 858366 h 2091214"/>
              <a:gd name="connsiteX57" fmla="*/ 1401407 w 1619771"/>
              <a:gd name="connsiteY57" fmla="*/ 867464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50446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23150 w 1619771"/>
              <a:gd name="connsiteY131" fmla="*/ 344300 h 2091214"/>
              <a:gd name="connsiteX132" fmla="*/ 245897 w 1619771"/>
              <a:gd name="connsiteY132" fmla="*/ 312455 h 2091214"/>
              <a:gd name="connsiteX133" fmla="*/ 254995 w 1619771"/>
              <a:gd name="connsiteY133" fmla="*/ 294258 h 2091214"/>
              <a:gd name="connsiteX134" fmla="*/ 250446 w 1619771"/>
              <a:gd name="connsiteY134" fmla="*/ 262414 h 2091214"/>
              <a:gd name="connsiteX135" fmla="*/ 227700 w 1619771"/>
              <a:gd name="connsiteY135" fmla="*/ 248766 h 2091214"/>
              <a:gd name="connsiteX136" fmla="*/ 241347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56082 w 1619771"/>
              <a:gd name="connsiteY45" fmla="*/ 767381 h 2091214"/>
              <a:gd name="connsiteX46" fmla="*/ 1583377 w 1619771"/>
              <a:gd name="connsiteY46" fmla="*/ 762832 h 2091214"/>
              <a:gd name="connsiteX47" fmla="*/ 1592476 w 1619771"/>
              <a:gd name="connsiteY47" fmla="*/ 749184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56082 w 1619771"/>
              <a:gd name="connsiteY51" fmla="*/ 790127 h 2091214"/>
              <a:gd name="connsiteX52" fmla="*/ 1528786 w 1619771"/>
              <a:gd name="connsiteY52" fmla="*/ 808324 h 2091214"/>
              <a:gd name="connsiteX53" fmla="*/ 1492392 w 1619771"/>
              <a:gd name="connsiteY53" fmla="*/ 821972 h 2091214"/>
              <a:gd name="connsiteX54" fmla="*/ 1478744 w 1619771"/>
              <a:gd name="connsiteY54" fmla="*/ 835620 h 2091214"/>
              <a:gd name="connsiteX55" fmla="*/ 1442350 w 1619771"/>
              <a:gd name="connsiteY55" fmla="*/ 849267 h 2091214"/>
              <a:gd name="connsiteX56" fmla="*/ 1424153 w 1619771"/>
              <a:gd name="connsiteY56" fmla="*/ 858366 h 2091214"/>
              <a:gd name="connsiteX57" fmla="*/ 1401407 w 1619771"/>
              <a:gd name="connsiteY57" fmla="*/ 867464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50446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23150 w 1619771"/>
              <a:gd name="connsiteY131" fmla="*/ 344300 h 2091214"/>
              <a:gd name="connsiteX132" fmla="*/ 245897 w 1619771"/>
              <a:gd name="connsiteY132" fmla="*/ 312455 h 2091214"/>
              <a:gd name="connsiteX133" fmla="*/ 223150 w 1619771"/>
              <a:gd name="connsiteY133" fmla="*/ 294258 h 2091214"/>
              <a:gd name="connsiteX134" fmla="*/ 250446 w 1619771"/>
              <a:gd name="connsiteY134" fmla="*/ 262414 h 2091214"/>
              <a:gd name="connsiteX135" fmla="*/ 227700 w 1619771"/>
              <a:gd name="connsiteY135" fmla="*/ 248766 h 2091214"/>
              <a:gd name="connsiteX136" fmla="*/ 241347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56082 w 1619771"/>
              <a:gd name="connsiteY45" fmla="*/ 767381 h 2091214"/>
              <a:gd name="connsiteX46" fmla="*/ 1583377 w 1619771"/>
              <a:gd name="connsiteY46" fmla="*/ 762832 h 2091214"/>
              <a:gd name="connsiteX47" fmla="*/ 1592476 w 1619771"/>
              <a:gd name="connsiteY47" fmla="*/ 749184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56082 w 1619771"/>
              <a:gd name="connsiteY51" fmla="*/ 790127 h 2091214"/>
              <a:gd name="connsiteX52" fmla="*/ 1528786 w 1619771"/>
              <a:gd name="connsiteY52" fmla="*/ 808324 h 2091214"/>
              <a:gd name="connsiteX53" fmla="*/ 1492392 w 1619771"/>
              <a:gd name="connsiteY53" fmla="*/ 821972 h 2091214"/>
              <a:gd name="connsiteX54" fmla="*/ 1478744 w 1619771"/>
              <a:gd name="connsiteY54" fmla="*/ 835620 h 2091214"/>
              <a:gd name="connsiteX55" fmla="*/ 1442350 w 1619771"/>
              <a:gd name="connsiteY55" fmla="*/ 849267 h 2091214"/>
              <a:gd name="connsiteX56" fmla="*/ 1424153 w 1619771"/>
              <a:gd name="connsiteY56" fmla="*/ 858366 h 2091214"/>
              <a:gd name="connsiteX57" fmla="*/ 1401407 w 1619771"/>
              <a:gd name="connsiteY57" fmla="*/ 867464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50446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23150 w 1619771"/>
              <a:gd name="connsiteY131" fmla="*/ 344300 h 2091214"/>
              <a:gd name="connsiteX132" fmla="*/ 245897 w 1619771"/>
              <a:gd name="connsiteY132" fmla="*/ 312455 h 2091214"/>
              <a:gd name="connsiteX133" fmla="*/ 223150 w 1619771"/>
              <a:gd name="connsiteY133" fmla="*/ 294258 h 2091214"/>
              <a:gd name="connsiteX134" fmla="*/ 227700 w 1619771"/>
              <a:gd name="connsiteY134" fmla="*/ 276062 h 2091214"/>
              <a:gd name="connsiteX135" fmla="*/ 227700 w 1619771"/>
              <a:gd name="connsiteY135" fmla="*/ 248766 h 2091214"/>
              <a:gd name="connsiteX136" fmla="*/ 241347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56082 w 1619771"/>
              <a:gd name="connsiteY45" fmla="*/ 767381 h 2091214"/>
              <a:gd name="connsiteX46" fmla="*/ 1583377 w 1619771"/>
              <a:gd name="connsiteY46" fmla="*/ 762832 h 2091214"/>
              <a:gd name="connsiteX47" fmla="*/ 1592476 w 1619771"/>
              <a:gd name="connsiteY47" fmla="*/ 749184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56082 w 1619771"/>
              <a:gd name="connsiteY51" fmla="*/ 790127 h 2091214"/>
              <a:gd name="connsiteX52" fmla="*/ 1528786 w 1619771"/>
              <a:gd name="connsiteY52" fmla="*/ 808324 h 2091214"/>
              <a:gd name="connsiteX53" fmla="*/ 1492392 w 1619771"/>
              <a:gd name="connsiteY53" fmla="*/ 821972 h 2091214"/>
              <a:gd name="connsiteX54" fmla="*/ 1478744 w 1619771"/>
              <a:gd name="connsiteY54" fmla="*/ 835620 h 2091214"/>
              <a:gd name="connsiteX55" fmla="*/ 1442350 w 1619771"/>
              <a:gd name="connsiteY55" fmla="*/ 849267 h 2091214"/>
              <a:gd name="connsiteX56" fmla="*/ 1424153 w 1619771"/>
              <a:gd name="connsiteY56" fmla="*/ 858366 h 2091214"/>
              <a:gd name="connsiteX57" fmla="*/ 1401407 w 1619771"/>
              <a:gd name="connsiteY57" fmla="*/ 867464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50446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23150 w 1619771"/>
              <a:gd name="connsiteY131" fmla="*/ 344300 h 2091214"/>
              <a:gd name="connsiteX132" fmla="*/ 245897 w 1619771"/>
              <a:gd name="connsiteY132" fmla="*/ 312455 h 2091214"/>
              <a:gd name="connsiteX133" fmla="*/ 200403 w 1619771"/>
              <a:gd name="connsiteY133" fmla="*/ 298808 h 2091214"/>
              <a:gd name="connsiteX134" fmla="*/ 227700 w 1619771"/>
              <a:gd name="connsiteY134" fmla="*/ 276062 h 2091214"/>
              <a:gd name="connsiteX135" fmla="*/ 227700 w 1619771"/>
              <a:gd name="connsiteY135" fmla="*/ 248766 h 2091214"/>
              <a:gd name="connsiteX136" fmla="*/ 241347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56082 w 1619771"/>
              <a:gd name="connsiteY45" fmla="*/ 767381 h 2091214"/>
              <a:gd name="connsiteX46" fmla="*/ 1583377 w 1619771"/>
              <a:gd name="connsiteY46" fmla="*/ 762832 h 2091214"/>
              <a:gd name="connsiteX47" fmla="*/ 1592476 w 1619771"/>
              <a:gd name="connsiteY47" fmla="*/ 749184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56082 w 1619771"/>
              <a:gd name="connsiteY51" fmla="*/ 790127 h 2091214"/>
              <a:gd name="connsiteX52" fmla="*/ 1528786 w 1619771"/>
              <a:gd name="connsiteY52" fmla="*/ 808324 h 2091214"/>
              <a:gd name="connsiteX53" fmla="*/ 1492392 w 1619771"/>
              <a:gd name="connsiteY53" fmla="*/ 821972 h 2091214"/>
              <a:gd name="connsiteX54" fmla="*/ 1478744 w 1619771"/>
              <a:gd name="connsiteY54" fmla="*/ 835620 h 2091214"/>
              <a:gd name="connsiteX55" fmla="*/ 1442350 w 1619771"/>
              <a:gd name="connsiteY55" fmla="*/ 849267 h 2091214"/>
              <a:gd name="connsiteX56" fmla="*/ 1424153 w 1619771"/>
              <a:gd name="connsiteY56" fmla="*/ 858366 h 2091214"/>
              <a:gd name="connsiteX57" fmla="*/ 1401407 w 1619771"/>
              <a:gd name="connsiteY57" fmla="*/ 867464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23150 w 1619771"/>
              <a:gd name="connsiteY131" fmla="*/ 344300 h 2091214"/>
              <a:gd name="connsiteX132" fmla="*/ 245897 w 1619771"/>
              <a:gd name="connsiteY132" fmla="*/ 312455 h 2091214"/>
              <a:gd name="connsiteX133" fmla="*/ 200403 w 1619771"/>
              <a:gd name="connsiteY133" fmla="*/ 298808 h 2091214"/>
              <a:gd name="connsiteX134" fmla="*/ 227700 w 1619771"/>
              <a:gd name="connsiteY134" fmla="*/ 276062 h 2091214"/>
              <a:gd name="connsiteX135" fmla="*/ 227700 w 1619771"/>
              <a:gd name="connsiteY135" fmla="*/ 248766 h 2091214"/>
              <a:gd name="connsiteX136" fmla="*/ 241347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56082 w 1619771"/>
              <a:gd name="connsiteY45" fmla="*/ 767381 h 2091214"/>
              <a:gd name="connsiteX46" fmla="*/ 1583377 w 1619771"/>
              <a:gd name="connsiteY46" fmla="*/ 762832 h 2091214"/>
              <a:gd name="connsiteX47" fmla="*/ 1592476 w 1619771"/>
              <a:gd name="connsiteY47" fmla="*/ 749184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56082 w 1619771"/>
              <a:gd name="connsiteY51" fmla="*/ 790127 h 2091214"/>
              <a:gd name="connsiteX52" fmla="*/ 1528786 w 1619771"/>
              <a:gd name="connsiteY52" fmla="*/ 808324 h 2091214"/>
              <a:gd name="connsiteX53" fmla="*/ 1492392 w 1619771"/>
              <a:gd name="connsiteY53" fmla="*/ 821972 h 2091214"/>
              <a:gd name="connsiteX54" fmla="*/ 1478744 w 1619771"/>
              <a:gd name="connsiteY54" fmla="*/ 835620 h 2091214"/>
              <a:gd name="connsiteX55" fmla="*/ 1442350 w 1619771"/>
              <a:gd name="connsiteY55" fmla="*/ 849267 h 2091214"/>
              <a:gd name="connsiteX56" fmla="*/ 1424153 w 1619771"/>
              <a:gd name="connsiteY56" fmla="*/ 858366 h 2091214"/>
              <a:gd name="connsiteX57" fmla="*/ 1401407 w 1619771"/>
              <a:gd name="connsiteY57" fmla="*/ 867464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23150 w 1619771"/>
              <a:gd name="connsiteY131" fmla="*/ 344300 h 2091214"/>
              <a:gd name="connsiteX132" fmla="*/ 245897 w 1619771"/>
              <a:gd name="connsiteY132" fmla="*/ 312455 h 2091214"/>
              <a:gd name="connsiteX133" fmla="*/ 200403 w 1619771"/>
              <a:gd name="connsiteY133" fmla="*/ 298808 h 2091214"/>
              <a:gd name="connsiteX134" fmla="*/ 254995 w 1619771"/>
              <a:gd name="connsiteY134" fmla="*/ 280612 h 2091214"/>
              <a:gd name="connsiteX135" fmla="*/ 227700 w 1619771"/>
              <a:gd name="connsiteY135" fmla="*/ 248766 h 2091214"/>
              <a:gd name="connsiteX136" fmla="*/ 241347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56082 w 1619771"/>
              <a:gd name="connsiteY45" fmla="*/ 767381 h 2091214"/>
              <a:gd name="connsiteX46" fmla="*/ 1583377 w 1619771"/>
              <a:gd name="connsiteY46" fmla="*/ 762832 h 2091214"/>
              <a:gd name="connsiteX47" fmla="*/ 1592476 w 1619771"/>
              <a:gd name="connsiteY47" fmla="*/ 749184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56082 w 1619771"/>
              <a:gd name="connsiteY51" fmla="*/ 790127 h 2091214"/>
              <a:gd name="connsiteX52" fmla="*/ 1528786 w 1619771"/>
              <a:gd name="connsiteY52" fmla="*/ 808324 h 2091214"/>
              <a:gd name="connsiteX53" fmla="*/ 1492392 w 1619771"/>
              <a:gd name="connsiteY53" fmla="*/ 821972 h 2091214"/>
              <a:gd name="connsiteX54" fmla="*/ 1478744 w 1619771"/>
              <a:gd name="connsiteY54" fmla="*/ 835620 h 2091214"/>
              <a:gd name="connsiteX55" fmla="*/ 1442350 w 1619771"/>
              <a:gd name="connsiteY55" fmla="*/ 849267 h 2091214"/>
              <a:gd name="connsiteX56" fmla="*/ 1424153 w 1619771"/>
              <a:gd name="connsiteY56" fmla="*/ 858366 h 2091214"/>
              <a:gd name="connsiteX57" fmla="*/ 1401407 w 1619771"/>
              <a:gd name="connsiteY57" fmla="*/ 867464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23150 w 1619771"/>
              <a:gd name="connsiteY131" fmla="*/ 344300 h 2091214"/>
              <a:gd name="connsiteX132" fmla="*/ 245897 w 1619771"/>
              <a:gd name="connsiteY132" fmla="*/ 312455 h 2091214"/>
              <a:gd name="connsiteX133" fmla="*/ 200403 w 1619771"/>
              <a:gd name="connsiteY133" fmla="*/ 298808 h 2091214"/>
              <a:gd name="connsiteX134" fmla="*/ 223150 w 1619771"/>
              <a:gd name="connsiteY134" fmla="*/ 298809 h 2091214"/>
              <a:gd name="connsiteX135" fmla="*/ 227700 w 1619771"/>
              <a:gd name="connsiteY135" fmla="*/ 248766 h 2091214"/>
              <a:gd name="connsiteX136" fmla="*/ 241347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56082 w 1619771"/>
              <a:gd name="connsiteY45" fmla="*/ 767381 h 2091214"/>
              <a:gd name="connsiteX46" fmla="*/ 1583377 w 1619771"/>
              <a:gd name="connsiteY46" fmla="*/ 762832 h 2091214"/>
              <a:gd name="connsiteX47" fmla="*/ 1592476 w 1619771"/>
              <a:gd name="connsiteY47" fmla="*/ 749184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56082 w 1619771"/>
              <a:gd name="connsiteY51" fmla="*/ 790127 h 2091214"/>
              <a:gd name="connsiteX52" fmla="*/ 1528786 w 1619771"/>
              <a:gd name="connsiteY52" fmla="*/ 808324 h 2091214"/>
              <a:gd name="connsiteX53" fmla="*/ 1492392 w 1619771"/>
              <a:gd name="connsiteY53" fmla="*/ 821972 h 2091214"/>
              <a:gd name="connsiteX54" fmla="*/ 1478744 w 1619771"/>
              <a:gd name="connsiteY54" fmla="*/ 835620 h 2091214"/>
              <a:gd name="connsiteX55" fmla="*/ 1442350 w 1619771"/>
              <a:gd name="connsiteY55" fmla="*/ 849267 h 2091214"/>
              <a:gd name="connsiteX56" fmla="*/ 1424153 w 1619771"/>
              <a:gd name="connsiteY56" fmla="*/ 858366 h 2091214"/>
              <a:gd name="connsiteX57" fmla="*/ 1401407 w 1619771"/>
              <a:gd name="connsiteY57" fmla="*/ 867464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16006 w 1619771"/>
              <a:gd name="connsiteY131" fmla="*/ 363350 h 2091214"/>
              <a:gd name="connsiteX132" fmla="*/ 245897 w 1619771"/>
              <a:gd name="connsiteY132" fmla="*/ 312455 h 2091214"/>
              <a:gd name="connsiteX133" fmla="*/ 200403 w 1619771"/>
              <a:gd name="connsiteY133" fmla="*/ 298808 h 2091214"/>
              <a:gd name="connsiteX134" fmla="*/ 223150 w 1619771"/>
              <a:gd name="connsiteY134" fmla="*/ 298809 h 2091214"/>
              <a:gd name="connsiteX135" fmla="*/ 227700 w 1619771"/>
              <a:gd name="connsiteY135" fmla="*/ 248766 h 2091214"/>
              <a:gd name="connsiteX136" fmla="*/ 241347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56082 w 1619771"/>
              <a:gd name="connsiteY45" fmla="*/ 767381 h 2091214"/>
              <a:gd name="connsiteX46" fmla="*/ 1583377 w 1619771"/>
              <a:gd name="connsiteY46" fmla="*/ 762832 h 2091214"/>
              <a:gd name="connsiteX47" fmla="*/ 1592476 w 1619771"/>
              <a:gd name="connsiteY47" fmla="*/ 749184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56082 w 1619771"/>
              <a:gd name="connsiteY51" fmla="*/ 790127 h 2091214"/>
              <a:gd name="connsiteX52" fmla="*/ 1528786 w 1619771"/>
              <a:gd name="connsiteY52" fmla="*/ 808324 h 2091214"/>
              <a:gd name="connsiteX53" fmla="*/ 1492392 w 1619771"/>
              <a:gd name="connsiteY53" fmla="*/ 821972 h 2091214"/>
              <a:gd name="connsiteX54" fmla="*/ 1478744 w 1619771"/>
              <a:gd name="connsiteY54" fmla="*/ 835620 h 2091214"/>
              <a:gd name="connsiteX55" fmla="*/ 1442350 w 1619771"/>
              <a:gd name="connsiteY55" fmla="*/ 849267 h 2091214"/>
              <a:gd name="connsiteX56" fmla="*/ 1424153 w 1619771"/>
              <a:gd name="connsiteY56" fmla="*/ 858366 h 2091214"/>
              <a:gd name="connsiteX57" fmla="*/ 1401407 w 1619771"/>
              <a:gd name="connsiteY57" fmla="*/ 867464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16006 w 1619771"/>
              <a:gd name="connsiteY131" fmla="*/ 363350 h 2091214"/>
              <a:gd name="connsiteX132" fmla="*/ 217322 w 1619771"/>
              <a:gd name="connsiteY132" fmla="*/ 333886 h 2091214"/>
              <a:gd name="connsiteX133" fmla="*/ 200403 w 1619771"/>
              <a:gd name="connsiteY133" fmla="*/ 298808 h 2091214"/>
              <a:gd name="connsiteX134" fmla="*/ 223150 w 1619771"/>
              <a:gd name="connsiteY134" fmla="*/ 298809 h 2091214"/>
              <a:gd name="connsiteX135" fmla="*/ 227700 w 1619771"/>
              <a:gd name="connsiteY135" fmla="*/ 248766 h 2091214"/>
              <a:gd name="connsiteX136" fmla="*/ 241347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56082 w 1619771"/>
              <a:gd name="connsiteY45" fmla="*/ 767381 h 2091214"/>
              <a:gd name="connsiteX46" fmla="*/ 1583377 w 1619771"/>
              <a:gd name="connsiteY46" fmla="*/ 762832 h 2091214"/>
              <a:gd name="connsiteX47" fmla="*/ 1592476 w 1619771"/>
              <a:gd name="connsiteY47" fmla="*/ 749184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56082 w 1619771"/>
              <a:gd name="connsiteY51" fmla="*/ 790127 h 2091214"/>
              <a:gd name="connsiteX52" fmla="*/ 1528786 w 1619771"/>
              <a:gd name="connsiteY52" fmla="*/ 808324 h 2091214"/>
              <a:gd name="connsiteX53" fmla="*/ 1492392 w 1619771"/>
              <a:gd name="connsiteY53" fmla="*/ 821972 h 2091214"/>
              <a:gd name="connsiteX54" fmla="*/ 1478744 w 1619771"/>
              <a:gd name="connsiteY54" fmla="*/ 835620 h 2091214"/>
              <a:gd name="connsiteX55" fmla="*/ 1442350 w 1619771"/>
              <a:gd name="connsiteY55" fmla="*/ 849267 h 2091214"/>
              <a:gd name="connsiteX56" fmla="*/ 1424153 w 1619771"/>
              <a:gd name="connsiteY56" fmla="*/ 858366 h 2091214"/>
              <a:gd name="connsiteX57" fmla="*/ 1401407 w 1619771"/>
              <a:gd name="connsiteY57" fmla="*/ 867464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16006 w 1619771"/>
              <a:gd name="connsiteY131" fmla="*/ 363350 h 2091214"/>
              <a:gd name="connsiteX132" fmla="*/ 217322 w 1619771"/>
              <a:gd name="connsiteY132" fmla="*/ 333886 h 2091214"/>
              <a:gd name="connsiteX133" fmla="*/ 219453 w 1619771"/>
              <a:gd name="connsiteY133" fmla="*/ 303570 h 2091214"/>
              <a:gd name="connsiteX134" fmla="*/ 223150 w 1619771"/>
              <a:gd name="connsiteY134" fmla="*/ 298809 h 2091214"/>
              <a:gd name="connsiteX135" fmla="*/ 227700 w 1619771"/>
              <a:gd name="connsiteY135" fmla="*/ 248766 h 2091214"/>
              <a:gd name="connsiteX136" fmla="*/ 241347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56082 w 1619771"/>
              <a:gd name="connsiteY45" fmla="*/ 767381 h 2091214"/>
              <a:gd name="connsiteX46" fmla="*/ 1583377 w 1619771"/>
              <a:gd name="connsiteY46" fmla="*/ 762832 h 2091214"/>
              <a:gd name="connsiteX47" fmla="*/ 1592476 w 1619771"/>
              <a:gd name="connsiteY47" fmla="*/ 749184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56082 w 1619771"/>
              <a:gd name="connsiteY51" fmla="*/ 790127 h 2091214"/>
              <a:gd name="connsiteX52" fmla="*/ 1528786 w 1619771"/>
              <a:gd name="connsiteY52" fmla="*/ 808324 h 2091214"/>
              <a:gd name="connsiteX53" fmla="*/ 1492392 w 1619771"/>
              <a:gd name="connsiteY53" fmla="*/ 821972 h 2091214"/>
              <a:gd name="connsiteX54" fmla="*/ 1478744 w 1619771"/>
              <a:gd name="connsiteY54" fmla="*/ 835620 h 2091214"/>
              <a:gd name="connsiteX55" fmla="*/ 1442350 w 1619771"/>
              <a:gd name="connsiteY55" fmla="*/ 849267 h 2091214"/>
              <a:gd name="connsiteX56" fmla="*/ 1424153 w 1619771"/>
              <a:gd name="connsiteY56" fmla="*/ 858366 h 2091214"/>
              <a:gd name="connsiteX57" fmla="*/ 1401407 w 1619771"/>
              <a:gd name="connsiteY57" fmla="*/ 867464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16006 w 1619771"/>
              <a:gd name="connsiteY131" fmla="*/ 363350 h 2091214"/>
              <a:gd name="connsiteX132" fmla="*/ 217322 w 1619771"/>
              <a:gd name="connsiteY132" fmla="*/ 333886 h 2091214"/>
              <a:gd name="connsiteX133" fmla="*/ 219453 w 1619771"/>
              <a:gd name="connsiteY133" fmla="*/ 303570 h 2091214"/>
              <a:gd name="connsiteX134" fmla="*/ 223150 w 1619771"/>
              <a:gd name="connsiteY134" fmla="*/ 298809 h 2091214"/>
              <a:gd name="connsiteX135" fmla="*/ 227700 w 1619771"/>
              <a:gd name="connsiteY135" fmla="*/ 248766 h 2091214"/>
              <a:gd name="connsiteX136" fmla="*/ 234203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56082 w 1619771"/>
              <a:gd name="connsiteY45" fmla="*/ 767381 h 2091214"/>
              <a:gd name="connsiteX46" fmla="*/ 1583377 w 1619771"/>
              <a:gd name="connsiteY46" fmla="*/ 762832 h 2091214"/>
              <a:gd name="connsiteX47" fmla="*/ 1582951 w 1619771"/>
              <a:gd name="connsiteY47" fmla="*/ 737278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56082 w 1619771"/>
              <a:gd name="connsiteY51" fmla="*/ 790127 h 2091214"/>
              <a:gd name="connsiteX52" fmla="*/ 1528786 w 1619771"/>
              <a:gd name="connsiteY52" fmla="*/ 808324 h 2091214"/>
              <a:gd name="connsiteX53" fmla="*/ 1492392 w 1619771"/>
              <a:gd name="connsiteY53" fmla="*/ 821972 h 2091214"/>
              <a:gd name="connsiteX54" fmla="*/ 1478744 w 1619771"/>
              <a:gd name="connsiteY54" fmla="*/ 835620 h 2091214"/>
              <a:gd name="connsiteX55" fmla="*/ 1442350 w 1619771"/>
              <a:gd name="connsiteY55" fmla="*/ 849267 h 2091214"/>
              <a:gd name="connsiteX56" fmla="*/ 1424153 w 1619771"/>
              <a:gd name="connsiteY56" fmla="*/ 858366 h 2091214"/>
              <a:gd name="connsiteX57" fmla="*/ 1401407 w 1619771"/>
              <a:gd name="connsiteY57" fmla="*/ 867464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16006 w 1619771"/>
              <a:gd name="connsiteY131" fmla="*/ 363350 h 2091214"/>
              <a:gd name="connsiteX132" fmla="*/ 217322 w 1619771"/>
              <a:gd name="connsiteY132" fmla="*/ 333886 h 2091214"/>
              <a:gd name="connsiteX133" fmla="*/ 219453 w 1619771"/>
              <a:gd name="connsiteY133" fmla="*/ 303570 h 2091214"/>
              <a:gd name="connsiteX134" fmla="*/ 223150 w 1619771"/>
              <a:gd name="connsiteY134" fmla="*/ 298809 h 2091214"/>
              <a:gd name="connsiteX135" fmla="*/ 227700 w 1619771"/>
              <a:gd name="connsiteY135" fmla="*/ 248766 h 2091214"/>
              <a:gd name="connsiteX136" fmla="*/ 234203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56082 w 1619771"/>
              <a:gd name="connsiteY45" fmla="*/ 767381 h 2091214"/>
              <a:gd name="connsiteX46" fmla="*/ 1583377 w 1619771"/>
              <a:gd name="connsiteY46" fmla="*/ 762832 h 2091214"/>
              <a:gd name="connsiteX47" fmla="*/ 1582951 w 1619771"/>
              <a:gd name="connsiteY47" fmla="*/ 737278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56082 w 1619771"/>
              <a:gd name="connsiteY51" fmla="*/ 790127 h 2091214"/>
              <a:gd name="connsiteX52" fmla="*/ 1528786 w 1619771"/>
              <a:gd name="connsiteY52" fmla="*/ 808324 h 2091214"/>
              <a:gd name="connsiteX53" fmla="*/ 1492392 w 1619771"/>
              <a:gd name="connsiteY53" fmla="*/ 821972 h 2091214"/>
              <a:gd name="connsiteX54" fmla="*/ 1478744 w 1619771"/>
              <a:gd name="connsiteY54" fmla="*/ 835620 h 2091214"/>
              <a:gd name="connsiteX55" fmla="*/ 1442350 w 1619771"/>
              <a:gd name="connsiteY55" fmla="*/ 849267 h 2091214"/>
              <a:gd name="connsiteX56" fmla="*/ 1424153 w 1619771"/>
              <a:gd name="connsiteY56" fmla="*/ 858366 h 2091214"/>
              <a:gd name="connsiteX57" fmla="*/ 1401407 w 1619771"/>
              <a:gd name="connsiteY57" fmla="*/ 867464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16006 w 1619771"/>
              <a:gd name="connsiteY131" fmla="*/ 363350 h 2091214"/>
              <a:gd name="connsiteX132" fmla="*/ 217322 w 1619771"/>
              <a:gd name="connsiteY132" fmla="*/ 333886 h 2091214"/>
              <a:gd name="connsiteX133" fmla="*/ 219453 w 1619771"/>
              <a:gd name="connsiteY133" fmla="*/ 303570 h 2091214"/>
              <a:gd name="connsiteX134" fmla="*/ 223150 w 1619771"/>
              <a:gd name="connsiteY134" fmla="*/ 298809 h 2091214"/>
              <a:gd name="connsiteX135" fmla="*/ 227700 w 1619771"/>
              <a:gd name="connsiteY135" fmla="*/ 248766 h 2091214"/>
              <a:gd name="connsiteX136" fmla="*/ 234203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34651 w 1619771"/>
              <a:gd name="connsiteY45" fmla="*/ 760238 h 2091214"/>
              <a:gd name="connsiteX46" fmla="*/ 1583377 w 1619771"/>
              <a:gd name="connsiteY46" fmla="*/ 762832 h 2091214"/>
              <a:gd name="connsiteX47" fmla="*/ 1582951 w 1619771"/>
              <a:gd name="connsiteY47" fmla="*/ 737278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56082 w 1619771"/>
              <a:gd name="connsiteY51" fmla="*/ 790127 h 2091214"/>
              <a:gd name="connsiteX52" fmla="*/ 1528786 w 1619771"/>
              <a:gd name="connsiteY52" fmla="*/ 808324 h 2091214"/>
              <a:gd name="connsiteX53" fmla="*/ 1492392 w 1619771"/>
              <a:gd name="connsiteY53" fmla="*/ 821972 h 2091214"/>
              <a:gd name="connsiteX54" fmla="*/ 1478744 w 1619771"/>
              <a:gd name="connsiteY54" fmla="*/ 835620 h 2091214"/>
              <a:gd name="connsiteX55" fmla="*/ 1442350 w 1619771"/>
              <a:gd name="connsiteY55" fmla="*/ 849267 h 2091214"/>
              <a:gd name="connsiteX56" fmla="*/ 1424153 w 1619771"/>
              <a:gd name="connsiteY56" fmla="*/ 858366 h 2091214"/>
              <a:gd name="connsiteX57" fmla="*/ 1401407 w 1619771"/>
              <a:gd name="connsiteY57" fmla="*/ 867464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16006 w 1619771"/>
              <a:gd name="connsiteY131" fmla="*/ 363350 h 2091214"/>
              <a:gd name="connsiteX132" fmla="*/ 217322 w 1619771"/>
              <a:gd name="connsiteY132" fmla="*/ 333886 h 2091214"/>
              <a:gd name="connsiteX133" fmla="*/ 219453 w 1619771"/>
              <a:gd name="connsiteY133" fmla="*/ 303570 h 2091214"/>
              <a:gd name="connsiteX134" fmla="*/ 223150 w 1619771"/>
              <a:gd name="connsiteY134" fmla="*/ 298809 h 2091214"/>
              <a:gd name="connsiteX135" fmla="*/ 227700 w 1619771"/>
              <a:gd name="connsiteY135" fmla="*/ 248766 h 2091214"/>
              <a:gd name="connsiteX136" fmla="*/ 234203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34651 w 1619771"/>
              <a:gd name="connsiteY45" fmla="*/ 760238 h 2091214"/>
              <a:gd name="connsiteX46" fmla="*/ 1571471 w 1619771"/>
              <a:gd name="connsiteY46" fmla="*/ 748544 h 2091214"/>
              <a:gd name="connsiteX47" fmla="*/ 1582951 w 1619771"/>
              <a:gd name="connsiteY47" fmla="*/ 737278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56082 w 1619771"/>
              <a:gd name="connsiteY51" fmla="*/ 790127 h 2091214"/>
              <a:gd name="connsiteX52" fmla="*/ 1528786 w 1619771"/>
              <a:gd name="connsiteY52" fmla="*/ 808324 h 2091214"/>
              <a:gd name="connsiteX53" fmla="*/ 1492392 w 1619771"/>
              <a:gd name="connsiteY53" fmla="*/ 821972 h 2091214"/>
              <a:gd name="connsiteX54" fmla="*/ 1478744 w 1619771"/>
              <a:gd name="connsiteY54" fmla="*/ 835620 h 2091214"/>
              <a:gd name="connsiteX55" fmla="*/ 1442350 w 1619771"/>
              <a:gd name="connsiteY55" fmla="*/ 849267 h 2091214"/>
              <a:gd name="connsiteX56" fmla="*/ 1424153 w 1619771"/>
              <a:gd name="connsiteY56" fmla="*/ 858366 h 2091214"/>
              <a:gd name="connsiteX57" fmla="*/ 1401407 w 1619771"/>
              <a:gd name="connsiteY57" fmla="*/ 867464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16006 w 1619771"/>
              <a:gd name="connsiteY131" fmla="*/ 363350 h 2091214"/>
              <a:gd name="connsiteX132" fmla="*/ 217322 w 1619771"/>
              <a:gd name="connsiteY132" fmla="*/ 333886 h 2091214"/>
              <a:gd name="connsiteX133" fmla="*/ 219453 w 1619771"/>
              <a:gd name="connsiteY133" fmla="*/ 303570 h 2091214"/>
              <a:gd name="connsiteX134" fmla="*/ 223150 w 1619771"/>
              <a:gd name="connsiteY134" fmla="*/ 298809 h 2091214"/>
              <a:gd name="connsiteX135" fmla="*/ 227700 w 1619771"/>
              <a:gd name="connsiteY135" fmla="*/ 248766 h 2091214"/>
              <a:gd name="connsiteX136" fmla="*/ 234203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34651 w 1619771"/>
              <a:gd name="connsiteY45" fmla="*/ 760238 h 2091214"/>
              <a:gd name="connsiteX46" fmla="*/ 1571471 w 1619771"/>
              <a:gd name="connsiteY46" fmla="*/ 748544 h 2091214"/>
              <a:gd name="connsiteX47" fmla="*/ 1616288 w 1619771"/>
              <a:gd name="connsiteY47" fmla="*/ 727753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56082 w 1619771"/>
              <a:gd name="connsiteY51" fmla="*/ 790127 h 2091214"/>
              <a:gd name="connsiteX52" fmla="*/ 1528786 w 1619771"/>
              <a:gd name="connsiteY52" fmla="*/ 808324 h 2091214"/>
              <a:gd name="connsiteX53" fmla="*/ 1492392 w 1619771"/>
              <a:gd name="connsiteY53" fmla="*/ 821972 h 2091214"/>
              <a:gd name="connsiteX54" fmla="*/ 1478744 w 1619771"/>
              <a:gd name="connsiteY54" fmla="*/ 835620 h 2091214"/>
              <a:gd name="connsiteX55" fmla="*/ 1442350 w 1619771"/>
              <a:gd name="connsiteY55" fmla="*/ 849267 h 2091214"/>
              <a:gd name="connsiteX56" fmla="*/ 1424153 w 1619771"/>
              <a:gd name="connsiteY56" fmla="*/ 858366 h 2091214"/>
              <a:gd name="connsiteX57" fmla="*/ 1401407 w 1619771"/>
              <a:gd name="connsiteY57" fmla="*/ 867464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16006 w 1619771"/>
              <a:gd name="connsiteY131" fmla="*/ 363350 h 2091214"/>
              <a:gd name="connsiteX132" fmla="*/ 217322 w 1619771"/>
              <a:gd name="connsiteY132" fmla="*/ 333886 h 2091214"/>
              <a:gd name="connsiteX133" fmla="*/ 219453 w 1619771"/>
              <a:gd name="connsiteY133" fmla="*/ 303570 h 2091214"/>
              <a:gd name="connsiteX134" fmla="*/ 223150 w 1619771"/>
              <a:gd name="connsiteY134" fmla="*/ 298809 h 2091214"/>
              <a:gd name="connsiteX135" fmla="*/ 227700 w 1619771"/>
              <a:gd name="connsiteY135" fmla="*/ 248766 h 2091214"/>
              <a:gd name="connsiteX136" fmla="*/ 234203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34651 w 1619771"/>
              <a:gd name="connsiteY45" fmla="*/ 760238 h 2091214"/>
              <a:gd name="connsiteX46" fmla="*/ 1571471 w 1619771"/>
              <a:gd name="connsiteY46" fmla="*/ 748544 h 2091214"/>
              <a:gd name="connsiteX47" fmla="*/ 1616288 w 1619771"/>
              <a:gd name="connsiteY47" fmla="*/ 727753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60844 w 1619771"/>
              <a:gd name="connsiteY51" fmla="*/ 806796 h 2091214"/>
              <a:gd name="connsiteX52" fmla="*/ 1528786 w 1619771"/>
              <a:gd name="connsiteY52" fmla="*/ 808324 h 2091214"/>
              <a:gd name="connsiteX53" fmla="*/ 1492392 w 1619771"/>
              <a:gd name="connsiteY53" fmla="*/ 821972 h 2091214"/>
              <a:gd name="connsiteX54" fmla="*/ 1478744 w 1619771"/>
              <a:gd name="connsiteY54" fmla="*/ 835620 h 2091214"/>
              <a:gd name="connsiteX55" fmla="*/ 1442350 w 1619771"/>
              <a:gd name="connsiteY55" fmla="*/ 849267 h 2091214"/>
              <a:gd name="connsiteX56" fmla="*/ 1424153 w 1619771"/>
              <a:gd name="connsiteY56" fmla="*/ 858366 h 2091214"/>
              <a:gd name="connsiteX57" fmla="*/ 1401407 w 1619771"/>
              <a:gd name="connsiteY57" fmla="*/ 867464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16006 w 1619771"/>
              <a:gd name="connsiteY131" fmla="*/ 363350 h 2091214"/>
              <a:gd name="connsiteX132" fmla="*/ 217322 w 1619771"/>
              <a:gd name="connsiteY132" fmla="*/ 333886 h 2091214"/>
              <a:gd name="connsiteX133" fmla="*/ 219453 w 1619771"/>
              <a:gd name="connsiteY133" fmla="*/ 303570 h 2091214"/>
              <a:gd name="connsiteX134" fmla="*/ 223150 w 1619771"/>
              <a:gd name="connsiteY134" fmla="*/ 298809 h 2091214"/>
              <a:gd name="connsiteX135" fmla="*/ 227700 w 1619771"/>
              <a:gd name="connsiteY135" fmla="*/ 248766 h 2091214"/>
              <a:gd name="connsiteX136" fmla="*/ 234203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34651 w 1619771"/>
              <a:gd name="connsiteY45" fmla="*/ 760238 h 2091214"/>
              <a:gd name="connsiteX46" fmla="*/ 1571471 w 1619771"/>
              <a:gd name="connsiteY46" fmla="*/ 748544 h 2091214"/>
              <a:gd name="connsiteX47" fmla="*/ 1616288 w 1619771"/>
              <a:gd name="connsiteY47" fmla="*/ 727753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60844 w 1619771"/>
              <a:gd name="connsiteY51" fmla="*/ 806796 h 2091214"/>
              <a:gd name="connsiteX52" fmla="*/ 1538311 w 1619771"/>
              <a:gd name="connsiteY52" fmla="*/ 820230 h 2091214"/>
              <a:gd name="connsiteX53" fmla="*/ 1492392 w 1619771"/>
              <a:gd name="connsiteY53" fmla="*/ 821972 h 2091214"/>
              <a:gd name="connsiteX54" fmla="*/ 1478744 w 1619771"/>
              <a:gd name="connsiteY54" fmla="*/ 835620 h 2091214"/>
              <a:gd name="connsiteX55" fmla="*/ 1442350 w 1619771"/>
              <a:gd name="connsiteY55" fmla="*/ 849267 h 2091214"/>
              <a:gd name="connsiteX56" fmla="*/ 1424153 w 1619771"/>
              <a:gd name="connsiteY56" fmla="*/ 858366 h 2091214"/>
              <a:gd name="connsiteX57" fmla="*/ 1401407 w 1619771"/>
              <a:gd name="connsiteY57" fmla="*/ 867464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16006 w 1619771"/>
              <a:gd name="connsiteY131" fmla="*/ 363350 h 2091214"/>
              <a:gd name="connsiteX132" fmla="*/ 217322 w 1619771"/>
              <a:gd name="connsiteY132" fmla="*/ 333886 h 2091214"/>
              <a:gd name="connsiteX133" fmla="*/ 219453 w 1619771"/>
              <a:gd name="connsiteY133" fmla="*/ 303570 h 2091214"/>
              <a:gd name="connsiteX134" fmla="*/ 223150 w 1619771"/>
              <a:gd name="connsiteY134" fmla="*/ 298809 h 2091214"/>
              <a:gd name="connsiteX135" fmla="*/ 227700 w 1619771"/>
              <a:gd name="connsiteY135" fmla="*/ 248766 h 2091214"/>
              <a:gd name="connsiteX136" fmla="*/ 234203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34651 w 1619771"/>
              <a:gd name="connsiteY45" fmla="*/ 760238 h 2091214"/>
              <a:gd name="connsiteX46" fmla="*/ 1571471 w 1619771"/>
              <a:gd name="connsiteY46" fmla="*/ 748544 h 2091214"/>
              <a:gd name="connsiteX47" fmla="*/ 1616288 w 1619771"/>
              <a:gd name="connsiteY47" fmla="*/ 727753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60844 w 1619771"/>
              <a:gd name="connsiteY51" fmla="*/ 806796 h 2091214"/>
              <a:gd name="connsiteX52" fmla="*/ 1538311 w 1619771"/>
              <a:gd name="connsiteY52" fmla="*/ 820230 h 2091214"/>
              <a:gd name="connsiteX53" fmla="*/ 1494773 w 1619771"/>
              <a:gd name="connsiteY53" fmla="*/ 833879 h 2091214"/>
              <a:gd name="connsiteX54" fmla="*/ 1478744 w 1619771"/>
              <a:gd name="connsiteY54" fmla="*/ 835620 h 2091214"/>
              <a:gd name="connsiteX55" fmla="*/ 1442350 w 1619771"/>
              <a:gd name="connsiteY55" fmla="*/ 849267 h 2091214"/>
              <a:gd name="connsiteX56" fmla="*/ 1424153 w 1619771"/>
              <a:gd name="connsiteY56" fmla="*/ 858366 h 2091214"/>
              <a:gd name="connsiteX57" fmla="*/ 1401407 w 1619771"/>
              <a:gd name="connsiteY57" fmla="*/ 867464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16006 w 1619771"/>
              <a:gd name="connsiteY131" fmla="*/ 363350 h 2091214"/>
              <a:gd name="connsiteX132" fmla="*/ 217322 w 1619771"/>
              <a:gd name="connsiteY132" fmla="*/ 333886 h 2091214"/>
              <a:gd name="connsiteX133" fmla="*/ 219453 w 1619771"/>
              <a:gd name="connsiteY133" fmla="*/ 303570 h 2091214"/>
              <a:gd name="connsiteX134" fmla="*/ 223150 w 1619771"/>
              <a:gd name="connsiteY134" fmla="*/ 298809 h 2091214"/>
              <a:gd name="connsiteX135" fmla="*/ 227700 w 1619771"/>
              <a:gd name="connsiteY135" fmla="*/ 248766 h 2091214"/>
              <a:gd name="connsiteX136" fmla="*/ 234203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34651 w 1619771"/>
              <a:gd name="connsiteY45" fmla="*/ 760238 h 2091214"/>
              <a:gd name="connsiteX46" fmla="*/ 1571471 w 1619771"/>
              <a:gd name="connsiteY46" fmla="*/ 748544 h 2091214"/>
              <a:gd name="connsiteX47" fmla="*/ 1616288 w 1619771"/>
              <a:gd name="connsiteY47" fmla="*/ 727753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60844 w 1619771"/>
              <a:gd name="connsiteY51" fmla="*/ 806796 h 2091214"/>
              <a:gd name="connsiteX52" fmla="*/ 1538311 w 1619771"/>
              <a:gd name="connsiteY52" fmla="*/ 820230 h 2091214"/>
              <a:gd name="connsiteX53" fmla="*/ 1494773 w 1619771"/>
              <a:gd name="connsiteY53" fmla="*/ 833879 h 2091214"/>
              <a:gd name="connsiteX54" fmla="*/ 1481125 w 1619771"/>
              <a:gd name="connsiteY54" fmla="*/ 847527 h 2091214"/>
              <a:gd name="connsiteX55" fmla="*/ 1442350 w 1619771"/>
              <a:gd name="connsiteY55" fmla="*/ 849267 h 2091214"/>
              <a:gd name="connsiteX56" fmla="*/ 1424153 w 1619771"/>
              <a:gd name="connsiteY56" fmla="*/ 858366 h 2091214"/>
              <a:gd name="connsiteX57" fmla="*/ 1401407 w 1619771"/>
              <a:gd name="connsiteY57" fmla="*/ 867464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16006 w 1619771"/>
              <a:gd name="connsiteY131" fmla="*/ 363350 h 2091214"/>
              <a:gd name="connsiteX132" fmla="*/ 217322 w 1619771"/>
              <a:gd name="connsiteY132" fmla="*/ 333886 h 2091214"/>
              <a:gd name="connsiteX133" fmla="*/ 219453 w 1619771"/>
              <a:gd name="connsiteY133" fmla="*/ 303570 h 2091214"/>
              <a:gd name="connsiteX134" fmla="*/ 223150 w 1619771"/>
              <a:gd name="connsiteY134" fmla="*/ 298809 h 2091214"/>
              <a:gd name="connsiteX135" fmla="*/ 227700 w 1619771"/>
              <a:gd name="connsiteY135" fmla="*/ 248766 h 2091214"/>
              <a:gd name="connsiteX136" fmla="*/ 234203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34651 w 1619771"/>
              <a:gd name="connsiteY45" fmla="*/ 760238 h 2091214"/>
              <a:gd name="connsiteX46" fmla="*/ 1571471 w 1619771"/>
              <a:gd name="connsiteY46" fmla="*/ 748544 h 2091214"/>
              <a:gd name="connsiteX47" fmla="*/ 1616288 w 1619771"/>
              <a:gd name="connsiteY47" fmla="*/ 727753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60844 w 1619771"/>
              <a:gd name="connsiteY51" fmla="*/ 806796 h 2091214"/>
              <a:gd name="connsiteX52" fmla="*/ 1538311 w 1619771"/>
              <a:gd name="connsiteY52" fmla="*/ 820230 h 2091214"/>
              <a:gd name="connsiteX53" fmla="*/ 1494773 w 1619771"/>
              <a:gd name="connsiteY53" fmla="*/ 833879 h 2091214"/>
              <a:gd name="connsiteX54" fmla="*/ 1481125 w 1619771"/>
              <a:gd name="connsiteY54" fmla="*/ 847527 h 2091214"/>
              <a:gd name="connsiteX55" fmla="*/ 1444731 w 1619771"/>
              <a:gd name="connsiteY55" fmla="*/ 858792 h 2091214"/>
              <a:gd name="connsiteX56" fmla="*/ 1424153 w 1619771"/>
              <a:gd name="connsiteY56" fmla="*/ 858366 h 2091214"/>
              <a:gd name="connsiteX57" fmla="*/ 1401407 w 1619771"/>
              <a:gd name="connsiteY57" fmla="*/ 867464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16006 w 1619771"/>
              <a:gd name="connsiteY131" fmla="*/ 363350 h 2091214"/>
              <a:gd name="connsiteX132" fmla="*/ 217322 w 1619771"/>
              <a:gd name="connsiteY132" fmla="*/ 333886 h 2091214"/>
              <a:gd name="connsiteX133" fmla="*/ 219453 w 1619771"/>
              <a:gd name="connsiteY133" fmla="*/ 303570 h 2091214"/>
              <a:gd name="connsiteX134" fmla="*/ 223150 w 1619771"/>
              <a:gd name="connsiteY134" fmla="*/ 298809 h 2091214"/>
              <a:gd name="connsiteX135" fmla="*/ 227700 w 1619771"/>
              <a:gd name="connsiteY135" fmla="*/ 248766 h 2091214"/>
              <a:gd name="connsiteX136" fmla="*/ 234203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34651 w 1619771"/>
              <a:gd name="connsiteY45" fmla="*/ 760238 h 2091214"/>
              <a:gd name="connsiteX46" fmla="*/ 1571471 w 1619771"/>
              <a:gd name="connsiteY46" fmla="*/ 748544 h 2091214"/>
              <a:gd name="connsiteX47" fmla="*/ 1616288 w 1619771"/>
              <a:gd name="connsiteY47" fmla="*/ 727753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60844 w 1619771"/>
              <a:gd name="connsiteY51" fmla="*/ 806796 h 2091214"/>
              <a:gd name="connsiteX52" fmla="*/ 1538311 w 1619771"/>
              <a:gd name="connsiteY52" fmla="*/ 820230 h 2091214"/>
              <a:gd name="connsiteX53" fmla="*/ 1494773 w 1619771"/>
              <a:gd name="connsiteY53" fmla="*/ 833879 h 2091214"/>
              <a:gd name="connsiteX54" fmla="*/ 1481125 w 1619771"/>
              <a:gd name="connsiteY54" fmla="*/ 847527 h 2091214"/>
              <a:gd name="connsiteX55" fmla="*/ 1444731 w 1619771"/>
              <a:gd name="connsiteY55" fmla="*/ 858792 h 2091214"/>
              <a:gd name="connsiteX56" fmla="*/ 1424153 w 1619771"/>
              <a:gd name="connsiteY56" fmla="*/ 858366 h 2091214"/>
              <a:gd name="connsiteX57" fmla="*/ 1408551 w 1619771"/>
              <a:gd name="connsiteY57" fmla="*/ 879370 h 2091214"/>
              <a:gd name="connsiteX58" fmla="*/ 1383210 w 1619771"/>
              <a:gd name="connsiteY58" fmla="*/ 876563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16006 w 1619771"/>
              <a:gd name="connsiteY131" fmla="*/ 363350 h 2091214"/>
              <a:gd name="connsiteX132" fmla="*/ 217322 w 1619771"/>
              <a:gd name="connsiteY132" fmla="*/ 333886 h 2091214"/>
              <a:gd name="connsiteX133" fmla="*/ 219453 w 1619771"/>
              <a:gd name="connsiteY133" fmla="*/ 303570 h 2091214"/>
              <a:gd name="connsiteX134" fmla="*/ 223150 w 1619771"/>
              <a:gd name="connsiteY134" fmla="*/ 298809 h 2091214"/>
              <a:gd name="connsiteX135" fmla="*/ 227700 w 1619771"/>
              <a:gd name="connsiteY135" fmla="*/ 248766 h 2091214"/>
              <a:gd name="connsiteX136" fmla="*/ 234203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34651 w 1619771"/>
              <a:gd name="connsiteY45" fmla="*/ 760238 h 2091214"/>
              <a:gd name="connsiteX46" fmla="*/ 1571471 w 1619771"/>
              <a:gd name="connsiteY46" fmla="*/ 748544 h 2091214"/>
              <a:gd name="connsiteX47" fmla="*/ 1616288 w 1619771"/>
              <a:gd name="connsiteY47" fmla="*/ 727753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60844 w 1619771"/>
              <a:gd name="connsiteY51" fmla="*/ 806796 h 2091214"/>
              <a:gd name="connsiteX52" fmla="*/ 1538311 w 1619771"/>
              <a:gd name="connsiteY52" fmla="*/ 820230 h 2091214"/>
              <a:gd name="connsiteX53" fmla="*/ 1494773 w 1619771"/>
              <a:gd name="connsiteY53" fmla="*/ 833879 h 2091214"/>
              <a:gd name="connsiteX54" fmla="*/ 1481125 w 1619771"/>
              <a:gd name="connsiteY54" fmla="*/ 847527 h 2091214"/>
              <a:gd name="connsiteX55" fmla="*/ 1444731 w 1619771"/>
              <a:gd name="connsiteY55" fmla="*/ 858792 h 2091214"/>
              <a:gd name="connsiteX56" fmla="*/ 1424153 w 1619771"/>
              <a:gd name="connsiteY56" fmla="*/ 858366 h 2091214"/>
              <a:gd name="connsiteX57" fmla="*/ 1408551 w 1619771"/>
              <a:gd name="connsiteY57" fmla="*/ 879370 h 2091214"/>
              <a:gd name="connsiteX58" fmla="*/ 1383210 w 1619771"/>
              <a:gd name="connsiteY58" fmla="*/ 888470 h 2091214"/>
              <a:gd name="connsiteX59" fmla="*/ 1355915 w 1619771"/>
              <a:gd name="connsiteY59" fmla="*/ 885661 h 2091214"/>
              <a:gd name="connsiteX60" fmla="*/ 1333168 w 1619771"/>
              <a:gd name="connsiteY60" fmla="*/ 894760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16006 w 1619771"/>
              <a:gd name="connsiteY131" fmla="*/ 363350 h 2091214"/>
              <a:gd name="connsiteX132" fmla="*/ 217322 w 1619771"/>
              <a:gd name="connsiteY132" fmla="*/ 333886 h 2091214"/>
              <a:gd name="connsiteX133" fmla="*/ 219453 w 1619771"/>
              <a:gd name="connsiteY133" fmla="*/ 303570 h 2091214"/>
              <a:gd name="connsiteX134" fmla="*/ 223150 w 1619771"/>
              <a:gd name="connsiteY134" fmla="*/ 298809 h 2091214"/>
              <a:gd name="connsiteX135" fmla="*/ 227700 w 1619771"/>
              <a:gd name="connsiteY135" fmla="*/ 248766 h 2091214"/>
              <a:gd name="connsiteX136" fmla="*/ 234203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34651 w 1619771"/>
              <a:gd name="connsiteY45" fmla="*/ 760238 h 2091214"/>
              <a:gd name="connsiteX46" fmla="*/ 1571471 w 1619771"/>
              <a:gd name="connsiteY46" fmla="*/ 748544 h 2091214"/>
              <a:gd name="connsiteX47" fmla="*/ 1616288 w 1619771"/>
              <a:gd name="connsiteY47" fmla="*/ 727753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60844 w 1619771"/>
              <a:gd name="connsiteY51" fmla="*/ 806796 h 2091214"/>
              <a:gd name="connsiteX52" fmla="*/ 1538311 w 1619771"/>
              <a:gd name="connsiteY52" fmla="*/ 820230 h 2091214"/>
              <a:gd name="connsiteX53" fmla="*/ 1494773 w 1619771"/>
              <a:gd name="connsiteY53" fmla="*/ 833879 h 2091214"/>
              <a:gd name="connsiteX54" fmla="*/ 1481125 w 1619771"/>
              <a:gd name="connsiteY54" fmla="*/ 847527 h 2091214"/>
              <a:gd name="connsiteX55" fmla="*/ 1444731 w 1619771"/>
              <a:gd name="connsiteY55" fmla="*/ 858792 h 2091214"/>
              <a:gd name="connsiteX56" fmla="*/ 1424153 w 1619771"/>
              <a:gd name="connsiteY56" fmla="*/ 858366 h 2091214"/>
              <a:gd name="connsiteX57" fmla="*/ 1408551 w 1619771"/>
              <a:gd name="connsiteY57" fmla="*/ 879370 h 2091214"/>
              <a:gd name="connsiteX58" fmla="*/ 1383210 w 1619771"/>
              <a:gd name="connsiteY58" fmla="*/ 888470 h 2091214"/>
              <a:gd name="connsiteX59" fmla="*/ 1355915 w 1619771"/>
              <a:gd name="connsiteY59" fmla="*/ 885661 h 2091214"/>
              <a:gd name="connsiteX60" fmla="*/ 1333168 w 1619771"/>
              <a:gd name="connsiteY60" fmla="*/ 901904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16006 w 1619771"/>
              <a:gd name="connsiteY131" fmla="*/ 363350 h 2091214"/>
              <a:gd name="connsiteX132" fmla="*/ 217322 w 1619771"/>
              <a:gd name="connsiteY132" fmla="*/ 333886 h 2091214"/>
              <a:gd name="connsiteX133" fmla="*/ 219453 w 1619771"/>
              <a:gd name="connsiteY133" fmla="*/ 303570 h 2091214"/>
              <a:gd name="connsiteX134" fmla="*/ 223150 w 1619771"/>
              <a:gd name="connsiteY134" fmla="*/ 298809 h 2091214"/>
              <a:gd name="connsiteX135" fmla="*/ 227700 w 1619771"/>
              <a:gd name="connsiteY135" fmla="*/ 248766 h 2091214"/>
              <a:gd name="connsiteX136" fmla="*/ 234203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34651 w 1619771"/>
              <a:gd name="connsiteY45" fmla="*/ 760238 h 2091214"/>
              <a:gd name="connsiteX46" fmla="*/ 1571471 w 1619771"/>
              <a:gd name="connsiteY46" fmla="*/ 748544 h 2091214"/>
              <a:gd name="connsiteX47" fmla="*/ 1616288 w 1619771"/>
              <a:gd name="connsiteY47" fmla="*/ 727753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60844 w 1619771"/>
              <a:gd name="connsiteY51" fmla="*/ 806796 h 2091214"/>
              <a:gd name="connsiteX52" fmla="*/ 1538311 w 1619771"/>
              <a:gd name="connsiteY52" fmla="*/ 820230 h 2091214"/>
              <a:gd name="connsiteX53" fmla="*/ 1494773 w 1619771"/>
              <a:gd name="connsiteY53" fmla="*/ 833879 h 2091214"/>
              <a:gd name="connsiteX54" fmla="*/ 1481125 w 1619771"/>
              <a:gd name="connsiteY54" fmla="*/ 847527 h 2091214"/>
              <a:gd name="connsiteX55" fmla="*/ 1444731 w 1619771"/>
              <a:gd name="connsiteY55" fmla="*/ 858792 h 2091214"/>
              <a:gd name="connsiteX56" fmla="*/ 1424153 w 1619771"/>
              <a:gd name="connsiteY56" fmla="*/ 858366 h 2091214"/>
              <a:gd name="connsiteX57" fmla="*/ 1408551 w 1619771"/>
              <a:gd name="connsiteY57" fmla="*/ 879370 h 2091214"/>
              <a:gd name="connsiteX58" fmla="*/ 1383210 w 1619771"/>
              <a:gd name="connsiteY58" fmla="*/ 888470 h 2091214"/>
              <a:gd name="connsiteX59" fmla="*/ 1360677 w 1619771"/>
              <a:gd name="connsiteY59" fmla="*/ 895186 h 2091214"/>
              <a:gd name="connsiteX60" fmla="*/ 1333168 w 1619771"/>
              <a:gd name="connsiteY60" fmla="*/ 901904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16006 w 1619771"/>
              <a:gd name="connsiteY131" fmla="*/ 363350 h 2091214"/>
              <a:gd name="connsiteX132" fmla="*/ 217322 w 1619771"/>
              <a:gd name="connsiteY132" fmla="*/ 333886 h 2091214"/>
              <a:gd name="connsiteX133" fmla="*/ 219453 w 1619771"/>
              <a:gd name="connsiteY133" fmla="*/ 303570 h 2091214"/>
              <a:gd name="connsiteX134" fmla="*/ 223150 w 1619771"/>
              <a:gd name="connsiteY134" fmla="*/ 298809 h 2091214"/>
              <a:gd name="connsiteX135" fmla="*/ 227700 w 1619771"/>
              <a:gd name="connsiteY135" fmla="*/ 248766 h 2091214"/>
              <a:gd name="connsiteX136" fmla="*/ 234203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34651 w 1619771"/>
              <a:gd name="connsiteY45" fmla="*/ 760238 h 2091214"/>
              <a:gd name="connsiteX46" fmla="*/ 1571471 w 1619771"/>
              <a:gd name="connsiteY46" fmla="*/ 748544 h 2091214"/>
              <a:gd name="connsiteX47" fmla="*/ 1616288 w 1619771"/>
              <a:gd name="connsiteY47" fmla="*/ 727753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60844 w 1619771"/>
              <a:gd name="connsiteY51" fmla="*/ 806796 h 2091214"/>
              <a:gd name="connsiteX52" fmla="*/ 1538311 w 1619771"/>
              <a:gd name="connsiteY52" fmla="*/ 820230 h 2091214"/>
              <a:gd name="connsiteX53" fmla="*/ 1494773 w 1619771"/>
              <a:gd name="connsiteY53" fmla="*/ 833879 h 2091214"/>
              <a:gd name="connsiteX54" fmla="*/ 1481125 w 1619771"/>
              <a:gd name="connsiteY54" fmla="*/ 847527 h 2091214"/>
              <a:gd name="connsiteX55" fmla="*/ 1444731 w 1619771"/>
              <a:gd name="connsiteY55" fmla="*/ 858792 h 2091214"/>
              <a:gd name="connsiteX56" fmla="*/ 1431297 w 1619771"/>
              <a:gd name="connsiteY56" fmla="*/ 865510 h 2091214"/>
              <a:gd name="connsiteX57" fmla="*/ 1408551 w 1619771"/>
              <a:gd name="connsiteY57" fmla="*/ 879370 h 2091214"/>
              <a:gd name="connsiteX58" fmla="*/ 1383210 w 1619771"/>
              <a:gd name="connsiteY58" fmla="*/ 888470 h 2091214"/>
              <a:gd name="connsiteX59" fmla="*/ 1360677 w 1619771"/>
              <a:gd name="connsiteY59" fmla="*/ 895186 h 2091214"/>
              <a:gd name="connsiteX60" fmla="*/ 1333168 w 1619771"/>
              <a:gd name="connsiteY60" fmla="*/ 901904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16006 w 1619771"/>
              <a:gd name="connsiteY131" fmla="*/ 363350 h 2091214"/>
              <a:gd name="connsiteX132" fmla="*/ 217322 w 1619771"/>
              <a:gd name="connsiteY132" fmla="*/ 333886 h 2091214"/>
              <a:gd name="connsiteX133" fmla="*/ 219453 w 1619771"/>
              <a:gd name="connsiteY133" fmla="*/ 303570 h 2091214"/>
              <a:gd name="connsiteX134" fmla="*/ 223150 w 1619771"/>
              <a:gd name="connsiteY134" fmla="*/ 298809 h 2091214"/>
              <a:gd name="connsiteX135" fmla="*/ 227700 w 1619771"/>
              <a:gd name="connsiteY135" fmla="*/ 248766 h 2091214"/>
              <a:gd name="connsiteX136" fmla="*/ 234203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19771"/>
              <a:gd name="connsiteY0" fmla="*/ 16754 h 2091214"/>
              <a:gd name="connsiteX1" fmla="*/ 345980 w 1619771"/>
              <a:gd name="connsiteY1" fmla="*/ 80443 h 2091214"/>
              <a:gd name="connsiteX2" fmla="*/ 355079 w 1619771"/>
              <a:gd name="connsiteY2" fmla="*/ 230569 h 2091214"/>
              <a:gd name="connsiteX3" fmla="*/ 364177 w 1619771"/>
              <a:gd name="connsiteY3" fmla="*/ 303357 h 2091214"/>
              <a:gd name="connsiteX4" fmla="*/ 368726 w 1619771"/>
              <a:gd name="connsiteY4" fmla="*/ 321554 h 2091214"/>
              <a:gd name="connsiteX5" fmla="*/ 373276 w 1619771"/>
              <a:gd name="connsiteY5" fmla="*/ 353399 h 2091214"/>
              <a:gd name="connsiteX6" fmla="*/ 382374 w 1619771"/>
              <a:gd name="connsiteY6" fmla="*/ 380694 h 2091214"/>
              <a:gd name="connsiteX7" fmla="*/ 396022 w 1619771"/>
              <a:gd name="connsiteY7" fmla="*/ 421637 h 2091214"/>
              <a:gd name="connsiteX8" fmla="*/ 409670 w 1619771"/>
              <a:gd name="connsiteY8" fmla="*/ 430736 h 2091214"/>
              <a:gd name="connsiteX9" fmla="*/ 418768 w 1619771"/>
              <a:gd name="connsiteY9" fmla="*/ 462581 h 2091214"/>
              <a:gd name="connsiteX10" fmla="*/ 432416 w 1619771"/>
              <a:gd name="connsiteY10" fmla="*/ 476229 h 2091214"/>
              <a:gd name="connsiteX11" fmla="*/ 441515 w 1619771"/>
              <a:gd name="connsiteY11" fmla="*/ 489876 h 2091214"/>
              <a:gd name="connsiteX12" fmla="*/ 459712 w 1619771"/>
              <a:gd name="connsiteY12" fmla="*/ 517172 h 2091214"/>
              <a:gd name="connsiteX13" fmla="*/ 464261 w 1619771"/>
              <a:gd name="connsiteY13" fmla="*/ 535369 h 2091214"/>
              <a:gd name="connsiteX14" fmla="*/ 491556 w 1619771"/>
              <a:gd name="connsiteY14" fmla="*/ 562664 h 2091214"/>
              <a:gd name="connsiteX15" fmla="*/ 496106 w 1619771"/>
              <a:gd name="connsiteY15" fmla="*/ 576312 h 2091214"/>
              <a:gd name="connsiteX16" fmla="*/ 509753 w 1619771"/>
              <a:gd name="connsiteY16" fmla="*/ 585411 h 2091214"/>
              <a:gd name="connsiteX17" fmla="*/ 555246 w 1619771"/>
              <a:gd name="connsiteY17" fmla="*/ 621805 h 2091214"/>
              <a:gd name="connsiteX18" fmla="*/ 582541 w 1619771"/>
              <a:gd name="connsiteY18" fmla="*/ 630903 h 2091214"/>
              <a:gd name="connsiteX19" fmla="*/ 591640 w 1619771"/>
              <a:gd name="connsiteY19" fmla="*/ 667297 h 2091214"/>
              <a:gd name="connsiteX20" fmla="*/ 600738 w 1619771"/>
              <a:gd name="connsiteY20" fmla="*/ 680945 h 2091214"/>
              <a:gd name="connsiteX21" fmla="*/ 628034 w 1619771"/>
              <a:gd name="connsiteY21" fmla="*/ 685494 h 2091214"/>
              <a:gd name="connsiteX22" fmla="*/ 641682 w 1619771"/>
              <a:gd name="connsiteY22" fmla="*/ 690043 h 2091214"/>
              <a:gd name="connsiteX23" fmla="*/ 678076 w 1619771"/>
              <a:gd name="connsiteY23" fmla="*/ 712790 h 2091214"/>
              <a:gd name="connsiteX24" fmla="*/ 714470 w 1619771"/>
              <a:gd name="connsiteY24" fmla="*/ 721888 h 2091214"/>
              <a:gd name="connsiteX25" fmla="*/ 746315 w 1619771"/>
              <a:gd name="connsiteY25" fmla="*/ 730987 h 2091214"/>
              <a:gd name="connsiteX26" fmla="*/ 778159 w 1619771"/>
              <a:gd name="connsiteY26" fmla="*/ 749184 h 2091214"/>
              <a:gd name="connsiteX27" fmla="*/ 805455 w 1619771"/>
              <a:gd name="connsiteY27" fmla="*/ 762832 h 2091214"/>
              <a:gd name="connsiteX28" fmla="*/ 832750 w 1619771"/>
              <a:gd name="connsiteY28" fmla="*/ 767381 h 2091214"/>
              <a:gd name="connsiteX29" fmla="*/ 855497 w 1619771"/>
              <a:gd name="connsiteY29" fmla="*/ 771930 h 2091214"/>
              <a:gd name="connsiteX30" fmla="*/ 873694 w 1619771"/>
              <a:gd name="connsiteY30" fmla="*/ 776479 h 2091214"/>
              <a:gd name="connsiteX31" fmla="*/ 900989 w 1619771"/>
              <a:gd name="connsiteY31" fmla="*/ 781029 h 2091214"/>
              <a:gd name="connsiteX32" fmla="*/ 919186 w 1619771"/>
              <a:gd name="connsiteY32" fmla="*/ 785578 h 2091214"/>
              <a:gd name="connsiteX33" fmla="*/ 955580 w 1619771"/>
              <a:gd name="connsiteY33" fmla="*/ 790127 h 2091214"/>
              <a:gd name="connsiteX34" fmla="*/ 987425 w 1619771"/>
              <a:gd name="connsiteY34" fmla="*/ 794676 h 2091214"/>
              <a:gd name="connsiteX35" fmla="*/ 1014721 w 1619771"/>
              <a:gd name="connsiteY35" fmla="*/ 799226 h 2091214"/>
              <a:gd name="connsiteX36" fmla="*/ 1123903 w 1619771"/>
              <a:gd name="connsiteY36" fmla="*/ 803775 h 2091214"/>
              <a:gd name="connsiteX37" fmla="*/ 1173944 w 1619771"/>
              <a:gd name="connsiteY37" fmla="*/ 808324 h 2091214"/>
              <a:gd name="connsiteX38" fmla="*/ 1219437 w 1619771"/>
              <a:gd name="connsiteY38" fmla="*/ 803775 h 2091214"/>
              <a:gd name="connsiteX39" fmla="*/ 1324070 w 1619771"/>
              <a:gd name="connsiteY39" fmla="*/ 799226 h 2091214"/>
              <a:gd name="connsiteX40" fmla="*/ 1351365 w 1619771"/>
              <a:gd name="connsiteY40" fmla="*/ 794676 h 2091214"/>
              <a:gd name="connsiteX41" fmla="*/ 1378661 w 1619771"/>
              <a:gd name="connsiteY41" fmla="*/ 785578 h 2091214"/>
              <a:gd name="connsiteX42" fmla="*/ 1433252 w 1619771"/>
              <a:gd name="connsiteY42" fmla="*/ 781029 h 2091214"/>
              <a:gd name="connsiteX43" fmla="*/ 1460547 w 1619771"/>
              <a:gd name="connsiteY43" fmla="*/ 776479 h 2091214"/>
              <a:gd name="connsiteX44" fmla="*/ 1478744 w 1619771"/>
              <a:gd name="connsiteY44" fmla="*/ 771930 h 2091214"/>
              <a:gd name="connsiteX45" fmla="*/ 1534651 w 1619771"/>
              <a:gd name="connsiteY45" fmla="*/ 760238 h 2091214"/>
              <a:gd name="connsiteX46" fmla="*/ 1571471 w 1619771"/>
              <a:gd name="connsiteY46" fmla="*/ 748544 h 2091214"/>
              <a:gd name="connsiteX47" fmla="*/ 1616288 w 1619771"/>
              <a:gd name="connsiteY47" fmla="*/ 727753 h 2091214"/>
              <a:gd name="connsiteX48" fmla="*/ 1619771 w 1619771"/>
              <a:gd name="connsiteY48" fmla="*/ 753733 h 2091214"/>
              <a:gd name="connsiteX49" fmla="*/ 1610673 w 1619771"/>
              <a:gd name="connsiteY49" fmla="*/ 771930 h 2091214"/>
              <a:gd name="connsiteX50" fmla="*/ 1592476 w 1619771"/>
              <a:gd name="connsiteY50" fmla="*/ 781029 h 2091214"/>
              <a:gd name="connsiteX51" fmla="*/ 1560844 w 1619771"/>
              <a:gd name="connsiteY51" fmla="*/ 806796 h 2091214"/>
              <a:gd name="connsiteX52" fmla="*/ 1538311 w 1619771"/>
              <a:gd name="connsiteY52" fmla="*/ 820230 h 2091214"/>
              <a:gd name="connsiteX53" fmla="*/ 1494773 w 1619771"/>
              <a:gd name="connsiteY53" fmla="*/ 833879 h 2091214"/>
              <a:gd name="connsiteX54" fmla="*/ 1490650 w 1619771"/>
              <a:gd name="connsiteY54" fmla="*/ 849908 h 2091214"/>
              <a:gd name="connsiteX55" fmla="*/ 1444731 w 1619771"/>
              <a:gd name="connsiteY55" fmla="*/ 858792 h 2091214"/>
              <a:gd name="connsiteX56" fmla="*/ 1431297 w 1619771"/>
              <a:gd name="connsiteY56" fmla="*/ 865510 h 2091214"/>
              <a:gd name="connsiteX57" fmla="*/ 1408551 w 1619771"/>
              <a:gd name="connsiteY57" fmla="*/ 879370 h 2091214"/>
              <a:gd name="connsiteX58" fmla="*/ 1383210 w 1619771"/>
              <a:gd name="connsiteY58" fmla="*/ 888470 h 2091214"/>
              <a:gd name="connsiteX59" fmla="*/ 1360677 w 1619771"/>
              <a:gd name="connsiteY59" fmla="*/ 895186 h 2091214"/>
              <a:gd name="connsiteX60" fmla="*/ 1333168 w 1619771"/>
              <a:gd name="connsiteY60" fmla="*/ 901904 h 2091214"/>
              <a:gd name="connsiteX61" fmla="*/ 1314971 w 1619771"/>
              <a:gd name="connsiteY61" fmla="*/ 899309 h 2091214"/>
              <a:gd name="connsiteX62" fmla="*/ 1287676 w 1619771"/>
              <a:gd name="connsiteY62" fmla="*/ 908408 h 2091214"/>
              <a:gd name="connsiteX63" fmla="*/ 1264929 w 1619771"/>
              <a:gd name="connsiteY63" fmla="*/ 912957 h 2091214"/>
              <a:gd name="connsiteX64" fmla="*/ 1214888 w 1619771"/>
              <a:gd name="connsiteY64" fmla="*/ 926605 h 2091214"/>
              <a:gd name="connsiteX65" fmla="*/ 1164846 w 1619771"/>
              <a:gd name="connsiteY65" fmla="*/ 931154 h 2091214"/>
              <a:gd name="connsiteX66" fmla="*/ 1114804 w 1619771"/>
              <a:gd name="connsiteY66" fmla="*/ 953900 h 2091214"/>
              <a:gd name="connsiteX67" fmla="*/ 1096607 w 1619771"/>
              <a:gd name="connsiteY67" fmla="*/ 958449 h 2091214"/>
              <a:gd name="connsiteX68" fmla="*/ 1082959 w 1619771"/>
              <a:gd name="connsiteY68" fmla="*/ 967548 h 2091214"/>
              <a:gd name="connsiteX69" fmla="*/ 1032918 w 1619771"/>
              <a:gd name="connsiteY69" fmla="*/ 981196 h 2091214"/>
              <a:gd name="connsiteX70" fmla="*/ 973777 w 1619771"/>
              <a:gd name="connsiteY70" fmla="*/ 994843 h 2091214"/>
              <a:gd name="connsiteX71" fmla="*/ 941932 w 1619771"/>
              <a:gd name="connsiteY71" fmla="*/ 999393 h 2091214"/>
              <a:gd name="connsiteX72" fmla="*/ 878243 w 1619771"/>
              <a:gd name="connsiteY72" fmla="*/ 1013040 h 2091214"/>
              <a:gd name="connsiteX73" fmla="*/ 837300 w 1619771"/>
              <a:gd name="connsiteY73" fmla="*/ 1035787 h 2091214"/>
              <a:gd name="connsiteX74" fmla="*/ 791807 w 1619771"/>
              <a:gd name="connsiteY74" fmla="*/ 1058533 h 2091214"/>
              <a:gd name="connsiteX75" fmla="*/ 750864 w 1619771"/>
              <a:gd name="connsiteY75" fmla="*/ 1081279 h 2091214"/>
              <a:gd name="connsiteX76" fmla="*/ 746315 w 1619771"/>
              <a:gd name="connsiteY76" fmla="*/ 1094927 h 2091214"/>
              <a:gd name="connsiteX77" fmla="*/ 714470 w 1619771"/>
              <a:gd name="connsiteY77" fmla="*/ 1117673 h 2091214"/>
              <a:gd name="connsiteX78" fmla="*/ 682625 w 1619771"/>
              <a:gd name="connsiteY78" fmla="*/ 1144969 h 2091214"/>
              <a:gd name="connsiteX79" fmla="*/ 655329 w 1619771"/>
              <a:gd name="connsiteY79" fmla="*/ 1158617 h 2091214"/>
              <a:gd name="connsiteX80" fmla="*/ 614386 w 1619771"/>
              <a:gd name="connsiteY80" fmla="*/ 1213208 h 2091214"/>
              <a:gd name="connsiteX81" fmla="*/ 591640 w 1619771"/>
              <a:gd name="connsiteY81" fmla="*/ 1231405 h 2091214"/>
              <a:gd name="connsiteX82" fmla="*/ 573443 w 1619771"/>
              <a:gd name="connsiteY82" fmla="*/ 1267799 h 2091214"/>
              <a:gd name="connsiteX83" fmla="*/ 564344 w 1619771"/>
              <a:gd name="connsiteY83" fmla="*/ 1285996 h 2091214"/>
              <a:gd name="connsiteX84" fmla="*/ 550697 w 1619771"/>
              <a:gd name="connsiteY84" fmla="*/ 1304193 h 2091214"/>
              <a:gd name="connsiteX85" fmla="*/ 541598 w 1619771"/>
              <a:gd name="connsiteY85" fmla="*/ 1317840 h 2091214"/>
              <a:gd name="connsiteX86" fmla="*/ 518852 w 1619771"/>
              <a:gd name="connsiteY86" fmla="*/ 1322390 h 2091214"/>
              <a:gd name="connsiteX87" fmla="*/ 491556 w 1619771"/>
              <a:gd name="connsiteY87" fmla="*/ 1331488 h 2091214"/>
              <a:gd name="connsiteX88" fmla="*/ 459712 w 1619771"/>
              <a:gd name="connsiteY88" fmla="*/ 1363333 h 2091214"/>
              <a:gd name="connsiteX89" fmla="*/ 436965 w 1619771"/>
              <a:gd name="connsiteY89" fmla="*/ 1381530 h 2091214"/>
              <a:gd name="connsiteX90" fmla="*/ 427867 w 1619771"/>
              <a:gd name="connsiteY90" fmla="*/ 1395178 h 2091214"/>
              <a:gd name="connsiteX91" fmla="*/ 405121 w 1619771"/>
              <a:gd name="connsiteY91" fmla="*/ 1440670 h 2091214"/>
              <a:gd name="connsiteX92" fmla="*/ 400571 w 1619771"/>
              <a:gd name="connsiteY92" fmla="*/ 1454318 h 2091214"/>
              <a:gd name="connsiteX93" fmla="*/ 391473 w 1619771"/>
              <a:gd name="connsiteY93" fmla="*/ 1472515 h 2091214"/>
              <a:gd name="connsiteX94" fmla="*/ 341431 w 1619771"/>
              <a:gd name="connsiteY94" fmla="*/ 1572599 h 2091214"/>
              <a:gd name="connsiteX95" fmla="*/ 291389 w 1619771"/>
              <a:gd name="connsiteY95" fmla="*/ 1649936 h 2091214"/>
              <a:gd name="connsiteX96" fmla="*/ 227700 w 1619771"/>
              <a:gd name="connsiteY96" fmla="*/ 1731823 h 2091214"/>
              <a:gd name="connsiteX97" fmla="*/ 209503 w 1619771"/>
              <a:gd name="connsiteY97" fmla="*/ 1768217 h 2091214"/>
              <a:gd name="connsiteX98" fmla="*/ 154912 w 1619771"/>
              <a:gd name="connsiteY98" fmla="*/ 1813709 h 2091214"/>
              <a:gd name="connsiteX99" fmla="*/ 109419 w 1619771"/>
              <a:gd name="connsiteY99" fmla="*/ 1877399 h 2091214"/>
              <a:gd name="connsiteX100" fmla="*/ 91222 w 1619771"/>
              <a:gd name="connsiteY100" fmla="*/ 1904694 h 2091214"/>
              <a:gd name="connsiteX101" fmla="*/ 73025 w 1619771"/>
              <a:gd name="connsiteY101" fmla="*/ 1950187 h 2091214"/>
              <a:gd name="connsiteX102" fmla="*/ 41180 w 1619771"/>
              <a:gd name="connsiteY102" fmla="*/ 2004778 h 2091214"/>
              <a:gd name="connsiteX103" fmla="*/ 27532 w 1619771"/>
              <a:gd name="connsiteY103" fmla="*/ 2036623 h 2091214"/>
              <a:gd name="connsiteX104" fmla="*/ 22983 w 1619771"/>
              <a:gd name="connsiteY104" fmla="*/ 2050270 h 2091214"/>
              <a:gd name="connsiteX105" fmla="*/ 13885 w 1619771"/>
              <a:gd name="connsiteY105" fmla="*/ 2063918 h 2091214"/>
              <a:gd name="connsiteX106" fmla="*/ 4786 w 1619771"/>
              <a:gd name="connsiteY106" fmla="*/ 2091214 h 2091214"/>
              <a:gd name="connsiteX107" fmla="*/ 4786 w 1619771"/>
              <a:gd name="connsiteY107" fmla="*/ 1668133 h 2091214"/>
              <a:gd name="connsiteX108" fmla="*/ 27532 w 1619771"/>
              <a:gd name="connsiteY108" fmla="*/ 1640837 h 2091214"/>
              <a:gd name="connsiteX109" fmla="*/ 118518 w 1619771"/>
              <a:gd name="connsiteY109" fmla="*/ 1581697 h 2091214"/>
              <a:gd name="connsiteX110" fmla="*/ 159461 w 1619771"/>
              <a:gd name="connsiteY110" fmla="*/ 1531655 h 2091214"/>
              <a:gd name="connsiteX111" fmla="*/ 164010 w 1619771"/>
              <a:gd name="connsiteY111" fmla="*/ 1508909 h 2091214"/>
              <a:gd name="connsiteX112" fmla="*/ 168559 w 1619771"/>
              <a:gd name="connsiteY112" fmla="*/ 1495261 h 2091214"/>
              <a:gd name="connsiteX113" fmla="*/ 177658 w 1619771"/>
              <a:gd name="connsiteY113" fmla="*/ 1345136 h 2091214"/>
              <a:gd name="connsiteX114" fmla="*/ 191306 w 1619771"/>
              <a:gd name="connsiteY114" fmla="*/ 1308742 h 2091214"/>
              <a:gd name="connsiteX115" fmla="*/ 204953 w 1619771"/>
              <a:gd name="connsiteY115" fmla="*/ 1276897 h 2091214"/>
              <a:gd name="connsiteX116" fmla="*/ 227700 w 1619771"/>
              <a:gd name="connsiteY116" fmla="*/ 1222306 h 2091214"/>
              <a:gd name="connsiteX117" fmla="*/ 236798 w 1619771"/>
              <a:gd name="connsiteY117" fmla="*/ 1176814 h 2091214"/>
              <a:gd name="connsiteX118" fmla="*/ 241347 w 1619771"/>
              <a:gd name="connsiteY118" fmla="*/ 1158617 h 2091214"/>
              <a:gd name="connsiteX119" fmla="*/ 245897 w 1619771"/>
              <a:gd name="connsiteY119" fmla="*/ 1144969 h 2091214"/>
              <a:gd name="connsiteX120" fmla="*/ 250446 w 1619771"/>
              <a:gd name="connsiteY120" fmla="*/ 1122223 h 2091214"/>
              <a:gd name="connsiteX121" fmla="*/ 259544 w 1619771"/>
              <a:gd name="connsiteY121" fmla="*/ 1099476 h 2091214"/>
              <a:gd name="connsiteX122" fmla="*/ 264094 w 1619771"/>
              <a:gd name="connsiteY122" fmla="*/ 1076730 h 2091214"/>
              <a:gd name="connsiteX123" fmla="*/ 277741 w 1619771"/>
              <a:gd name="connsiteY123" fmla="*/ 1026688 h 2091214"/>
              <a:gd name="connsiteX124" fmla="*/ 273192 w 1619771"/>
              <a:gd name="connsiteY124" fmla="*/ 908408 h 2091214"/>
              <a:gd name="connsiteX125" fmla="*/ 254995 w 1619771"/>
              <a:gd name="connsiteY125" fmla="*/ 526270 h 2091214"/>
              <a:gd name="connsiteX126" fmla="*/ 227700 w 1619771"/>
              <a:gd name="connsiteY126" fmla="*/ 512623 h 2091214"/>
              <a:gd name="connsiteX127" fmla="*/ 245897 w 1619771"/>
              <a:gd name="connsiteY127" fmla="*/ 494426 h 2091214"/>
              <a:gd name="connsiteX128" fmla="*/ 227700 w 1619771"/>
              <a:gd name="connsiteY128" fmla="*/ 467130 h 2091214"/>
              <a:gd name="connsiteX129" fmla="*/ 223150 w 1619771"/>
              <a:gd name="connsiteY129" fmla="*/ 439835 h 2091214"/>
              <a:gd name="connsiteX130" fmla="*/ 214052 w 1619771"/>
              <a:gd name="connsiteY130" fmla="*/ 421637 h 2091214"/>
              <a:gd name="connsiteX131" fmla="*/ 216006 w 1619771"/>
              <a:gd name="connsiteY131" fmla="*/ 363350 h 2091214"/>
              <a:gd name="connsiteX132" fmla="*/ 217322 w 1619771"/>
              <a:gd name="connsiteY132" fmla="*/ 333886 h 2091214"/>
              <a:gd name="connsiteX133" fmla="*/ 219453 w 1619771"/>
              <a:gd name="connsiteY133" fmla="*/ 303570 h 2091214"/>
              <a:gd name="connsiteX134" fmla="*/ 223150 w 1619771"/>
              <a:gd name="connsiteY134" fmla="*/ 298809 h 2091214"/>
              <a:gd name="connsiteX135" fmla="*/ 227700 w 1619771"/>
              <a:gd name="connsiteY135" fmla="*/ 248766 h 2091214"/>
              <a:gd name="connsiteX136" fmla="*/ 234203 w 1619771"/>
              <a:gd name="connsiteY136" fmla="*/ 171429 h 2091214"/>
              <a:gd name="connsiteX137" fmla="*/ 236798 w 1619771"/>
              <a:gd name="connsiteY137" fmla="*/ 135035 h 2091214"/>
              <a:gd name="connsiteX138" fmla="*/ 245897 w 1619771"/>
              <a:gd name="connsiteY138" fmla="*/ 121387 h 2091214"/>
              <a:gd name="connsiteX139" fmla="*/ 264094 w 1619771"/>
              <a:gd name="connsiteY139" fmla="*/ 89542 h 2091214"/>
              <a:gd name="connsiteX140" fmla="*/ 277741 w 1619771"/>
              <a:gd name="connsiteY140" fmla="*/ 44049 h 2091214"/>
              <a:gd name="connsiteX141" fmla="*/ 282291 w 1619771"/>
              <a:gd name="connsiteY141" fmla="*/ 30402 h 2091214"/>
              <a:gd name="connsiteX142" fmla="*/ 295938 w 1619771"/>
              <a:gd name="connsiteY142" fmla="*/ 25852 h 2091214"/>
              <a:gd name="connsiteX143" fmla="*/ 327783 w 1619771"/>
              <a:gd name="connsiteY143" fmla="*/ 7655 h 2091214"/>
              <a:gd name="connsiteX144" fmla="*/ 350529 w 1619771"/>
              <a:gd name="connsiteY144" fmla="*/ 16754 h 2091214"/>
              <a:gd name="connsiteX0" fmla="*/ 350529 w 1626915"/>
              <a:gd name="connsiteY0" fmla="*/ 16754 h 2091214"/>
              <a:gd name="connsiteX1" fmla="*/ 345980 w 1626915"/>
              <a:gd name="connsiteY1" fmla="*/ 80443 h 2091214"/>
              <a:gd name="connsiteX2" fmla="*/ 355079 w 1626915"/>
              <a:gd name="connsiteY2" fmla="*/ 230569 h 2091214"/>
              <a:gd name="connsiteX3" fmla="*/ 364177 w 1626915"/>
              <a:gd name="connsiteY3" fmla="*/ 303357 h 2091214"/>
              <a:gd name="connsiteX4" fmla="*/ 368726 w 1626915"/>
              <a:gd name="connsiteY4" fmla="*/ 321554 h 2091214"/>
              <a:gd name="connsiteX5" fmla="*/ 373276 w 1626915"/>
              <a:gd name="connsiteY5" fmla="*/ 353399 h 2091214"/>
              <a:gd name="connsiteX6" fmla="*/ 382374 w 1626915"/>
              <a:gd name="connsiteY6" fmla="*/ 380694 h 2091214"/>
              <a:gd name="connsiteX7" fmla="*/ 396022 w 1626915"/>
              <a:gd name="connsiteY7" fmla="*/ 421637 h 2091214"/>
              <a:gd name="connsiteX8" fmla="*/ 409670 w 1626915"/>
              <a:gd name="connsiteY8" fmla="*/ 430736 h 2091214"/>
              <a:gd name="connsiteX9" fmla="*/ 418768 w 1626915"/>
              <a:gd name="connsiteY9" fmla="*/ 462581 h 2091214"/>
              <a:gd name="connsiteX10" fmla="*/ 432416 w 1626915"/>
              <a:gd name="connsiteY10" fmla="*/ 476229 h 2091214"/>
              <a:gd name="connsiteX11" fmla="*/ 441515 w 1626915"/>
              <a:gd name="connsiteY11" fmla="*/ 489876 h 2091214"/>
              <a:gd name="connsiteX12" fmla="*/ 459712 w 1626915"/>
              <a:gd name="connsiteY12" fmla="*/ 517172 h 2091214"/>
              <a:gd name="connsiteX13" fmla="*/ 464261 w 1626915"/>
              <a:gd name="connsiteY13" fmla="*/ 535369 h 2091214"/>
              <a:gd name="connsiteX14" fmla="*/ 491556 w 1626915"/>
              <a:gd name="connsiteY14" fmla="*/ 562664 h 2091214"/>
              <a:gd name="connsiteX15" fmla="*/ 496106 w 1626915"/>
              <a:gd name="connsiteY15" fmla="*/ 576312 h 2091214"/>
              <a:gd name="connsiteX16" fmla="*/ 509753 w 1626915"/>
              <a:gd name="connsiteY16" fmla="*/ 585411 h 2091214"/>
              <a:gd name="connsiteX17" fmla="*/ 555246 w 1626915"/>
              <a:gd name="connsiteY17" fmla="*/ 621805 h 2091214"/>
              <a:gd name="connsiteX18" fmla="*/ 582541 w 1626915"/>
              <a:gd name="connsiteY18" fmla="*/ 630903 h 2091214"/>
              <a:gd name="connsiteX19" fmla="*/ 591640 w 1626915"/>
              <a:gd name="connsiteY19" fmla="*/ 667297 h 2091214"/>
              <a:gd name="connsiteX20" fmla="*/ 600738 w 1626915"/>
              <a:gd name="connsiteY20" fmla="*/ 680945 h 2091214"/>
              <a:gd name="connsiteX21" fmla="*/ 628034 w 1626915"/>
              <a:gd name="connsiteY21" fmla="*/ 685494 h 2091214"/>
              <a:gd name="connsiteX22" fmla="*/ 641682 w 1626915"/>
              <a:gd name="connsiteY22" fmla="*/ 690043 h 2091214"/>
              <a:gd name="connsiteX23" fmla="*/ 678076 w 1626915"/>
              <a:gd name="connsiteY23" fmla="*/ 712790 h 2091214"/>
              <a:gd name="connsiteX24" fmla="*/ 714470 w 1626915"/>
              <a:gd name="connsiteY24" fmla="*/ 721888 h 2091214"/>
              <a:gd name="connsiteX25" fmla="*/ 746315 w 1626915"/>
              <a:gd name="connsiteY25" fmla="*/ 730987 h 2091214"/>
              <a:gd name="connsiteX26" fmla="*/ 778159 w 1626915"/>
              <a:gd name="connsiteY26" fmla="*/ 749184 h 2091214"/>
              <a:gd name="connsiteX27" fmla="*/ 805455 w 1626915"/>
              <a:gd name="connsiteY27" fmla="*/ 762832 h 2091214"/>
              <a:gd name="connsiteX28" fmla="*/ 832750 w 1626915"/>
              <a:gd name="connsiteY28" fmla="*/ 767381 h 2091214"/>
              <a:gd name="connsiteX29" fmla="*/ 855497 w 1626915"/>
              <a:gd name="connsiteY29" fmla="*/ 771930 h 2091214"/>
              <a:gd name="connsiteX30" fmla="*/ 873694 w 1626915"/>
              <a:gd name="connsiteY30" fmla="*/ 776479 h 2091214"/>
              <a:gd name="connsiteX31" fmla="*/ 900989 w 1626915"/>
              <a:gd name="connsiteY31" fmla="*/ 781029 h 2091214"/>
              <a:gd name="connsiteX32" fmla="*/ 919186 w 1626915"/>
              <a:gd name="connsiteY32" fmla="*/ 785578 h 2091214"/>
              <a:gd name="connsiteX33" fmla="*/ 955580 w 1626915"/>
              <a:gd name="connsiteY33" fmla="*/ 790127 h 2091214"/>
              <a:gd name="connsiteX34" fmla="*/ 987425 w 1626915"/>
              <a:gd name="connsiteY34" fmla="*/ 794676 h 2091214"/>
              <a:gd name="connsiteX35" fmla="*/ 1014721 w 1626915"/>
              <a:gd name="connsiteY35" fmla="*/ 799226 h 2091214"/>
              <a:gd name="connsiteX36" fmla="*/ 1123903 w 1626915"/>
              <a:gd name="connsiteY36" fmla="*/ 803775 h 2091214"/>
              <a:gd name="connsiteX37" fmla="*/ 1173944 w 1626915"/>
              <a:gd name="connsiteY37" fmla="*/ 808324 h 2091214"/>
              <a:gd name="connsiteX38" fmla="*/ 1219437 w 1626915"/>
              <a:gd name="connsiteY38" fmla="*/ 803775 h 2091214"/>
              <a:gd name="connsiteX39" fmla="*/ 1324070 w 1626915"/>
              <a:gd name="connsiteY39" fmla="*/ 799226 h 2091214"/>
              <a:gd name="connsiteX40" fmla="*/ 1351365 w 1626915"/>
              <a:gd name="connsiteY40" fmla="*/ 794676 h 2091214"/>
              <a:gd name="connsiteX41" fmla="*/ 1378661 w 1626915"/>
              <a:gd name="connsiteY41" fmla="*/ 785578 h 2091214"/>
              <a:gd name="connsiteX42" fmla="*/ 1433252 w 1626915"/>
              <a:gd name="connsiteY42" fmla="*/ 781029 h 2091214"/>
              <a:gd name="connsiteX43" fmla="*/ 1460547 w 1626915"/>
              <a:gd name="connsiteY43" fmla="*/ 776479 h 2091214"/>
              <a:gd name="connsiteX44" fmla="*/ 1478744 w 1626915"/>
              <a:gd name="connsiteY44" fmla="*/ 771930 h 2091214"/>
              <a:gd name="connsiteX45" fmla="*/ 1534651 w 1626915"/>
              <a:gd name="connsiteY45" fmla="*/ 760238 h 2091214"/>
              <a:gd name="connsiteX46" fmla="*/ 1571471 w 1626915"/>
              <a:gd name="connsiteY46" fmla="*/ 748544 h 2091214"/>
              <a:gd name="connsiteX47" fmla="*/ 1616288 w 1626915"/>
              <a:gd name="connsiteY47" fmla="*/ 727753 h 2091214"/>
              <a:gd name="connsiteX48" fmla="*/ 1626915 w 1626915"/>
              <a:gd name="connsiteY48" fmla="*/ 748970 h 2091214"/>
              <a:gd name="connsiteX49" fmla="*/ 1610673 w 1626915"/>
              <a:gd name="connsiteY49" fmla="*/ 771930 h 2091214"/>
              <a:gd name="connsiteX50" fmla="*/ 1592476 w 1626915"/>
              <a:gd name="connsiteY50" fmla="*/ 781029 h 2091214"/>
              <a:gd name="connsiteX51" fmla="*/ 1560844 w 1626915"/>
              <a:gd name="connsiteY51" fmla="*/ 806796 h 2091214"/>
              <a:gd name="connsiteX52" fmla="*/ 1538311 w 1626915"/>
              <a:gd name="connsiteY52" fmla="*/ 820230 h 2091214"/>
              <a:gd name="connsiteX53" fmla="*/ 1494773 w 1626915"/>
              <a:gd name="connsiteY53" fmla="*/ 833879 h 2091214"/>
              <a:gd name="connsiteX54" fmla="*/ 1490650 w 1626915"/>
              <a:gd name="connsiteY54" fmla="*/ 849908 h 2091214"/>
              <a:gd name="connsiteX55" fmla="*/ 1444731 w 1626915"/>
              <a:gd name="connsiteY55" fmla="*/ 858792 h 2091214"/>
              <a:gd name="connsiteX56" fmla="*/ 1431297 w 1626915"/>
              <a:gd name="connsiteY56" fmla="*/ 865510 h 2091214"/>
              <a:gd name="connsiteX57" fmla="*/ 1408551 w 1626915"/>
              <a:gd name="connsiteY57" fmla="*/ 879370 h 2091214"/>
              <a:gd name="connsiteX58" fmla="*/ 1383210 w 1626915"/>
              <a:gd name="connsiteY58" fmla="*/ 888470 h 2091214"/>
              <a:gd name="connsiteX59" fmla="*/ 1360677 w 1626915"/>
              <a:gd name="connsiteY59" fmla="*/ 895186 h 2091214"/>
              <a:gd name="connsiteX60" fmla="*/ 1333168 w 1626915"/>
              <a:gd name="connsiteY60" fmla="*/ 901904 h 2091214"/>
              <a:gd name="connsiteX61" fmla="*/ 1314971 w 1626915"/>
              <a:gd name="connsiteY61" fmla="*/ 899309 h 2091214"/>
              <a:gd name="connsiteX62" fmla="*/ 1287676 w 1626915"/>
              <a:gd name="connsiteY62" fmla="*/ 908408 h 2091214"/>
              <a:gd name="connsiteX63" fmla="*/ 1264929 w 1626915"/>
              <a:gd name="connsiteY63" fmla="*/ 912957 h 2091214"/>
              <a:gd name="connsiteX64" fmla="*/ 1214888 w 1626915"/>
              <a:gd name="connsiteY64" fmla="*/ 926605 h 2091214"/>
              <a:gd name="connsiteX65" fmla="*/ 1164846 w 1626915"/>
              <a:gd name="connsiteY65" fmla="*/ 931154 h 2091214"/>
              <a:gd name="connsiteX66" fmla="*/ 1114804 w 1626915"/>
              <a:gd name="connsiteY66" fmla="*/ 953900 h 2091214"/>
              <a:gd name="connsiteX67" fmla="*/ 1096607 w 1626915"/>
              <a:gd name="connsiteY67" fmla="*/ 958449 h 2091214"/>
              <a:gd name="connsiteX68" fmla="*/ 1082959 w 1626915"/>
              <a:gd name="connsiteY68" fmla="*/ 967548 h 2091214"/>
              <a:gd name="connsiteX69" fmla="*/ 1032918 w 1626915"/>
              <a:gd name="connsiteY69" fmla="*/ 981196 h 2091214"/>
              <a:gd name="connsiteX70" fmla="*/ 973777 w 1626915"/>
              <a:gd name="connsiteY70" fmla="*/ 994843 h 2091214"/>
              <a:gd name="connsiteX71" fmla="*/ 941932 w 1626915"/>
              <a:gd name="connsiteY71" fmla="*/ 999393 h 2091214"/>
              <a:gd name="connsiteX72" fmla="*/ 878243 w 1626915"/>
              <a:gd name="connsiteY72" fmla="*/ 1013040 h 2091214"/>
              <a:gd name="connsiteX73" fmla="*/ 837300 w 1626915"/>
              <a:gd name="connsiteY73" fmla="*/ 1035787 h 2091214"/>
              <a:gd name="connsiteX74" fmla="*/ 791807 w 1626915"/>
              <a:gd name="connsiteY74" fmla="*/ 1058533 h 2091214"/>
              <a:gd name="connsiteX75" fmla="*/ 750864 w 1626915"/>
              <a:gd name="connsiteY75" fmla="*/ 1081279 h 2091214"/>
              <a:gd name="connsiteX76" fmla="*/ 746315 w 1626915"/>
              <a:gd name="connsiteY76" fmla="*/ 1094927 h 2091214"/>
              <a:gd name="connsiteX77" fmla="*/ 714470 w 1626915"/>
              <a:gd name="connsiteY77" fmla="*/ 1117673 h 2091214"/>
              <a:gd name="connsiteX78" fmla="*/ 682625 w 1626915"/>
              <a:gd name="connsiteY78" fmla="*/ 1144969 h 2091214"/>
              <a:gd name="connsiteX79" fmla="*/ 655329 w 1626915"/>
              <a:gd name="connsiteY79" fmla="*/ 1158617 h 2091214"/>
              <a:gd name="connsiteX80" fmla="*/ 614386 w 1626915"/>
              <a:gd name="connsiteY80" fmla="*/ 1213208 h 2091214"/>
              <a:gd name="connsiteX81" fmla="*/ 591640 w 1626915"/>
              <a:gd name="connsiteY81" fmla="*/ 1231405 h 2091214"/>
              <a:gd name="connsiteX82" fmla="*/ 573443 w 1626915"/>
              <a:gd name="connsiteY82" fmla="*/ 1267799 h 2091214"/>
              <a:gd name="connsiteX83" fmla="*/ 564344 w 1626915"/>
              <a:gd name="connsiteY83" fmla="*/ 1285996 h 2091214"/>
              <a:gd name="connsiteX84" fmla="*/ 550697 w 1626915"/>
              <a:gd name="connsiteY84" fmla="*/ 1304193 h 2091214"/>
              <a:gd name="connsiteX85" fmla="*/ 541598 w 1626915"/>
              <a:gd name="connsiteY85" fmla="*/ 1317840 h 2091214"/>
              <a:gd name="connsiteX86" fmla="*/ 518852 w 1626915"/>
              <a:gd name="connsiteY86" fmla="*/ 1322390 h 2091214"/>
              <a:gd name="connsiteX87" fmla="*/ 491556 w 1626915"/>
              <a:gd name="connsiteY87" fmla="*/ 1331488 h 2091214"/>
              <a:gd name="connsiteX88" fmla="*/ 459712 w 1626915"/>
              <a:gd name="connsiteY88" fmla="*/ 1363333 h 2091214"/>
              <a:gd name="connsiteX89" fmla="*/ 436965 w 1626915"/>
              <a:gd name="connsiteY89" fmla="*/ 1381530 h 2091214"/>
              <a:gd name="connsiteX90" fmla="*/ 427867 w 1626915"/>
              <a:gd name="connsiteY90" fmla="*/ 1395178 h 2091214"/>
              <a:gd name="connsiteX91" fmla="*/ 405121 w 1626915"/>
              <a:gd name="connsiteY91" fmla="*/ 1440670 h 2091214"/>
              <a:gd name="connsiteX92" fmla="*/ 400571 w 1626915"/>
              <a:gd name="connsiteY92" fmla="*/ 1454318 h 2091214"/>
              <a:gd name="connsiteX93" fmla="*/ 391473 w 1626915"/>
              <a:gd name="connsiteY93" fmla="*/ 1472515 h 2091214"/>
              <a:gd name="connsiteX94" fmla="*/ 341431 w 1626915"/>
              <a:gd name="connsiteY94" fmla="*/ 1572599 h 2091214"/>
              <a:gd name="connsiteX95" fmla="*/ 291389 w 1626915"/>
              <a:gd name="connsiteY95" fmla="*/ 1649936 h 2091214"/>
              <a:gd name="connsiteX96" fmla="*/ 227700 w 1626915"/>
              <a:gd name="connsiteY96" fmla="*/ 1731823 h 2091214"/>
              <a:gd name="connsiteX97" fmla="*/ 209503 w 1626915"/>
              <a:gd name="connsiteY97" fmla="*/ 1768217 h 2091214"/>
              <a:gd name="connsiteX98" fmla="*/ 154912 w 1626915"/>
              <a:gd name="connsiteY98" fmla="*/ 1813709 h 2091214"/>
              <a:gd name="connsiteX99" fmla="*/ 109419 w 1626915"/>
              <a:gd name="connsiteY99" fmla="*/ 1877399 h 2091214"/>
              <a:gd name="connsiteX100" fmla="*/ 91222 w 1626915"/>
              <a:gd name="connsiteY100" fmla="*/ 1904694 h 2091214"/>
              <a:gd name="connsiteX101" fmla="*/ 73025 w 1626915"/>
              <a:gd name="connsiteY101" fmla="*/ 1950187 h 2091214"/>
              <a:gd name="connsiteX102" fmla="*/ 41180 w 1626915"/>
              <a:gd name="connsiteY102" fmla="*/ 2004778 h 2091214"/>
              <a:gd name="connsiteX103" fmla="*/ 27532 w 1626915"/>
              <a:gd name="connsiteY103" fmla="*/ 2036623 h 2091214"/>
              <a:gd name="connsiteX104" fmla="*/ 22983 w 1626915"/>
              <a:gd name="connsiteY104" fmla="*/ 2050270 h 2091214"/>
              <a:gd name="connsiteX105" fmla="*/ 13885 w 1626915"/>
              <a:gd name="connsiteY105" fmla="*/ 2063918 h 2091214"/>
              <a:gd name="connsiteX106" fmla="*/ 4786 w 1626915"/>
              <a:gd name="connsiteY106" fmla="*/ 2091214 h 2091214"/>
              <a:gd name="connsiteX107" fmla="*/ 4786 w 1626915"/>
              <a:gd name="connsiteY107" fmla="*/ 1668133 h 2091214"/>
              <a:gd name="connsiteX108" fmla="*/ 27532 w 1626915"/>
              <a:gd name="connsiteY108" fmla="*/ 1640837 h 2091214"/>
              <a:gd name="connsiteX109" fmla="*/ 118518 w 1626915"/>
              <a:gd name="connsiteY109" fmla="*/ 1581697 h 2091214"/>
              <a:gd name="connsiteX110" fmla="*/ 159461 w 1626915"/>
              <a:gd name="connsiteY110" fmla="*/ 1531655 h 2091214"/>
              <a:gd name="connsiteX111" fmla="*/ 164010 w 1626915"/>
              <a:gd name="connsiteY111" fmla="*/ 1508909 h 2091214"/>
              <a:gd name="connsiteX112" fmla="*/ 168559 w 1626915"/>
              <a:gd name="connsiteY112" fmla="*/ 1495261 h 2091214"/>
              <a:gd name="connsiteX113" fmla="*/ 177658 w 1626915"/>
              <a:gd name="connsiteY113" fmla="*/ 1345136 h 2091214"/>
              <a:gd name="connsiteX114" fmla="*/ 191306 w 1626915"/>
              <a:gd name="connsiteY114" fmla="*/ 1308742 h 2091214"/>
              <a:gd name="connsiteX115" fmla="*/ 204953 w 1626915"/>
              <a:gd name="connsiteY115" fmla="*/ 1276897 h 2091214"/>
              <a:gd name="connsiteX116" fmla="*/ 227700 w 1626915"/>
              <a:gd name="connsiteY116" fmla="*/ 1222306 h 2091214"/>
              <a:gd name="connsiteX117" fmla="*/ 236798 w 1626915"/>
              <a:gd name="connsiteY117" fmla="*/ 1176814 h 2091214"/>
              <a:gd name="connsiteX118" fmla="*/ 241347 w 1626915"/>
              <a:gd name="connsiteY118" fmla="*/ 1158617 h 2091214"/>
              <a:gd name="connsiteX119" fmla="*/ 245897 w 1626915"/>
              <a:gd name="connsiteY119" fmla="*/ 1144969 h 2091214"/>
              <a:gd name="connsiteX120" fmla="*/ 250446 w 1626915"/>
              <a:gd name="connsiteY120" fmla="*/ 1122223 h 2091214"/>
              <a:gd name="connsiteX121" fmla="*/ 259544 w 1626915"/>
              <a:gd name="connsiteY121" fmla="*/ 1099476 h 2091214"/>
              <a:gd name="connsiteX122" fmla="*/ 264094 w 1626915"/>
              <a:gd name="connsiteY122" fmla="*/ 1076730 h 2091214"/>
              <a:gd name="connsiteX123" fmla="*/ 277741 w 1626915"/>
              <a:gd name="connsiteY123" fmla="*/ 1026688 h 2091214"/>
              <a:gd name="connsiteX124" fmla="*/ 273192 w 1626915"/>
              <a:gd name="connsiteY124" fmla="*/ 908408 h 2091214"/>
              <a:gd name="connsiteX125" fmla="*/ 254995 w 1626915"/>
              <a:gd name="connsiteY125" fmla="*/ 526270 h 2091214"/>
              <a:gd name="connsiteX126" fmla="*/ 227700 w 1626915"/>
              <a:gd name="connsiteY126" fmla="*/ 512623 h 2091214"/>
              <a:gd name="connsiteX127" fmla="*/ 245897 w 1626915"/>
              <a:gd name="connsiteY127" fmla="*/ 494426 h 2091214"/>
              <a:gd name="connsiteX128" fmla="*/ 227700 w 1626915"/>
              <a:gd name="connsiteY128" fmla="*/ 467130 h 2091214"/>
              <a:gd name="connsiteX129" fmla="*/ 223150 w 1626915"/>
              <a:gd name="connsiteY129" fmla="*/ 439835 h 2091214"/>
              <a:gd name="connsiteX130" fmla="*/ 214052 w 1626915"/>
              <a:gd name="connsiteY130" fmla="*/ 421637 h 2091214"/>
              <a:gd name="connsiteX131" fmla="*/ 216006 w 1626915"/>
              <a:gd name="connsiteY131" fmla="*/ 363350 h 2091214"/>
              <a:gd name="connsiteX132" fmla="*/ 217322 w 1626915"/>
              <a:gd name="connsiteY132" fmla="*/ 333886 h 2091214"/>
              <a:gd name="connsiteX133" fmla="*/ 219453 w 1626915"/>
              <a:gd name="connsiteY133" fmla="*/ 303570 h 2091214"/>
              <a:gd name="connsiteX134" fmla="*/ 223150 w 1626915"/>
              <a:gd name="connsiteY134" fmla="*/ 298809 h 2091214"/>
              <a:gd name="connsiteX135" fmla="*/ 227700 w 1626915"/>
              <a:gd name="connsiteY135" fmla="*/ 248766 h 2091214"/>
              <a:gd name="connsiteX136" fmla="*/ 234203 w 1626915"/>
              <a:gd name="connsiteY136" fmla="*/ 171429 h 2091214"/>
              <a:gd name="connsiteX137" fmla="*/ 236798 w 1626915"/>
              <a:gd name="connsiteY137" fmla="*/ 135035 h 2091214"/>
              <a:gd name="connsiteX138" fmla="*/ 245897 w 1626915"/>
              <a:gd name="connsiteY138" fmla="*/ 121387 h 2091214"/>
              <a:gd name="connsiteX139" fmla="*/ 264094 w 1626915"/>
              <a:gd name="connsiteY139" fmla="*/ 89542 h 2091214"/>
              <a:gd name="connsiteX140" fmla="*/ 277741 w 1626915"/>
              <a:gd name="connsiteY140" fmla="*/ 44049 h 2091214"/>
              <a:gd name="connsiteX141" fmla="*/ 282291 w 1626915"/>
              <a:gd name="connsiteY141" fmla="*/ 30402 h 2091214"/>
              <a:gd name="connsiteX142" fmla="*/ 295938 w 1626915"/>
              <a:gd name="connsiteY142" fmla="*/ 25852 h 2091214"/>
              <a:gd name="connsiteX143" fmla="*/ 327783 w 1626915"/>
              <a:gd name="connsiteY143" fmla="*/ 7655 h 2091214"/>
              <a:gd name="connsiteX144" fmla="*/ 350529 w 1626915"/>
              <a:gd name="connsiteY144" fmla="*/ 16754 h 2091214"/>
              <a:gd name="connsiteX0" fmla="*/ 350529 w 1626915"/>
              <a:gd name="connsiteY0" fmla="*/ 35186 h 2109646"/>
              <a:gd name="connsiteX1" fmla="*/ 345980 w 1626915"/>
              <a:gd name="connsiteY1" fmla="*/ 98875 h 2109646"/>
              <a:gd name="connsiteX2" fmla="*/ 355079 w 1626915"/>
              <a:gd name="connsiteY2" fmla="*/ 249001 h 2109646"/>
              <a:gd name="connsiteX3" fmla="*/ 364177 w 1626915"/>
              <a:gd name="connsiteY3" fmla="*/ 321789 h 2109646"/>
              <a:gd name="connsiteX4" fmla="*/ 368726 w 1626915"/>
              <a:gd name="connsiteY4" fmla="*/ 339986 h 2109646"/>
              <a:gd name="connsiteX5" fmla="*/ 373276 w 1626915"/>
              <a:gd name="connsiteY5" fmla="*/ 371831 h 2109646"/>
              <a:gd name="connsiteX6" fmla="*/ 382374 w 1626915"/>
              <a:gd name="connsiteY6" fmla="*/ 399126 h 2109646"/>
              <a:gd name="connsiteX7" fmla="*/ 396022 w 1626915"/>
              <a:gd name="connsiteY7" fmla="*/ 440069 h 2109646"/>
              <a:gd name="connsiteX8" fmla="*/ 409670 w 1626915"/>
              <a:gd name="connsiteY8" fmla="*/ 449168 h 2109646"/>
              <a:gd name="connsiteX9" fmla="*/ 418768 w 1626915"/>
              <a:gd name="connsiteY9" fmla="*/ 481013 h 2109646"/>
              <a:gd name="connsiteX10" fmla="*/ 432416 w 1626915"/>
              <a:gd name="connsiteY10" fmla="*/ 494661 h 2109646"/>
              <a:gd name="connsiteX11" fmla="*/ 441515 w 1626915"/>
              <a:gd name="connsiteY11" fmla="*/ 508308 h 2109646"/>
              <a:gd name="connsiteX12" fmla="*/ 459712 w 1626915"/>
              <a:gd name="connsiteY12" fmla="*/ 535604 h 2109646"/>
              <a:gd name="connsiteX13" fmla="*/ 464261 w 1626915"/>
              <a:gd name="connsiteY13" fmla="*/ 553801 h 2109646"/>
              <a:gd name="connsiteX14" fmla="*/ 491556 w 1626915"/>
              <a:gd name="connsiteY14" fmla="*/ 581096 h 2109646"/>
              <a:gd name="connsiteX15" fmla="*/ 496106 w 1626915"/>
              <a:gd name="connsiteY15" fmla="*/ 594744 h 2109646"/>
              <a:gd name="connsiteX16" fmla="*/ 509753 w 1626915"/>
              <a:gd name="connsiteY16" fmla="*/ 603843 h 2109646"/>
              <a:gd name="connsiteX17" fmla="*/ 555246 w 1626915"/>
              <a:gd name="connsiteY17" fmla="*/ 640237 h 2109646"/>
              <a:gd name="connsiteX18" fmla="*/ 582541 w 1626915"/>
              <a:gd name="connsiteY18" fmla="*/ 649335 h 2109646"/>
              <a:gd name="connsiteX19" fmla="*/ 591640 w 1626915"/>
              <a:gd name="connsiteY19" fmla="*/ 685729 h 2109646"/>
              <a:gd name="connsiteX20" fmla="*/ 600738 w 1626915"/>
              <a:gd name="connsiteY20" fmla="*/ 699377 h 2109646"/>
              <a:gd name="connsiteX21" fmla="*/ 628034 w 1626915"/>
              <a:gd name="connsiteY21" fmla="*/ 703926 h 2109646"/>
              <a:gd name="connsiteX22" fmla="*/ 641682 w 1626915"/>
              <a:gd name="connsiteY22" fmla="*/ 708475 h 2109646"/>
              <a:gd name="connsiteX23" fmla="*/ 678076 w 1626915"/>
              <a:gd name="connsiteY23" fmla="*/ 731222 h 2109646"/>
              <a:gd name="connsiteX24" fmla="*/ 714470 w 1626915"/>
              <a:gd name="connsiteY24" fmla="*/ 740320 h 2109646"/>
              <a:gd name="connsiteX25" fmla="*/ 746315 w 1626915"/>
              <a:gd name="connsiteY25" fmla="*/ 749419 h 2109646"/>
              <a:gd name="connsiteX26" fmla="*/ 778159 w 1626915"/>
              <a:gd name="connsiteY26" fmla="*/ 767616 h 2109646"/>
              <a:gd name="connsiteX27" fmla="*/ 805455 w 1626915"/>
              <a:gd name="connsiteY27" fmla="*/ 781264 h 2109646"/>
              <a:gd name="connsiteX28" fmla="*/ 832750 w 1626915"/>
              <a:gd name="connsiteY28" fmla="*/ 785813 h 2109646"/>
              <a:gd name="connsiteX29" fmla="*/ 855497 w 1626915"/>
              <a:gd name="connsiteY29" fmla="*/ 790362 h 2109646"/>
              <a:gd name="connsiteX30" fmla="*/ 873694 w 1626915"/>
              <a:gd name="connsiteY30" fmla="*/ 794911 h 2109646"/>
              <a:gd name="connsiteX31" fmla="*/ 900989 w 1626915"/>
              <a:gd name="connsiteY31" fmla="*/ 799461 h 2109646"/>
              <a:gd name="connsiteX32" fmla="*/ 919186 w 1626915"/>
              <a:gd name="connsiteY32" fmla="*/ 804010 h 2109646"/>
              <a:gd name="connsiteX33" fmla="*/ 955580 w 1626915"/>
              <a:gd name="connsiteY33" fmla="*/ 808559 h 2109646"/>
              <a:gd name="connsiteX34" fmla="*/ 987425 w 1626915"/>
              <a:gd name="connsiteY34" fmla="*/ 813108 h 2109646"/>
              <a:gd name="connsiteX35" fmla="*/ 1014721 w 1626915"/>
              <a:gd name="connsiteY35" fmla="*/ 817658 h 2109646"/>
              <a:gd name="connsiteX36" fmla="*/ 1123903 w 1626915"/>
              <a:gd name="connsiteY36" fmla="*/ 822207 h 2109646"/>
              <a:gd name="connsiteX37" fmla="*/ 1173944 w 1626915"/>
              <a:gd name="connsiteY37" fmla="*/ 826756 h 2109646"/>
              <a:gd name="connsiteX38" fmla="*/ 1219437 w 1626915"/>
              <a:gd name="connsiteY38" fmla="*/ 822207 h 2109646"/>
              <a:gd name="connsiteX39" fmla="*/ 1324070 w 1626915"/>
              <a:gd name="connsiteY39" fmla="*/ 817658 h 2109646"/>
              <a:gd name="connsiteX40" fmla="*/ 1351365 w 1626915"/>
              <a:gd name="connsiteY40" fmla="*/ 813108 h 2109646"/>
              <a:gd name="connsiteX41" fmla="*/ 1378661 w 1626915"/>
              <a:gd name="connsiteY41" fmla="*/ 804010 h 2109646"/>
              <a:gd name="connsiteX42" fmla="*/ 1433252 w 1626915"/>
              <a:gd name="connsiteY42" fmla="*/ 799461 h 2109646"/>
              <a:gd name="connsiteX43" fmla="*/ 1460547 w 1626915"/>
              <a:gd name="connsiteY43" fmla="*/ 794911 h 2109646"/>
              <a:gd name="connsiteX44" fmla="*/ 1478744 w 1626915"/>
              <a:gd name="connsiteY44" fmla="*/ 790362 h 2109646"/>
              <a:gd name="connsiteX45" fmla="*/ 1534651 w 1626915"/>
              <a:gd name="connsiteY45" fmla="*/ 778670 h 2109646"/>
              <a:gd name="connsiteX46" fmla="*/ 1571471 w 1626915"/>
              <a:gd name="connsiteY46" fmla="*/ 766976 h 2109646"/>
              <a:gd name="connsiteX47" fmla="*/ 1616288 w 1626915"/>
              <a:gd name="connsiteY47" fmla="*/ 746185 h 2109646"/>
              <a:gd name="connsiteX48" fmla="*/ 1626915 w 1626915"/>
              <a:gd name="connsiteY48" fmla="*/ 767402 h 2109646"/>
              <a:gd name="connsiteX49" fmla="*/ 1610673 w 1626915"/>
              <a:gd name="connsiteY49" fmla="*/ 790362 h 2109646"/>
              <a:gd name="connsiteX50" fmla="*/ 1592476 w 1626915"/>
              <a:gd name="connsiteY50" fmla="*/ 799461 h 2109646"/>
              <a:gd name="connsiteX51" fmla="*/ 1560844 w 1626915"/>
              <a:gd name="connsiteY51" fmla="*/ 825228 h 2109646"/>
              <a:gd name="connsiteX52" fmla="*/ 1538311 w 1626915"/>
              <a:gd name="connsiteY52" fmla="*/ 838662 h 2109646"/>
              <a:gd name="connsiteX53" fmla="*/ 1494773 w 1626915"/>
              <a:gd name="connsiteY53" fmla="*/ 852311 h 2109646"/>
              <a:gd name="connsiteX54" fmla="*/ 1490650 w 1626915"/>
              <a:gd name="connsiteY54" fmla="*/ 868340 h 2109646"/>
              <a:gd name="connsiteX55" fmla="*/ 1444731 w 1626915"/>
              <a:gd name="connsiteY55" fmla="*/ 877224 h 2109646"/>
              <a:gd name="connsiteX56" fmla="*/ 1431297 w 1626915"/>
              <a:gd name="connsiteY56" fmla="*/ 883942 h 2109646"/>
              <a:gd name="connsiteX57" fmla="*/ 1408551 w 1626915"/>
              <a:gd name="connsiteY57" fmla="*/ 897802 h 2109646"/>
              <a:gd name="connsiteX58" fmla="*/ 1383210 w 1626915"/>
              <a:gd name="connsiteY58" fmla="*/ 906902 h 2109646"/>
              <a:gd name="connsiteX59" fmla="*/ 1360677 w 1626915"/>
              <a:gd name="connsiteY59" fmla="*/ 913618 h 2109646"/>
              <a:gd name="connsiteX60" fmla="*/ 1333168 w 1626915"/>
              <a:gd name="connsiteY60" fmla="*/ 920336 h 2109646"/>
              <a:gd name="connsiteX61" fmla="*/ 1314971 w 1626915"/>
              <a:gd name="connsiteY61" fmla="*/ 917741 h 2109646"/>
              <a:gd name="connsiteX62" fmla="*/ 1287676 w 1626915"/>
              <a:gd name="connsiteY62" fmla="*/ 926840 h 2109646"/>
              <a:gd name="connsiteX63" fmla="*/ 1264929 w 1626915"/>
              <a:gd name="connsiteY63" fmla="*/ 931389 h 2109646"/>
              <a:gd name="connsiteX64" fmla="*/ 1214888 w 1626915"/>
              <a:gd name="connsiteY64" fmla="*/ 945037 h 2109646"/>
              <a:gd name="connsiteX65" fmla="*/ 1164846 w 1626915"/>
              <a:gd name="connsiteY65" fmla="*/ 949586 h 2109646"/>
              <a:gd name="connsiteX66" fmla="*/ 1114804 w 1626915"/>
              <a:gd name="connsiteY66" fmla="*/ 972332 h 2109646"/>
              <a:gd name="connsiteX67" fmla="*/ 1096607 w 1626915"/>
              <a:gd name="connsiteY67" fmla="*/ 976881 h 2109646"/>
              <a:gd name="connsiteX68" fmla="*/ 1082959 w 1626915"/>
              <a:gd name="connsiteY68" fmla="*/ 985980 h 2109646"/>
              <a:gd name="connsiteX69" fmla="*/ 1032918 w 1626915"/>
              <a:gd name="connsiteY69" fmla="*/ 999628 h 2109646"/>
              <a:gd name="connsiteX70" fmla="*/ 973777 w 1626915"/>
              <a:gd name="connsiteY70" fmla="*/ 1013275 h 2109646"/>
              <a:gd name="connsiteX71" fmla="*/ 941932 w 1626915"/>
              <a:gd name="connsiteY71" fmla="*/ 1017825 h 2109646"/>
              <a:gd name="connsiteX72" fmla="*/ 878243 w 1626915"/>
              <a:gd name="connsiteY72" fmla="*/ 1031472 h 2109646"/>
              <a:gd name="connsiteX73" fmla="*/ 837300 w 1626915"/>
              <a:gd name="connsiteY73" fmla="*/ 1054219 h 2109646"/>
              <a:gd name="connsiteX74" fmla="*/ 791807 w 1626915"/>
              <a:gd name="connsiteY74" fmla="*/ 1076965 h 2109646"/>
              <a:gd name="connsiteX75" fmla="*/ 750864 w 1626915"/>
              <a:gd name="connsiteY75" fmla="*/ 1099711 h 2109646"/>
              <a:gd name="connsiteX76" fmla="*/ 746315 w 1626915"/>
              <a:gd name="connsiteY76" fmla="*/ 1113359 h 2109646"/>
              <a:gd name="connsiteX77" fmla="*/ 714470 w 1626915"/>
              <a:gd name="connsiteY77" fmla="*/ 1136105 h 2109646"/>
              <a:gd name="connsiteX78" fmla="*/ 682625 w 1626915"/>
              <a:gd name="connsiteY78" fmla="*/ 1163401 h 2109646"/>
              <a:gd name="connsiteX79" fmla="*/ 655329 w 1626915"/>
              <a:gd name="connsiteY79" fmla="*/ 1177049 h 2109646"/>
              <a:gd name="connsiteX80" fmla="*/ 614386 w 1626915"/>
              <a:gd name="connsiteY80" fmla="*/ 1231640 h 2109646"/>
              <a:gd name="connsiteX81" fmla="*/ 591640 w 1626915"/>
              <a:gd name="connsiteY81" fmla="*/ 1249837 h 2109646"/>
              <a:gd name="connsiteX82" fmla="*/ 573443 w 1626915"/>
              <a:gd name="connsiteY82" fmla="*/ 1286231 h 2109646"/>
              <a:gd name="connsiteX83" fmla="*/ 564344 w 1626915"/>
              <a:gd name="connsiteY83" fmla="*/ 1304428 h 2109646"/>
              <a:gd name="connsiteX84" fmla="*/ 550697 w 1626915"/>
              <a:gd name="connsiteY84" fmla="*/ 1322625 h 2109646"/>
              <a:gd name="connsiteX85" fmla="*/ 541598 w 1626915"/>
              <a:gd name="connsiteY85" fmla="*/ 1336272 h 2109646"/>
              <a:gd name="connsiteX86" fmla="*/ 518852 w 1626915"/>
              <a:gd name="connsiteY86" fmla="*/ 1340822 h 2109646"/>
              <a:gd name="connsiteX87" fmla="*/ 491556 w 1626915"/>
              <a:gd name="connsiteY87" fmla="*/ 1349920 h 2109646"/>
              <a:gd name="connsiteX88" fmla="*/ 459712 w 1626915"/>
              <a:gd name="connsiteY88" fmla="*/ 1381765 h 2109646"/>
              <a:gd name="connsiteX89" fmla="*/ 436965 w 1626915"/>
              <a:gd name="connsiteY89" fmla="*/ 1399962 h 2109646"/>
              <a:gd name="connsiteX90" fmla="*/ 427867 w 1626915"/>
              <a:gd name="connsiteY90" fmla="*/ 1413610 h 2109646"/>
              <a:gd name="connsiteX91" fmla="*/ 405121 w 1626915"/>
              <a:gd name="connsiteY91" fmla="*/ 1459102 h 2109646"/>
              <a:gd name="connsiteX92" fmla="*/ 400571 w 1626915"/>
              <a:gd name="connsiteY92" fmla="*/ 1472750 h 2109646"/>
              <a:gd name="connsiteX93" fmla="*/ 391473 w 1626915"/>
              <a:gd name="connsiteY93" fmla="*/ 1490947 h 2109646"/>
              <a:gd name="connsiteX94" fmla="*/ 341431 w 1626915"/>
              <a:gd name="connsiteY94" fmla="*/ 1591031 h 2109646"/>
              <a:gd name="connsiteX95" fmla="*/ 291389 w 1626915"/>
              <a:gd name="connsiteY95" fmla="*/ 1668368 h 2109646"/>
              <a:gd name="connsiteX96" fmla="*/ 227700 w 1626915"/>
              <a:gd name="connsiteY96" fmla="*/ 1750255 h 2109646"/>
              <a:gd name="connsiteX97" fmla="*/ 209503 w 1626915"/>
              <a:gd name="connsiteY97" fmla="*/ 1786649 h 2109646"/>
              <a:gd name="connsiteX98" fmla="*/ 154912 w 1626915"/>
              <a:gd name="connsiteY98" fmla="*/ 1832141 h 2109646"/>
              <a:gd name="connsiteX99" fmla="*/ 109419 w 1626915"/>
              <a:gd name="connsiteY99" fmla="*/ 1895831 h 2109646"/>
              <a:gd name="connsiteX100" fmla="*/ 91222 w 1626915"/>
              <a:gd name="connsiteY100" fmla="*/ 1923126 h 2109646"/>
              <a:gd name="connsiteX101" fmla="*/ 73025 w 1626915"/>
              <a:gd name="connsiteY101" fmla="*/ 1968619 h 2109646"/>
              <a:gd name="connsiteX102" fmla="*/ 41180 w 1626915"/>
              <a:gd name="connsiteY102" fmla="*/ 2023210 h 2109646"/>
              <a:gd name="connsiteX103" fmla="*/ 27532 w 1626915"/>
              <a:gd name="connsiteY103" fmla="*/ 2055055 h 2109646"/>
              <a:gd name="connsiteX104" fmla="*/ 22983 w 1626915"/>
              <a:gd name="connsiteY104" fmla="*/ 2068702 h 2109646"/>
              <a:gd name="connsiteX105" fmla="*/ 13885 w 1626915"/>
              <a:gd name="connsiteY105" fmla="*/ 2082350 h 2109646"/>
              <a:gd name="connsiteX106" fmla="*/ 4786 w 1626915"/>
              <a:gd name="connsiteY106" fmla="*/ 2109646 h 2109646"/>
              <a:gd name="connsiteX107" fmla="*/ 4786 w 1626915"/>
              <a:gd name="connsiteY107" fmla="*/ 1686565 h 2109646"/>
              <a:gd name="connsiteX108" fmla="*/ 27532 w 1626915"/>
              <a:gd name="connsiteY108" fmla="*/ 1659269 h 2109646"/>
              <a:gd name="connsiteX109" fmla="*/ 118518 w 1626915"/>
              <a:gd name="connsiteY109" fmla="*/ 1600129 h 2109646"/>
              <a:gd name="connsiteX110" fmla="*/ 159461 w 1626915"/>
              <a:gd name="connsiteY110" fmla="*/ 1550087 h 2109646"/>
              <a:gd name="connsiteX111" fmla="*/ 164010 w 1626915"/>
              <a:gd name="connsiteY111" fmla="*/ 1527341 h 2109646"/>
              <a:gd name="connsiteX112" fmla="*/ 168559 w 1626915"/>
              <a:gd name="connsiteY112" fmla="*/ 1513693 h 2109646"/>
              <a:gd name="connsiteX113" fmla="*/ 177658 w 1626915"/>
              <a:gd name="connsiteY113" fmla="*/ 1363568 h 2109646"/>
              <a:gd name="connsiteX114" fmla="*/ 191306 w 1626915"/>
              <a:gd name="connsiteY114" fmla="*/ 1327174 h 2109646"/>
              <a:gd name="connsiteX115" fmla="*/ 204953 w 1626915"/>
              <a:gd name="connsiteY115" fmla="*/ 1295329 h 2109646"/>
              <a:gd name="connsiteX116" fmla="*/ 227700 w 1626915"/>
              <a:gd name="connsiteY116" fmla="*/ 1240738 h 2109646"/>
              <a:gd name="connsiteX117" fmla="*/ 236798 w 1626915"/>
              <a:gd name="connsiteY117" fmla="*/ 1195246 h 2109646"/>
              <a:gd name="connsiteX118" fmla="*/ 241347 w 1626915"/>
              <a:gd name="connsiteY118" fmla="*/ 1177049 h 2109646"/>
              <a:gd name="connsiteX119" fmla="*/ 245897 w 1626915"/>
              <a:gd name="connsiteY119" fmla="*/ 1163401 h 2109646"/>
              <a:gd name="connsiteX120" fmla="*/ 250446 w 1626915"/>
              <a:gd name="connsiteY120" fmla="*/ 1140655 h 2109646"/>
              <a:gd name="connsiteX121" fmla="*/ 259544 w 1626915"/>
              <a:gd name="connsiteY121" fmla="*/ 1117908 h 2109646"/>
              <a:gd name="connsiteX122" fmla="*/ 264094 w 1626915"/>
              <a:gd name="connsiteY122" fmla="*/ 1095162 h 2109646"/>
              <a:gd name="connsiteX123" fmla="*/ 277741 w 1626915"/>
              <a:gd name="connsiteY123" fmla="*/ 1045120 h 2109646"/>
              <a:gd name="connsiteX124" fmla="*/ 273192 w 1626915"/>
              <a:gd name="connsiteY124" fmla="*/ 926840 h 2109646"/>
              <a:gd name="connsiteX125" fmla="*/ 254995 w 1626915"/>
              <a:gd name="connsiteY125" fmla="*/ 544702 h 2109646"/>
              <a:gd name="connsiteX126" fmla="*/ 227700 w 1626915"/>
              <a:gd name="connsiteY126" fmla="*/ 531055 h 2109646"/>
              <a:gd name="connsiteX127" fmla="*/ 245897 w 1626915"/>
              <a:gd name="connsiteY127" fmla="*/ 512858 h 2109646"/>
              <a:gd name="connsiteX128" fmla="*/ 227700 w 1626915"/>
              <a:gd name="connsiteY128" fmla="*/ 485562 h 2109646"/>
              <a:gd name="connsiteX129" fmla="*/ 223150 w 1626915"/>
              <a:gd name="connsiteY129" fmla="*/ 458267 h 2109646"/>
              <a:gd name="connsiteX130" fmla="*/ 214052 w 1626915"/>
              <a:gd name="connsiteY130" fmla="*/ 440069 h 2109646"/>
              <a:gd name="connsiteX131" fmla="*/ 216006 w 1626915"/>
              <a:gd name="connsiteY131" fmla="*/ 381782 h 2109646"/>
              <a:gd name="connsiteX132" fmla="*/ 217322 w 1626915"/>
              <a:gd name="connsiteY132" fmla="*/ 352318 h 2109646"/>
              <a:gd name="connsiteX133" fmla="*/ 219453 w 1626915"/>
              <a:gd name="connsiteY133" fmla="*/ 322002 h 2109646"/>
              <a:gd name="connsiteX134" fmla="*/ 223150 w 1626915"/>
              <a:gd name="connsiteY134" fmla="*/ 317241 h 2109646"/>
              <a:gd name="connsiteX135" fmla="*/ 227700 w 1626915"/>
              <a:gd name="connsiteY135" fmla="*/ 267198 h 2109646"/>
              <a:gd name="connsiteX136" fmla="*/ 234203 w 1626915"/>
              <a:gd name="connsiteY136" fmla="*/ 189861 h 2109646"/>
              <a:gd name="connsiteX137" fmla="*/ 236798 w 1626915"/>
              <a:gd name="connsiteY137" fmla="*/ 153467 h 2109646"/>
              <a:gd name="connsiteX138" fmla="*/ 245897 w 1626915"/>
              <a:gd name="connsiteY138" fmla="*/ 139819 h 2109646"/>
              <a:gd name="connsiteX139" fmla="*/ 264094 w 1626915"/>
              <a:gd name="connsiteY139" fmla="*/ 107974 h 2109646"/>
              <a:gd name="connsiteX140" fmla="*/ 277741 w 1626915"/>
              <a:gd name="connsiteY140" fmla="*/ 62481 h 2109646"/>
              <a:gd name="connsiteX141" fmla="*/ 282291 w 1626915"/>
              <a:gd name="connsiteY141" fmla="*/ 48834 h 2109646"/>
              <a:gd name="connsiteX142" fmla="*/ 295938 w 1626915"/>
              <a:gd name="connsiteY142" fmla="*/ 44284 h 2109646"/>
              <a:gd name="connsiteX143" fmla="*/ 330164 w 1626915"/>
              <a:gd name="connsiteY143" fmla="*/ 4656 h 2109646"/>
              <a:gd name="connsiteX144" fmla="*/ 350529 w 1626915"/>
              <a:gd name="connsiteY144" fmla="*/ 35186 h 2109646"/>
              <a:gd name="connsiteX0" fmla="*/ 357672 w 1626915"/>
              <a:gd name="connsiteY0" fmla="*/ 26879 h 2110864"/>
              <a:gd name="connsiteX1" fmla="*/ 345980 w 1626915"/>
              <a:gd name="connsiteY1" fmla="*/ 100093 h 2110864"/>
              <a:gd name="connsiteX2" fmla="*/ 355079 w 1626915"/>
              <a:gd name="connsiteY2" fmla="*/ 250219 h 2110864"/>
              <a:gd name="connsiteX3" fmla="*/ 364177 w 1626915"/>
              <a:gd name="connsiteY3" fmla="*/ 323007 h 2110864"/>
              <a:gd name="connsiteX4" fmla="*/ 368726 w 1626915"/>
              <a:gd name="connsiteY4" fmla="*/ 341204 h 2110864"/>
              <a:gd name="connsiteX5" fmla="*/ 373276 w 1626915"/>
              <a:gd name="connsiteY5" fmla="*/ 373049 h 2110864"/>
              <a:gd name="connsiteX6" fmla="*/ 382374 w 1626915"/>
              <a:gd name="connsiteY6" fmla="*/ 400344 h 2110864"/>
              <a:gd name="connsiteX7" fmla="*/ 396022 w 1626915"/>
              <a:gd name="connsiteY7" fmla="*/ 441287 h 2110864"/>
              <a:gd name="connsiteX8" fmla="*/ 409670 w 1626915"/>
              <a:gd name="connsiteY8" fmla="*/ 450386 h 2110864"/>
              <a:gd name="connsiteX9" fmla="*/ 418768 w 1626915"/>
              <a:gd name="connsiteY9" fmla="*/ 482231 h 2110864"/>
              <a:gd name="connsiteX10" fmla="*/ 432416 w 1626915"/>
              <a:gd name="connsiteY10" fmla="*/ 495879 h 2110864"/>
              <a:gd name="connsiteX11" fmla="*/ 441515 w 1626915"/>
              <a:gd name="connsiteY11" fmla="*/ 509526 h 2110864"/>
              <a:gd name="connsiteX12" fmla="*/ 459712 w 1626915"/>
              <a:gd name="connsiteY12" fmla="*/ 536822 h 2110864"/>
              <a:gd name="connsiteX13" fmla="*/ 464261 w 1626915"/>
              <a:gd name="connsiteY13" fmla="*/ 555019 h 2110864"/>
              <a:gd name="connsiteX14" fmla="*/ 491556 w 1626915"/>
              <a:gd name="connsiteY14" fmla="*/ 582314 h 2110864"/>
              <a:gd name="connsiteX15" fmla="*/ 496106 w 1626915"/>
              <a:gd name="connsiteY15" fmla="*/ 595962 h 2110864"/>
              <a:gd name="connsiteX16" fmla="*/ 509753 w 1626915"/>
              <a:gd name="connsiteY16" fmla="*/ 605061 h 2110864"/>
              <a:gd name="connsiteX17" fmla="*/ 555246 w 1626915"/>
              <a:gd name="connsiteY17" fmla="*/ 641455 h 2110864"/>
              <a:gd name="connsiteX18" fmla="*/ 582541 w 1626915"/>
              <a:gd name="connsiteY18" fmla="*/ 650553 h 2110864"/>
              <a:gd name="connsiteX19" fmla="*/ 591640 w 1626915"/>
              <a:gd name="connsiteY19" fmla="*/ 686947 h 2110864"/>
              <a:gd name="connsiteX20" fmla="*/ 600738 w 1626915"/>
              <a:gd name="connsiteY20" fmla="*/ 700595 h 2110864"/>
              <a:gd name="connsiteX21" fmla="*/ 628034 w 1626915"/>
              <a:gd name="connsiteY21" fmla="*/ 705144 h 2110864"/>
              <a:gd name="connsiteX22" fmla="*/ 641682 w 1626915"/>
              <a:gd name="connsiteY22" fmla="*/ 709693 h 2110864"/>
              <a:gd name="connsiteX23" fmla="*/ 678076 w 1626915"/>
              <a:gd name="connsiteY23" fmla="*/ 732440 h 2110864"/>
              <a:gd name="connsiteX24" fmla="*/ 714470 w 1626915"/>
              <a:gd name="connsiteY24" fmla="*/ 741538 h 2110864"/>
              <a:gd name="connsiteX25" fmla="*/ 746315 w 1626915"/>
              <a:gd name="connsiteY25" fmla="*/ 750637 h 2110864"/>
              <a:gd name="connsiteX26" fmla="*/ 778159 w 1626915"/>
              <a:gd name="connsiteY26" fmla="*/ 768834 h 2110864"/>
              <a:gd name="connsiteX27" fmla="*/ 805455 w 1626915"/>
              <a:gd name="connsiteY27" fmla="*/ 782482 h 2110864"/>
              <a:gd name="connsiteX28" fmla="*/ 832750 w 1626915"/>
              <a:gd name="connsiteY28" fmla="*/ 787031 h 2110864"/>
              <a:gd name="connsiteX29" fmla="*/ 855497 w 1626915"/>
              <a:gd name="connsiteY29" fmla="*/ 791580 h 2110864"/>
              <a:gd name="connsiteX30" fmla="*/ 873694 w 1626915"/>
              <a:gd name="connsiteY30" fmla="*/ 796129 h 2110864"/>
              <a:gd name="connsiteX31" fmla="*/ 900989 w 1626915"/>
              <a:gd name="connsiteY31" fmla="*/ 800679 h 2110864"/>
              <a:gd name="connsiteX32" fmla="*/ 919186 w 1626915"/>
              <a:gd name="connsiteY32" fmla="*/ 805228 h 2110864"/>
              <a:gd name="connsiteX33" fmla="*/ 955580 w 1626915"/>
              <a:gd name="connsiteY33" fmla="*/ 809777 h 2110864"/>
              <a:gd name="connsiteX34" fmla="*/ 987425 w 1626915"/>
              <a:gd name="connsiteY34" fmla="*/ 814326 h 2110864"/>
              <a:gd name="connsiteX35" fmla="*/ 1014721 w 1626915"/>
              <a:gd name="connsiteY35" fmla="*/ 818876 h 2110864"/>
              <a:gd name="connsiteX36" fmla="*/ 1123903 w 1626915"/>
              <a:gd name="connsiteY36" fmla="*/ 823425 h 2110864"/>
              <a:gd name="connsiteX37" fmla="*/ 1173944 w 1626915"/>
              <a:gd name="connsiteY37" fmla="*/ 827974 h 2110864"/>
              <a:gd name="connsiteX38" fmla="*/ 1219437 w 1626915"/>
              <a:gd name="connsiteY38" fmla="*/ 823425 h 2110864"/>
              <a:gd name="connsiteX39" fmla="*/ 1324070 w 1626915"/>
              <a:gd name="connsiteY39" fmla="*/ 818876 h 2110864"/>
              <a:gd name="connsiteX40" fmla="*/ 1351365 w 1626915"/>
              <a:gd name="connsiteY40" fmla="*/ 814326 h 2110864"/>
              <a:gd name="connsiteX41" fmla="*/ 1378661 w 1626915"/>
              <a:gd name="connsiteY41" fmla="*/ 805228 h 2110864"/>
              <a:gd name="connsiteX42" fmla="*/ 1433252 w 1626915"/>
              <a:gd name="connsiteY42" fmla="*/ 800679 h 2110864"/>
              <a:gd name="connsiteX43" fmla="*/ 1460547 w 1626915"/>
              <a:gd name="connsiteY43" fmla="*/ 796129 h 2110864"/>
              <a:gd name="connsiteX44" fmla="*/ 1478744 w 1626915"/>
              <a:gd name="connsiteY44" fmla="*/ 791580 h 2110864"/>
              <a:gd name="connsiteX45" fmla="*/ 1534651 w 1626915"/>
              <a:gd name="connsiteY45" fmla="*/ 779888 h 2110864"/>
              <a:gd name="connsiteX46" fmla="*/ 1571471 w 1626915"/>
              <a:gd name="connsiteY46" fmla="*/ 768194 h 2110864"/>
              <a:gd name="connsiteX47" fmla="*/ 1616288 w 1626915"/>
              <a:gd name="connsiteY47" fmla="*/ 747403 h 2110864"/>
              <a:gd name="connsiteX48" fmla="*/ 1626915 w 1626915"/>
              <a:gd name="connsiteY48" fmla="*/ 768620 h 2110864"/>
              <a:gd name="connsiteX49" fmla="*/ 1610673 w 1626915"/>
              <a:gd name="connsiteY49" fmla="*/ 791580 h 2110864"/>
              <a:gd name="connsiteX50" fmla="*/ 1592476 w 1626915"/>
              <a:gd name="connsiteY50" fmla="*/ 800679 h 2110864"/>
              <a:gd name="connsiteX51" fmla="*/ 1560844 w 1626915"/>
              <a:gd name="connsiteY51" fmla="*/ 826446 h 2110864"/>
              <a:gd name="connsiteX52" fmla="*/ 1538311 w 1626915"/>
              <a:gd name="connsiteY52" fmla="*/ 839880 h 2110864"/>
              <a:gd name="connsiteX53" fmla="*/ 1494773 w 1626915"/>
              <a:gd name="connsiteY53" fmla="*/ 853529 h 2110864"/>
              <a:gd name="connsiteX54" fmla="*/ 1490650 w 1626915"/>
              <a:gd name="connsiteY54" fmla="*/ 869558 h 2110864"/>
              <a:gd name="connsiteX55" fmla="*/ 1444731 w 1626915"/>
              <a:gd name="connsiteY55" fmla="*/ 878442 h 2110864"/>
              <a:gd name="connsiteX56" fmla="*/ 1431297 w 1626915"/>
              <a:gd name="connsiteY56" fmla="*/ 885160 h 2110864"/>
              <a:gd name="connsiteX57" fmla="*/ 1408551 w 1626915"/>
              <a:gd name="connsiteY57" fmla="*/ 899020 h 2110864"/>
              <a:gd name="connsiteX58" fmla="*/ 1383210 w 1626915"/>
              <a:gd name="connsiteY58" fmla="*/ 908120 h 2110864"/>
              <a:gd name="connsiteX59" fmla="*/ 1360677 w 1626915"/>
              <a:gd name="connsiteY59" fmla="*/ 914836 h 2110864"/>
              <a:gd name="connsiteX60" fmla="*/ 1333168 w 1626915"/>
              <a:gd name="connsiteY60" fmla="*/ 921554 h 2110864"/>
              <a:gd name="connsiteX61" fmla="*/ 1314971 w 1626915"/>
              <a:gd name="connsiteY61" fmla="*/ 918959 h 2110864"/>
              <a:gd name="connsiteX62" fmla="*/ 1287676 w 1626915"/>
              <a:gd name="connsiteY62" fmla="*/ 928058 h 2110864"/>
              <a:gd name="connsiteX63" fmla="*/ 1264929 w 1626915"/>
              <a:gd name="connsiteY63" fmla="*/ 932607 h 2110864"/>
              <a:gd name="connsiteX64" fmla="*/ 1214888 w 1626915"/>
              <a:gd name="connsiteY64" fmla="*/ 946255 h 2110864"/>
              <a:gd name="connsiteX65" fmla="*/ 1164846 w 1626915"/>
              <a:gd name="connsiteY65" fmla="*/ 950804 h 2110864"/>
              <a:gd name="connsiteX66" fmla="*/ 1114804 w 1626915"/>
              <a:gd name="connsiteY66" fmla="*/ 973550 h 2110864"/>
              <a:gd name="connsiteX67" fmla="*/ 1096607 w 1626915"/>
              <a:gd name="connsiteY67" fmla="*/ 978099 h 2110864"/>
              <a:gd name="connsiteX68" fmla="*/ 1082959 w 1626915"/>
              <a:gd name="connsiteY68" fmla="*/ 987198 h 2110864"/>
              <a:gd name="connsiteX69" fmla="*/ 1032918 w 1626915"/>
              <a:gd name="connsiteY69" fmla="*/ 1000846 h 2110864"/>
              <a:gd name="connsiteX70" fmla="*/ 973777 w 1626915"/>
              <a:gd name="connsiteY70" fmla="*/ 1014493 h 2110864"/>
              <a:gd name="connsiteX71" fmla="*/ 941932 w 1626915"/>
              <a:gd name="connsiteY71" fmla="*/ 1019043 h 2110864"/>
              <a:gd name="connsiteX72" fmla="*/ 878243 w 1626915"/>
              <a:gd name="connsiteY72" fmla="*/ 1032690 h 2110864"/>
              <a:gd name="connsiteX73" fmla="*/ 837300 w 1626915"/>
              <a:gd name="connsiteY73" fmla="*/ 1055437 h 2110864"/>
              <a:gd name="connsiteX74" fmla="*/ 791807 w 1626915"/>
              <a:gd name="connsiteY74" fmla="*/ 1078183 h 2110864"/>
              <a:gd name="connsiteX75" fmla="*/ 750864 w 1626915"/>
              <a:gd name="connsiteY75" fmla="*/ 1100929 h 2110864"/>
              <a:gd name="connsiteX76" fmla="*/ 746315 w 1626915"/>
              <a:gd name="connsiteY76" fmla="*/ 1114577 h 2110864"/>
              <a:gd name="connsiteX77" fmla="*/ 714470 w 1626915"/>
              <a:gd name="connsiteY77" fmla="*/ 1137323 h 2110864"/>
              <a:gd name="connsiteX78" fmla="*/ 682625 w 1626915"/>
              <a:gd name="connsiteY78" fmla="*/ 1164619 h 2110864"/>
              <a:gd name="connsiteX79" fmla="*/ 655329 w 1626915"/>
              <a:gd name="connsiteY79" fmla="*/ 1178267 h 2110864"/>
              <a:gd name="connsiteX80" fmla="*/ 614386 w 1626915"/>
              <a:gd name="connsiteY80" fmla="*/ 1232858 h 2110864"/>
              <a:gd name="connsiteX81" fmla="*/ 591640 w 1626915"/>
              <a:gd name="connsiteY81" fmla="*/ 1251055 h 2110864"/>
              <a:gd name="connsiteX82" fmla="*/ 573443 w 1626915"/>
              <a:gd name="connsiteY82" fmla="*/ 1287449 h 2110864"/>
              <a:gd name="connsiteX83" fmla="*/ 564344 w 1626915"/>
              <a:gd name="connsiteY83" fmla="*/ 1305646 h 2110864"/>
              <a:gd name="connsiteX84" fmla="*/ 550697 w 1626915"/>
              <a:gd name="connsiteY84" fmla="*/ 1323843 h 2110864"/>
              <a:gd name="connsiteX85" fmla="*/ 541598 w 1626915"/>
              <a:gd name="connsiteY85" fmla="*/ 1337490 h 2110864"/>
              <a:gd name="connsiteX86" fmla="*/ 518852 w 1626915"/>
              <a:gd name="connsiteY86" fmla="*/ 1342040 h 2110864"/>
              <a:gd name="connsiteX87" fmla="*/ 491556 w 1626915"/>
              <a:gd name="connsiteY87" fmla="*/ 1351138 h 2110864"/>
              <a:gd name="connsiteX88" fmla="*/ 459712 w 1626915"/>
              <a:gd name="connsiteY88" fmla="*/ 1382983 h 2110864"/>
              <a:gd name="connsiteX89" fmla="*/ 436965 w 1626915"/>
              <a:gd name="connsiteY89" fmla="*/ 1401180 h 2110864"/>
              <a:gd name="connsiteX90" fmla="*/ 427867 w 1626915"/>
              <a:gd name="connsiteY90" fmla="*/ 1414828 h 2110864"/>
              <a:gd name="connsiteX91" fmla="*/ 405121 w 1626915"/>
              <a:gd name="connsiteY91" fmla="*/ 1460320 h 2110864"/>
              <a:gd name="connsiteX92" fmla="*/ 400571 w 1626915"/>
              <a:gd name="connsiteY92" fmla="*/ 1473968 h 2110864"/>
              <a:gd name="connsiteX93" fmla="*/ 391473 w 1626915"/>
              <a:gd name="connsiteY93" fmla="*/ 1492165 h 2110864"/>
              <a:gd name="connsiteX94" fmla="*/ 341431 w 1626915"/>
              <a:gd name="connsiteY94" fmla="*/ 1592249 h 2110864"/>
              <a:gd name="connsiteX95" fmla="*/ 291389 w 1626915"/>
              <a:gd name="connsiteY95" fmla="*/ 1669586 h 2110864"/>
              <a:gd name="connsiteX96" fmla="*/ 227700 w 1626915"/>
              <a:gd name="connsiteY96" fmla="*/ 1751473 h 2110864"/>
              <a:gd name="connsiteX97" fmla="*/ 209503 w 1626915"/>
              <a:gd name="connsiteY97" fmla="*/ 1787867 h 2110864"/>
              <a:gd name="connsiteX98" fmla="*/ 154912 w 1626915"/>
              <a:gd name="connsiteY98" fmla="*/ 1833359 h 2110864"/>
              <a:gd name="connsiteX99" fmla="*/ 109419 w 1626915"/>
              <a:gd name="connsiteY99" fmla="*/ 1897049 h 2110864"/>
              <a:gd name="connsiteX100" fmla="*/ 91222 w 1626915"/>
              <a:gd name="connsiteY100" fmla="*/ 1924344 h 2110864"/>
              <a:gd name="connsiteX101" fmla="*/ 73025 w 1626915"/>
              <a:gd name="connsiteY101" fmla="*/ 1969837 h 2110864"/>
              <a:gd name="connsiteX102" fmla="*/ 41180 w 1626915"/>
              <a:gd name="connsiteY102" fmla="*/ 2024428 h 2110864"/>
              <a:gd name="connsiteX103" fmla="*/ 27532 w 1626915"/>
              <a:gd name="connsiteY103" fmla="*/ 2056273 h 2110864"/>
              <a:gd name="connsiteX104" fmla="*/ 22983 w 1626915"/>
              <a:gd name="connsiteY104" fmla="*/ 2069920 h 2110864"/>
              <a:gd name="connsiteX105" fmla="*/ 13885 w 1626915"/>
              <a:gd name="connsiteY105" fmla="*/ 2083568 h 2110864"/>
              <a:gd name="connsiteX106" fmla="*/ 4786 w 1626915"/>
              <a:gd name="connsiteY106" fmla="*/ 2110864 h 2110864"/>
              <a:gd name="connsiteX107" fmla="*/ 4786 w 1626915"/>
              <a:gd name="connsiteY107" fmla="*/ 1687783 h 2110864"/>
              <a:gd name="connsiteX108" fmla="*/ 27532 w 1626915"/>
              <a:gd name="connsiteY108" fmla="*/ 1660487 h 2110864"/>
              <a:gd name="connsiteX109" fmla="*/ 118518 w 1626915"/>
              <a:gd name="connsiteY109" fmla="*/ 1601347 h 2110864"/>
              <a:gd name="connsiteX110" fmla="*/ 159461 w 1626915"/>
              <a:gd name="connsiteY110" fmla="*/ 1551305 h 2110864"/>
              <a:gd name="connsiteX111" fmla="*/ 164010 w 1626915"/>
              <a:gd name="connsiteY111" fmla="*/ 1528559 h 2110864"/>
              <a:gd name="connsiteX112" fmla="*/ 168559 w 1626915"/>
              <a:gd name="connsiteY112" fmla="*/ 1514911 h 2110864"/>
              <a:gd name="connsiteX113" fmla="*/ 177658 w 1626915"/>
              <a:gd name="connsiteY113" fmla="*/ 1364786 h 2110864"/>
              <a:gd name="connsiteX114" fmla="*/ 191306 w 1626915"/>
              <a:gd name="connsiteY114" fmla="*/ 1328392 h 2110864"/>
              <a:gd name="connsiteX115" fmla="*/ 204953 w 1626915"/>
              <a:gd name="connsiteY115" fmla="*/ 1296547 h 2110864"/>
              <a:gd name="connsiteX116" fmla="*/ 227700 w 1626915"/>
              <a:gd name="connsiteY116" fmla="*/ 1241956 h 2110864"/>
              <a:gd name="connsiteX117" fmla="*/ 236798 w 1626915"/>
              <a:gd name="connsiteY117" fmla="*/ 1196464 h 2110864"/>
              <a:gd name="connsiteX118" fmla="*/ 241347 w 1626915"/>
              <a:gd name="connsiteY118" fmla="*/ 1178267 h 2110864"/>
              <a:gd name="connsiteX119" fmla="*/ 245897 w 1626915"/>
              <a:gd name="connsiteY119" fmla="*/ 1164619 h 2110864"/>
              <a:gd name="connsiteX120" fmla="*/ 250446 w 1626915"/>
              <a:gd name="connsiteY120" fmla="*/ 1141873 h 2110864"/>
              <a:gd name="connsiteX121" fmla="*/ 259544 w 1626915"/>
              <a:gd name="connsiteY121" fmla="*/ 1119126 h 2110864"/>
              <a:gd name="connsiteX122" fmla="*/ 264094 w 1626915"/>
              <a:gd name="connsiteY122" fmla="*/ 1096380 h 2110864"/>
              <a:gd name="connsiteX123" fmla="*/ 277741 w 1626915"/>
              <a:gd name="connsiteY123" fmla="*/ 1046338 h 2110864"/>
              <a:gd name="connsiteX124" fmla="*/ 273192 w 1626915"/>
              <a:gd name="connsiteY124" fmla="*/ 928058 h 2110864"/>
              <a:gd name="connsiteX125" fmla="*/ 254995 w 1626915"/>
              <a:gd name="connsiteY125" fmla="*/ 545920 h 2110864"/>
              <a:gd name="connsiteX126" fmla="*/ 227700 w 1626915"/>
              <a:gd name="connsiteY126" fmla="*/ 532273 h 2110864"/>
              <a:gd name="connsiteX127" fmla="*/ 245897 w 1626915"/>
              <a:gd name="connsiteY127" fmla="*/ 514076 h 2110864"/>
              <a:gd name="connsiteX128" fmla="*/ 227700 w 1626915"/>
              <a:gd name="connsiteY128" fmla="*/ 486780 h 2110864"/>
              <a:gd name="connsiteX129" fmla="*/ 223150 w 1626915"/>
              <a:gd name="connsiteY129" fmla="*/ 459485 h 2110864"/>
              <a:gd name="connsiteX130" fmla="*/ 214052 w 1626915"/>
              <a:gd name="connsiteY130" fmla="*/ 441287 h 2110864"/>
              <a:gd name="connsiteX131" fmla="*/ 216006 w 1626915"/>
              <a:gd name="connsiteY131" fmla="*/ 383000 h 2110864"/>
              <a:gd name="connsiteX132" fmla="*/ 217322 w 1626915"/>
              <a:gd name="connsiteY132" fmla="*/ 353536 h 2110864"/>
              <a:gd name="connsiteX133" fmla="*/ 219453 w 1626915"/>
              <a:gd name="connsiteY133" fmla="*/ 323220 h 2110864"/>
              <a:gd name="connsiteX134" fmla="*/ 223150 w 1626915"/>
              <a:gd name="connsiteY134" fmla="*/ 318459 h 2110864"/>
              <a:gd name="connsiteX135" fmla="*/ 227700 w 1626915"/>
              <a:gd name="connsiteY135" fmla="*/ 268416 h 2110864"/>
              <a:gd name="connsiteX136" fmla="*/ 234203 w 1626915"/>
              <a:gd name="connsiteY136" fmla="*/ 191079 h 2110864"/>
              <a:gd name="connsiteX137" fmla="*/ 236798 w 1626915"/>
              <a:gd name="connsiteY137" fmla="*/ 154685 h 2110864"/>
              <a:gd name="connsiteX138" fmla="*/ 245897 w 1626915"/>
              <a:gd name="connsiteY138" fmla="*/ 141037 h 2110864"/>
              <a:gd name="connsiteX139" fmla="*/ 264094 w 1626915"/>
              <a:gd name="connsiteY139" fmla="*/ 109192 h 2110864"/>
              <a:gd name="connsiteX140" fmla="*/ 277741 w 1626915"/>
              <a:gd name="connsiteY140" fmla="*/ 63699 h 2110864"/>
              <a:gd name="connsiteX141" fmla="*/ 282291 w 1626915"/>
              <a:gd name="connsiteY141" fmla="*/ 50052 h 2110864"/>
              <a:gd name="connsiteX142" fmla="*/ 295938 w 1626915"/>
              <a:gd name="connsiteY142" fmla="*/ 45502 h 2110864"/>
              <a:gd name="connsiteX143" fmla="*/ 330164 w 1626915"/>
              <a:gd name="connsiteY143" fmla="*/ 5874 h 2110864"/>
              <a:gd name="connsiteX144" fmla="*/ 357672 w 1626915"/>
              <a:gd name="connsiteY144" fmla="*/ 26879 h 2110864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4971 w 1626915"/>
              <a:gd name="connsiteY61" fmla="*/ 929592 h 2121497"/>
              <a:gd name="connsiteX62" fmla="*/ 1287676 w 1626915"/>
              <a:gd name="connsiteY62" fmla="*/ 938691 h 2121497"/>
              <a:gd name="connsiteX63" fmla="*/ 1264929 w 1626915"/>
              <a:gd name="connsiteY63" fmla="*/ 943240 h 2121497"/>
              <a:gd name="connsiteX64" fmla="*/ 1214888 w 1626915"/>
              <a:gd name="connsiteY64" fmla="*/ 956888 h 2121497"/>
              <a:gd name="connsiteX65" fmla="*/ 1164846 w 1626915"/>
              <a:gd name="connsiteY65" fmla="*/ 961437 h 2121497"/>
              <a:gd name="connsiteX66" fmla="*/ 1114804 w 1626915"/>
              <a:gd name="connsiteY66" fmla="*/ 984183 h 2121497"/>
              <a:gd name="connsiteX67" fmla="*/ 1096607 w 1626915"/>
              <a:gd name="connsiteY67" fmla="*/ 988732 h 2121497"/>
              <a:gd name="connsiteX68" fmla="*/ 1082959 w 1626915"/>
              <a:gd name="connsiteY68" fmla="*/ 997831 h 2121497"/>
              <a:gd name="connsiteX69" fmla="*/ 1032918 w 1626915"/>
              <a:gd name="connsiteY69" fmla="*/ 1011479 h 2121497"/>
              <a:gd name="connsiteX70" fmla="*/ 973777 w 1626915"/>
              <a:gd name="connsiteY70" fmla="*/ 1025126 h 2121497"/>
              <a:gd name="connsiteX71" fmla="*/ 941932 w 1626915"/>
              <a:gd name="connsiteY71" fmla="*/ 1029676 h 2121497"/>
              <a:gd name="connsiteX72" fmla="*/ 878243 w 1626915"/>
              <a:gd name="connsiteY72" fmla="*/ 1043323 h 2121497"/>
              <a:gd name="connsiteX73" fmla="*/ 837300 w 1626915"/>
              <a:gd name="connsiteY73" fmla="*/ 1066070 h 2121497"/>
              <a:gd name="connsiteX74" fmla="*/ 791807 w 1626915"/>
              <a:gd name="connsiteY74" fmla="*/ 1088816 h 2121497"/>
              <a:gd name="connsiteX75" fmla="*/ 750864 w 1626915"/>
              <a:gd name="connsiteY75" fmla="*/ 1111562 h 2121497"/>
              <a:gd name="connsiteX76" fmla="*/ 746315 w 1626915"/>
              <a:gd name="connsiteY76" fmla="*/ 1125210 h 2121497"/>
              <a:gd name="connsiteX77" fmla="*/ 714470 w 1626915"/>
              <a:gd name="connsiteY77" fmla="*/ 1147956 h 2121497"/>
              <a:gd name="connsiteX78" fmla="*/ 682625 w 1626915"/>
              <a:gd name="connsiteY78" fmla="*/ 1175252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56135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4971 w 1626915"/>
              <a:gd name="connsiteY61" fmla="*/ 929592 h 2121497"/>
              <a:gd name="connsiteX62" fmla="*/ 1287676 w 1626915"/>
              <a:gd name="connsiteY62" fmla="*/ 938691 h 2121497"/>
              <a:gd name="connsiteX63" fmla="*/ 1264929 w 1626915"/>
              <a:gd name="connsiteY63" fmla="*/ 943240 h 2121497"/>
              <a:gd name="connsiteX64" fmla="*/ 1214888 w 1626915"/>
              <a:gd name="connsiteY64" fmla="*/ 956888 h 2121497"/>
              <a:gd name="connsiteX65" fmla="*/ 1164846 w 1626915"/>
              <a:gd name="connsiteY65" fmla="*/ 961437 h 2121497"/>
              <a:gd name="connsiteX66" fmla="*/ 1114804 w 1626915"/>
              <a:gd name="connsiteY66" fmla="*/ 984183 h 2121497"/>
              <a:gd name="connsiteX67" fmla="*/ 1096607 w 1626915"/>
              <a:gd name="connsiteY67" fmla="*/ 988732 h 2121497"/>
              <a:gd name="connsiteX68" fmla="*/ 1082959 w 1626915"/>
              <a:gd name="connsiteY68" fmla="*/ 997831 h 2121497"/>
              <a:gd name="connsiteX69" fmla="*/ 1032918 w 1626915"/>
              <a:gd name="connsiteY69" fmla="*/ 1011479 h 2121497"/>
              <a:gd name="connsiteX70" fmla="*/ 973777 w 1626915"/>
              <a:gd name="connsiteY70" fmla="*/ 1025126 h 2121497"/>
              <a:gd name="connsiteX71" fmla="*/ 941932 w 1626915"/>
              <a:gd name="connsiteY71" fmla="*/ 1029676 h 2121497"/>
              <a:gd name="connsiteX72" fmla="*/ 878243 w 1626915"/>
              <a:gd name="connsiteY72" fmla="*/ 1043323 h 2121497"/>
              <a:gd name="connsiteX73" fmla="*/ 837300 w 1626915"/>
              <a:gd name="connsiteY73" fmla="*/ 1066070 h 2121497"/>
              <a:gd name="connsiteX74" fmla="*/ 791807 w 1626915"/>
              <a:gd name="connsiteY74" fmla="*/ 1088816 h 2121497"/>
              <a:gd name="connsiteX75" fmla="*/ 750864 w 1626915"/>
              <a:gd name="connsiteY75" fmla="*/ 1111562 h 2121497"/>
              <a:gd name="connsiteX76" fmla="*/ 746315 w 1626915"/>
              <a:gd name="connsiteY76" fmla="*/ 1125210 h 2121497"/>
              <a:gd name="connsiteX77" fmla="*/ 714470 w 1626915"/>
              <a:gd name="connsiteY77" fmla="*/ 1147956 h 2121497"/>
              <a:gd name="connsiteX78" fmla="*/ 682625 w 1626915"/>
              <a:gd name="connsiteY78" fmla="*/ 1175252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87676 w 1626915"/>
              <a:gd name="connsiteY62" fmla="*/ 938691 h 2121497"/>
              <a:gd name="connsiteX63" fmla="*/ 1264929 w 1626915"/>
              <a:gd name="connsiteY63" fmla="*/ 943240 h 2121497"/>
              <a:gd name="connsiteX64" fmla="*/ 1214888 w 1626915"/>
              <a:gd name="connsiteY64" fmla="*/ 956888 h 2121497"/>
              <a:gd name="connsiteX65" fmla="*/ 1164846 w 1626915"/>
              <a:gd name="connsiteY65" fmla="*/ 961437 h 2121497"/>
              <a:gd name="connsiteX66" fmla="*/ 1114804 w 1626915"/>
              <a:gd name="connsiteY66" fmla="*/ 984183 h 2121497"/>
              <a:gd name="connsiteX67" fmla="*/ 1096607 w 1626915"/>
              <a:gd name="connsiteY67" fmla="*/ 988732 h 2121497"/>
              <a:gd name="connsiteX68" fmla="*/ 1082959 w 1626915"/>
              <a:gd name="connsiteY68" fmla="*/ 997831 h 2121497"/>
              <a:gd name="connsiteX69" fmla="*/ 1032918 w 1626915"/>
              <a:gd name="connsiteY69" fmla="*/ 1011479 h 2121497"/>
              <a:gd name="connsiteX70" fmla="*/ 973777 w 1626915"/>
              <a:gd name="connsiteY70" fmla="*/ 1025126 h 2121497"/>
              <a:gd name="connsiteX71" fmla="*/ 941932 w 1626915"/>
              <a:gd name="connsiteY71" fmla="*/ 1029676 h 2121497"/>
              <a:gd name="connsiteX72" fmla="*/ 878243 w 1626915"/>
              <a:gd name="connsiteY72" fmla="*/ 1043323 h 2121497"/>
              <a:gd name="connsiteX73" fmla="*/ 837300 w 1626915"/>
              <a:gd name="connsiteY73" fmla="*/ 1066070 h 2121497"/>
              <a:gd name="connsiteX74" fmla="*/ 791807 w 1626915"/>
              <a:gd name="connsiteY74" fmla="*/ 1088816 h 2121497"/>
              <a:gd name="connsiteX75" fmla="*/ 750864 w 1626915"/>
              <a:gd name="connsiteY75" fmla="*/ 1111562 h 2121497"/>
              <a:gd name="connsiteX76" fmla="*/ 746315 w 1626915"/>
              <a:gd name="connsiteY76" fmla="*/ 1125210 h 2121497"/>
              <a:gd name="connsiteX77" fmla="*/ 714470 w 1626915"/>
              <a:gd name="connsiteY77" fmla="*/ 1147956 h 2121497"/>
              <a:gd name="connsiteX78" fmla="*/ 682625 w 1626915"/>
              <a:gd name="connsiteY78" fmla="*/ 1175252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4929 w 1626915"/>
              <a:gd name="connsiteY63" fmla="*/ 943240 h 2121497"/>
              <a:gd name="connsiteX64" fmla="*/ 1214888 w 1626915"/>
              <a:gd name="connsiteY64" fmla="*/ 956888 h 2121497"/>
              <a:gd name="connsiteX65" fmla="*/ 1164846 w 1626915"/>
              <a:gd name="connsiteY65" fmla="*/ 961437 h 2121497"/>
              <a:gd name="connsiteX66" fmla="*/ 1114804 w 1626915"/>
              <a:gd name="connsiteY66" fmla="*/ 984183 h 2121497"/>
              <a:gd name="connsiteX67" fmla="*/ 1096607 w 1626915"/>
              <a:gd name="connsiteY67" fmla="*/ 988732 h 2121497"/>
              <a:gd name="connsiteX68" fmla="*/ 1082959 w 1626915"/>
              <a:gd name="connsiteY68" fmla="*/ 997831 h 2121497"/>
              <a:gd name="connsiteX69" fmla="*/ 1032918 w 1626915"/>
              <a:gd name="connsiteY69" fmla="*/ 1011479 h 2121497"/>
              <a:gd name="connsiteX70" fmla="*/ 973777 w 1626915"/>
              <a:gd name="connsiteY70" fmla="*/ 1025126 h 2121497"/>
              <a:gd name="connsiteX71" fmla="*/ 941932 w 1626915"/>
              <a:gd name="connsiteY71" fmla="*/ 1029676 h 2121497"/>
              <a:gd name="connsiteX72" fmla="*/ 878243 w 1626915"/>
              <a:gd name="connsiteY72" fmla="*/ 1043323 h 2121497"/>
              <a:gd name="connsiteX73" fmla="*/ 837300 w 1626915"/>
              <a:gd name="connsiteY73" fmla="*/ 1066070 h 2121497"/>
              <a:gd name="connsiteX74" fmla="*/ 791807 w 1626915"/>
              <a:gd name="connsiteY74" fmla="*/ 1088816 h 2121497"/>
              <a:gd name="connsiteX75" fmla="*/ 750864 w 1626915"/>
              <a:gd name="connsiteY75" fmla="*/ 1111562 h 2121497"/>
              <a:gd name="connsiteX76" fmla="*/ 746315 w 1626915"/>
              <a:gd name="connsiteY76" fmla="*/ 1125210 h 2121497"/>
              <a:gd name="connsiteX77" fmla="*/ 714470 w 1626915"/>
              <a:gd name="connsiteY77" fmla="*/ 1147956 h 2121497"/>
              <a:gd name="connsiteX78" fmla="*/ 682625 w 1626915"/>
              <a:gd name="connsiteY78" fmla="*/ 1175252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4888 w 1626915"/>
              <a:gd name="connsiteY64" fmla="*/ 956888 h 2121497"/>
              <a:gd name="connsiteX65" fmla="*/ 1164846 w 1626915"/>
              <a:gd name="connsiteY65" fmla="*/ 961437 h 2121497"/>
              <a:gd name="connsiteX66" fmla="*/ 1114804 w 1626915"/>
              <a:gd name="connsiteY66" fmla="*/ 984183 h 2121497"/>
              <a:gd name="connsiteX67" fmla="*/ 1096607 w 1626915"/>
              <a:gd name="connsiteY67" fmla="*/ 988732 h 2121497"/>
              <a:gd name="connsiteX68" fmla="*/ 1082959 w 1626915"/>
              <a:gd name="connsiteY68" fmla="*/ 997831 h 2121497"/>
              <a:gd name="connsiteX69" fmla="*/ 1032918 w 1626915"/>
              <a:gd name="connsiteY69" fmla="*/ 1011479 h 2121497"/>
              <a:gd name="connsiteX70" fmla="*/ 973777 w 1626915"/>
              <a:gd name="connsiteY70" fmla="*/ 1025126 h 2121497"/>
              <a:gd name="connsiteX71" fmla="*/ 941932 w 1626915"/>
              <a:gd name="connsiteY71" fmla="*/ 1029676 h 2121497"/>
              <a:gd name="connsiteX72" fmla="*/ 878243 w 1626915"/>
              <a:gd name="connsiteY72" fmla="*/ 1043323 h 2121497"/>
              <a:gd name="connsiteX73" fmla="*/ 837300 w 1626915"/>
              <a:gd name="connsiteY73" fmla="*/ 1066070 h 2121497"/>
              <a:gd name="connsiteX74" fmla="*/ 791807 w 1626915"/>
              <a:gd name="connsiteY74" fmla="*/ 1088816 h 2121497"/>
              <a:gd name="connsiteX75" fmla="*/ 750864 w 1626915"/>
              <a:gd name="connsiteY75" fmla="*/ 1111562 h 2121497"/>
              <a:gd name="connsiteX76" fmla="*/ 746315 w 1626915"/>
              <a:gd name="connsiteY76" fmla="*/ 1125210 h 2121497"/>
              <a:gd name="connsiteX77" fmla="*/ 714470 w 1626915"/>
              <a:gd name="connsiteY77" fmla="*/ 1147956 h 2121497"/>
              <a:gd name="connsiteX78" fmla="*/ 682625 w 1626915"/>
              <a:gd name="connsiteY78" fmla="*/ 1175252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4846 w 1626915"/>
              <a:gd name="connsiteY65" fmla="*/ 961437 h 2121497"/>
              <a:gd name="connsiteX66" fmla="*/ 1114804 w 1626915"/>
              <a:gd name="connsiteY66" fmla="*/ 984183 h 2121497"/>
              <a:gd name="connsiteX67" fmla="*/ 1096607 w 1626915"/>
              <a:gd name="connsiteY67" fmla="*/ 988732 h 2121497"/>
              <a:gd name="connsiteX68" fmla="*/ 1082959 w 1626915"/>
              <a:gd name="connsiteY68" fmla="*/ 997831 h 2121497"/>
              <a:gd name="connsiteX69" fmla="*/ 1032918 w 1626915"/>
              <a:gd name="connsiteY69" fmla="*/ 1011479 h 2121497"/>
              <a:gd name="connsiteX70" fmla="*/ 973777 w 1626915"/>
              <a:gd name="connsiteY70" fmla="*/ 1025126 h 2121497"/>
              <a:gd name="connsiteX71" fmla="*/ 941932 w 1626915"/>
              <a:gd name="connsiteY71" fmla="*/ 1029676 h 2121497"/>
              <a:gd name="connsiteX72" fmla="*/ 878243 w 1626915"/>
              <a:gd name="connsiteY72" fmla="*/ 1043323 h 2121497"/>
              <a:gd name="connsiteX73" fmla="*/ 837300 w 1626915"/>
              <a:gd name="connsiteY73" fmla="*/ 1066070 h 2121497"/>
              <a:gd name="connsiteX74" fmla="*/ 791807 w 1626915"/>
              <a:gd name="connsiteY74" fmla="*/ 1088816 h 2121497"/>
              <a:gd name="connsiteX75" fmla="*/ 750864 w 1626915"/>
              <a:gd name="connsiteY75" fmla="*/ 1111562 h 2121497"/>
              <a:gd name="connsiteX76" fmla="*/ 746315 w 1626915"/>
              <a:gd name="connsiteY76" fmla="*/ 1125210 h 2121497"/>
              <a:gd name="connsiteX77" fmla="*/ 714470 w 1626915"/>
              <a:gd name="connsiteY77" fmla="*/ 1147956 h 2121497"/>
              <a:gd name="connsiteX78" fmla="*/ 682625 w 1626915"/>
              <a:gd name="connsiteY78" fmla="*/ 1175252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4846 w 1626915"/>
              <a:gd name="connsiteY65" fmla="*/ 987631 h 2121497"/>
              <a:gd name="connsiteX66" fmla="*/ 1114804 w 1626915"/>
              <a:gd name="connsiteY66" fmla="*/ 984183 h 2121497"/>
              <a:gd name="connsiteX67" fmla="*/ 1096607 w 1626915"/>
              <a:gd name="connsiteY67" fmla="*/ 988732 h 2121497"/>
              <a:gd name="connsiteX68" fmla="*/ 1082959 w 1626915"/>
              <a:gd name="connsiteY68" fmla="*/ 997831 h 2121497"/>
              <a:gd name="connsiteX69" fmla="*/ 1032918 w 1626915"/>
              <a:gd name="connsiteY69" fmla="*/ 1011479 h 2121497"/>
              <a:gd name="connsiteX70" fmla="*/ 973777 w 1626915"/>
              <a:gd name="connsiteY70" fmla="*/ 1025126 h 2121497"/>
              <a:gd name="connsiteX71" fmla="*/ 941932 w 1626915"/>
              <a:gd name="connsiteY71" fmla="*/ 1029676 h 2121497"/>
              <a:gd name="connsiteX72" fmla="*/ 878243 w 1626915"/>
              <a:gd name="connsiteY72" fmla="*/ 1043323 h 2121497"/>
              <a:gd name="connsiteX73" fmla="*/ 837300 w 1626915"/>
              <a:gd name="connsiteY73" fmla="*/ 1066070 h 2121497"/>
              <a:gd name="connsiteX74" fmla="*/ 791807 w 1626915"/>
              <a:gd name="connsiteY74" fmla="*/ 1088816 h 2121497"/>
              <a:gd name="connsiteX75" fmla="*/ 750864 w 1626915"/>
              <a:gd name="connsiteY75" fmla="*/ 1111562 h 2121497"/>
              <a:gd name="connsiteX76" fmla="*/ 746315 w 1626915"/>
              <a:gd name="connsiteY76" fmla="*/ 1125210 h 2121497"/>
              <a:gd name="connsiteX77" fmla="*/ 714470 w 1626915"/>
              <a:gd name="connsiteY77" fmla="*/ 1147956 h 2121497"/>
              <a:gd name="connsiteX78" fmla="*/ 682625 w 1626915"/>
              <a:gd name="connsiteY78" fmla="*/ 1175252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4846 w 1626915"/>
              <a:gd name="connsiteY65" fmla="*/ 987631 h 2121497"/>
              <a:gd name="connsiteX66" fmla="*/ 1114804 w 1626915"/>
              <a:gd name="connsiteY66" fmla="*/ 984183 h 2121497"/>
              <a:gd name="connsiteX67" fmla="*/ 1096607 w 1626915"/>
              <a:gd name="connsiteY67" fmla="*/ 988732 h 2121497"/>
              <a:gd name="connsiteX68" fmla="*/ 1082959 w 1626915"/>
              <a:gd name="connsiteY68" fmla="*/ 997831 h 2121497"/>
              <a:gd name="connsiteX69" fmla="*/ 1032918 w 1626915"/>
              <a:gd name="connsiteY69" fmla="*/ 1011479 h 2121497"/>
              <a:gd name="connsiteX70" fmla="*/ 973777 w 1626915"/>
              <a:gd name="connsiteY70" fmla="*/ 1025126 h 2121497"/>
              <a:gd name="connsiteX71" fmla="*/ 941932 w 1626915"/>
              <a:gd name="connsiteY71" fmla="*/ 1029676 h 2121497"/>
              <a:gd name="connsiteX72" fmla="*/ 878243 w 1626915"/>
              <a:gd name="connsiteY72" fmla="*/ 1043323 h 2121497"/>
              <a:gd name="connsiteX73" fmla="*/ 837300 w 1626915"/>
              <a:gd name="connsiteY73" fmla="*/ 1066070 h 2121497"/>
              <a:gd name="connsiteX74" fmla="*/ 791807 w 1626915"/>
              <a:gd name="connsiteY74" fmla="*/ 1088816 h 2121497"/>
              <a:gd name="connsiteX75" fmla="*/ 750864 w 1626915"/>
              <a:gd name="connsiteY75" fmla="*/ 1111562 h 2121497"/>
              <a:gd name="connsiteX76" fmla="*/ 746315 w 1626915"/>
              <a:gd name="connsiteY76" fmla="*/ 1125210 h 2121497"/>
              <a:gd name="connsiteX77" fmla="*/ 714470 w 1626915"/>
              <a:gd name="connsiteY77" fmla="*/ 1147956 h 2121497"/>
              <a:gd name="connsiteX78" fmla="*/ 682625 w 1626915"/>
              <a:gd name="connsiteY78" fmla="*/ 1175252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4804 w 1626915"/>
              <a:gd name="connsiteY66" fmla="*/ 984183 h 2121497"/>
              <a:gd name="connsiteX67" fmla="*/ 1096607 w 1626915"/>
              <a:gd name="connsiteY67" fmla="*/ 988732 h 2121497"/>
              <a:gd name="connsiteX68" fmla="*/ 1082959 w 1626915"/>
              <a:gd name="connsiteY68" fmla="*/ 997831 h 2121497"/>
              <a:gd name="connsiteX69" fmla="*/ 1032918 w 1626915"/>
              <a:gd name="connsiteY69" fmla="*/ 1011479 h 2121497"/>
              <a:gd name="connsiteX70" fmla="*/ 973777 w 1626915"/>
              <a:gd name="connsiteY70" fmla="*/ 1025126 h 2121497"/>
              <a:gd name="connsiteX71" fmla="*/ 941932 w 1626915"/>
              <a:gd name="connsiteY71" fmla="*/ 1029676 h 2121497"/>
              <a:gd name="connsiteX72" fmla="*/ 878243 w 1626915"/>
              <a:gd name="connsiteY72" fmla="*/ 1043323 h 2121497"/>
              <a:gd name="connsiteX73" fmla="*/ 837300 w 1626915"/>
              <a:gd name="connsiteY73" fmla="*/ 1066070 h 2121497"/>
              <a:gd name="connsiteX74" fmla="*/ 791807 w 1626915"/>
              <a:gd name="connsiteY74" fmla="*/ 1088816 h 2121497"/>
              <a:gd name="connsiteX75" fmla="*/ 750864 w 1626915"/>
              <a:gd name="connsiteY75" fmla="*/ 1111562 h 2121497"/>
              <a:gd name="connsiteX76" fmla="*/ 746315 w 1626915"/>
              <a:gd name="connsiteY76" fmla="*/ 1125210 h 2121497"/>
              <a:gd name="connsiteX77" fmla="*/ 714470 w 1626915"/>
              <a:gd name="connsiteY77" fmla="*/ 1147956 h 2121497"/>
              <a:gd name="connsiteX78" fmla="*/ 682625 w 1626915"/>
              <a:gd name="connsiteY78" fmla="*/ 1175252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988732 h 2121497"/>
              <a:gd name="connsiteX68" fmla="*/ 1082959 w 1626915"/>
              <a:gd name="connsiteY68" fmla="*/ 997831 h 2121497"/>
              <a:gd name="connsiteX69" fmla="*/ 1032918 w 1626915"/>
              <a:gd name="connsiteY69" fmla="*/ 1011479 h 2121497"/>
              <a:gd name="connsiteX70" fmla="*/ 973777 w 1626915"/>
              <a:gd name="connsiteY70" fmla="*/ 1025126 h 2121497"/>
              <a:gd name="connsiteX71" fmla="*/ 941932 w 1626915"/>
              <a:gd name="connsiteY71" fmla="*/ 1029676 h 2121497"/>
              <a:gd name="connsiteX72" fmla="*/ 878243 w 1626915"/>
              <a:gd name="connsiteY72" fmla="*/ 1043323 h 2121497"/>
              <a:gd name="connsiteX73" fmla="*/ 837300 w 1626915"/>
              <a:gd name="connsiteY73" fmla="*/ 1066070 h 2121497"/>
              <a:gd name="connsiteX74" fmla="*/ 791807 w 1626915"/>
              <a:gd name="connsiteY74" fmla="*/ 1088816 h 2121497"/>
              <a:gd name="connsiteX75" fmla="*/ 750864 w 1626915"/>
              <a:gd name="connsiteY75" fmla="*/ 1111562 h 2121497"/>
              <a:gd name="connsiteX76" fmla="*/ 746315 w 1626915"/>
              <a:gd name="connsiteY76" fmla="*/ 1125210 h 2121497"/>
              <a:gd name="connsiteX77" fmla="*/ 714470 w 1626915"/>
              <a:gd name="connsiteY77" fmla="*/ 1147956 h 2121497"/>
              <a:gd name="connsiteX78" fmla="*/ 682625 w 1626915"/>
              <a:gd name="connsiteY78" fmla="*/ 1175252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988732 h 2121497"/>
              <a:gd name="connsiteX68" fmla="*/ 1073434 w 1626915"/>
              <a:gd name="connsiteY68" fmla="*/ 1021643 h 2121497"/>
              <a:gd name="connsiteX69" fmla="*/ 1032918 w 1626915"/>
              <a:gd name="connsiteY69" fmla="*/ 1011479 h 2121497"/>
              <a:gd name="connsiteX70" fmla="*/ 973777 w 1626915"/>
              <a:gd name="connsiteY70" fmla="*/ 1025126 h 2121497"/>
              <a:gd name="connsiteX71" fmla="*/ 941932 w 1626915"/>
              <a:gd name="connsiteY71" fmla="*/ 1029676 h 2121497"/>
              <a:gd name="connsiteX72" fmla="*/ 878243 w 1626915"/>
              <a:gd name="connsiteY72" fmla="*/ 1043323 h 2121497"/>
              <a:gd name="connsiteX73" fmla="*/ 837300 w 1626915"/>
              <a:gd name="connsiteY73" fmla="*/ 1066070 h 2121497"/>
              <a:gd name="connsiteX74" fmla="*/ 791807 w 1626915"/>
              <a:gd name="connsiteY74" fmla="*/ 1088816 h 2121497"/>
              <a:gd name="connsiteX75" fmla="*/ 750864 w 1626915"/>
              <a:gd name="connsiteY75" fmla="*/ 1111562 h 2121497"/>
              <a:gd name="connsiteX76" fmla="*/ 746315 w 1626915"/>
              <a:gd name="connsiteY76" fmla="*/ 1125210 h 2121497"/>
              <a:gd name="connsiteX77" fmla="*/ 714470 w 1626915"/>
              <a:gd name="connsiteY77" fmla="*/ 1147956 h 2121497"/>
              <a:gd name="connsiteX78" fmla="*/ 682625 w 1626915"/>
              <a:gd name="connsiteY78" fmla="*/ 1175252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2918 w 1626915"/>
              <a:gd name="connsiteY69" fmla="*/ 1011479 h 2121497"/>
              <a:gd name="connsiteX70" fmla="*/ 973777 w 1626915"/>
              <a:gd name="connsiteY70" fmla="*/ 1025126 h 2121497"/>
              <a:gd name="connsiteX71" fmla="*/ 941932 w 1626915"/>
              <a:gd name="connsiteY71" fmla="*/ 1029676 h 2121497"/>
              <a:gd name="connsiteX72" fmla="*/ 878243 w 1626915"/>
              <a:gd name="connsiteY72" fmla="*/ 1043323 h 2121497"/>
              <a:gd name="connsiteX73" fmla="*/ 837300 w 1626915"/>
              <a:gd name="connsiteY73" fmla="*/ 1066070 h 2121497"/>
              <a:gd name="connsiteX74" fmla="*/ 791807 w 1626915"/>
              <a:gd name="connsiteY74" fmla="*/ 1088816 h 2121497"/>
              <a:gd name="connsiteX75" fmla="*/ 750864 w 1626915"/>
              <a:gd name="connsiteY75" fmla="*/ 1111562 h 2121497"/>
              <a:gd name="connsiteX76" fmla="*/ 746315 w 1626915"/>
              <a:gd name="connsiteY76" fmla="*/ 1125210 h 2121497"/>
              <a:gd name="connsiteX77" fmla="*/ 714470 w 1626915"/>
              <a:gd name="connsiteY77" fmla="*/ 1147956 h 2121497"/>
              <a:gd name="connsiteX78" fmla="*/ 682625 w 1626915"/>
              <a:gd name="connsiteY78" fmla="*/ 1175252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73777 w 1626915"/>
              <a:gd name="connsiteY70" fmla="*/ 1025126 h 2121497"/>
              <a:gd name="connsiteX71" fmla="*/ 941932 w 1626915"/>
              <a:gd name="connsiteY71" fmla="*/ 1029676 h 2121497"/>
              <a:gd name="connsiteX72" fmla="*/ 878243 w 1626915"/>
              <a:gd name="connsiteY72" fmla="*/ 1043323 h 2121497"/>
              <a:gd name="connsiteX73" fmla="*/ 837300 w 1626915"/>
              <a:gd name="connsiteY73" fmla="*/ 1066070 h 2121497"/>
              <a:gd name="connsiteX74" fmla="*/ 791807 w 1626915"/>
              <a:gd name="connsiteY74" fmla="*/ 1088816 h 2121497"/>
              <a:gd name="connsiteX75" fmla="*/ 750864 w 1626915"/>
              <a:gd name="connsiteY75" fmla="*/ 1111562 h 2121497"/>
              <a:gd name="connsiteX76" fmla="*/ 746315 w 1626915"/>
              <a:gd name="connsiteY76" fmla="*/ 1125210 h 2121497"/>
              <a:gd name="connsiteX77" fmla="*/ 714470 w 1626915"/>
              <a:gd name="connsiteY77" fmla="*/ 1147956 h 2121497"/>
              <a:gd name="connsiteX78" fmla="*/ 682625 w 1626915"/>
              <a:gd name="connsiteY78" fmla="*/ 1175252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1932 w 1626915"/>
              <a:gd name="connsiteY71" fmla="*/ 1029676 h 2121497"/>
              <a:gd name="connsiteX72" fmla="*/ 878243 w 1626915"/>
              <a:gd name="connsiteY72" fmla="*/ 1043323 h 2121497"/>
              <a:gd name="connsiteX73" fmla="*/ 837300 w 1626915"/>
              <a:gd name="connsiteY73" fmla="*/ 1066070 h 2121497"/>
              <a:gd name="connsiteX74" fmla="*/ 791807 w 1626915"/>
              <a:gd name="connsiteY74" fmla="*/ 1088816 h 2121497"/>
              <a:gd name="connsiteX75" fmla="*/ 750864 w 1626915"/>
              <a:gd name="connsiteY75" fmla="*/ 1111562 h 2121497"/>
              <a:gd name="connsiteX76" fmla="*/ 746315 w 1626915"/>
              <a:gd name="connsiteY76" fmla="*/ 1125210 h 2121497"/>
              <a:gd name="connsiteX77" fmla="*/ 714470 w 1626915"/>
              <a:gd name="connsiteY77" fmla="*/ 1147956 h 2121497"/>
              <a:gd name="connsiteX78" fmla="*/ 682625 w 1626915"/>
              <a:gd name="connsiteY78" fmla="*/ 1175252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78243 w 1626915"/>
              <a:gd name="connsiteY72" fmla="*/ 1043323 h 2121497"/>
              <a:gd name="connsiteX73" fmla="*/ 837300 w 1626915"/>
              <a:gd name="connsiteY73" fmla="*/ 1066070 h 2121497"/>
              <a:gd name="connsiteX74" fmla="*/ 791807 w 1626915"/>
              <a:gd name="connsiteY74" fmla="*/ 1088816 h 2121497"/>
              <a:gd name="connsiteX75" fmla="*/ 750864 w 1626915"/>
              <a:gd name="connsiteY75" fmla="*/ 1111562 h 2121497"/>
              <a:gd name="connsiteX76" fmla="*/ 746315 w 1626915"/>
              <a:gd name="connsiteY76" fmla="*/ 1125210 h 2121497"/>
              <a:gd name="connsiteX77" fmla="*/ 714470 w 1626915"/>
              <a:gd name="connsiteY77" fmla="*/ 1147956 h 2121497"/>
              <a:gd name="connsiteX78" fmla="*/ 682625 w 1626915"/>
              <a:gd name="connsiteY78" fmla="*/ 1175252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37300 w 1626915"/>
              <a:gd name="connsiteY73" fmla="*/ 1066070 h 2121497"/>
              <a:gd name="connsiteX74" fmla="*/ 791807 w 1626915"/>
              <a:gd name="connsiteY74" fmla="*/ 1088816 h 2121497"/>
              <a:gd name="connsiteX75" fmla="*/ 750864 w 1626915"/>
              <a:gd name="connsiteY75" fmla="*/ 1111562 h 2121497"/>
              <a:gd name="connsiteX76" fmla="*/ 746315 w 1626915"/>
              <a:gd name="connsiteY76" fmla="*/ 1125210 h 2121497"/>
              <a:gd name="connsiteX77" fmla="*/ 714470 w 1626915"/>
              <a:gd name="connsiteY77" fmla="*/ 1147956 h 2121497"/>
              <a:gd name="connsiteX78" fmla="*/ 682625 w 1626915"/>
              <a:gd name="connsiteY78" fmla="*/ 1175252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37300 w 1626915"/>
              <a:gd name="connsiteY73" fmla="*/ 1066070 h 2121497"/>
              <a:gd name="connsiteX74" fmla="*/ 791807 w 1626915"/>
              <a:gd name="connsiteY74" fmla="*/ 1088816 h 2121497"/>
              <a:gd name="connsiteX75" fmla="*/ 750864 w 1626915"/>
              <a:gd name="connsiteY75" fmla="*/ 1111562 h 2121497"/>
              <a:gd name="connsiteX76" fmla="*/ 746315 w 1626915"/>
              <a:gd name="connsiteY76" fmla="*/ 1125210 h 2121497"/>
              <a:gd name="connsiteX77" fmla="*/ 714470 w 1626915"/>
              <a:gd name="connsiteY77" fmla="*/ 1147956 h 2121497"/>
              <a:gd name="connsiteX78" fmla="*/ 682625 w 1626915"/>
              <a:gd name="connsiteY78" fmla="*/ 1175252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791807 w 1626915"/>
              <a:gd name="connsiteY74" fmla="*/ 1088816 h 2121497"/>
              <a:gd name="connsiteX75" fmla="*/ 750864 w 1626915"/>
              <a:gd name="connsiteY75" fmla="*/ 1111562 h 2121497"/>
              <a:gd name="connsiteX76" fmla="*/ 746315 w 1626915"/>
              <a:gd name="connsiteY76" fmla="*/ 1125210 h 2121497"/>
              <a:gd name="connsiteX77" fmla="*/ 714470 w 1626915"/>
              <a:gd name="connsiteY77" fmla="*/ 1147956 h 2121497"/>
              <a:gd name="connsiteX78" fmla="*/ 682625 w 1626915"/>
              <a:gd name="connsiteY78" fmla="*/ 1175252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50864 w 1626915"/>
              <a:gd name="connsiteY75" fmla="*/ 1111562 h 2121497"/>
              <a:gd name="connsiteX76" fmla="*/ 746315 w 1626915"/>
              <a:gd name="connsiteY76" fmla="*/ 1125210 h 2121497"/>
              <a:gd name="connsiteX77" fmla="*/ 714470 w 1626915"/>
              <a:gd name="connsiteY77" fmla="*/ 1147956 h 2121497"/>
              <a:gd name="connsiteX78" fmla="*/ 682625 w 1626915"/>
              <a:gd name="connsiteY78" fmla="*/ 1175252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50864 w 1626915"/>
              <a:gd name="connsiteY75" fmla="*/ 1111562 h 2121497"/>
              <a:gd name="connsiteX76" fmla="*/ 746315 w 1626915"/>
              <a:gd name="connsiteY76" fmla="*/ 1168072 h 2121497"/>
              <a:gd name="connsiteX77" fmla="*/ 714470 w 1626915"/>
              <a:gd name="connsiteY77" fmla="*/ 1147956 h 2121497"/>
              <a:gd name="connsiteX78" fmla="*/ 682625 w 1626915"/>
              <a:gd name="connsiteY78" fmla="*/ 1175252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14470 w 1626915"/>
              <a:gd name="connsiteY77" fmla="*/ 1147956 h 2121497"/>
              <a:gd name="connsiteX78" fmla="*/ 682625 w 1626915"/>
              <a:gd name="connsiteY78" fmla="*/ 1175252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14470 w 1626915"/>
              <a:gd name="connsiteY77" fmla="*/ 1147956 h 2121497"/>
              <a:gd name="connsiteX78" fmla="*/ 696913 w 1626915"/>
              <a:gd name="connsiteY78" fmla="*/ 1206208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55329 w 1626915"/>
              <a:gd name="connsiteY79" fmla="*/ 1188900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14386 w 1626915"/>
              <a:gd name="connsiteY80" fmla="*/ 1243491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91640 w 1626915"/>
              <a:gd name="connsiteY81" fmla="*/ 1261688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50697 w 1626915"/>
              <a:gd name="connsiteY84" fmla="*/ 1334476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73443 w 1626915"/>
              <a:gd name="connsiteY82" fmla="*/ 1298082 h 2121497"/>
              <a:gd name="connsiteX83" fmla="*/ 564344 w 1626915"/>
              <a:gd name="connsiteY83" fmla="*/ 131627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73443 w 1626915"/>
              <a:gd name="connsiteY82" fmla="*/ 1298082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18852 w 1626915"/>
              <a:gd name="connsiteY86" fmla="*/ 1352673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25996 w 1626915"/>
              <a:gd name="connsiteY86" fmla="*/ 1376485 h 2121497"/>
              <a:gd name="connsiteX87" fmla="*/ 491556 w 1626915"/>
              <a:gd name="connsiteY87" fmla="*/ 1361771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25996 w 1626915"/>
              <a:gd name="connsiteY86" fmla="*/ 1376485 h 2121497"/>
              <a:gd name="connsiteX87" fmla="*/ 496318 w 1626915"/>
              <a:gd name="connsiteY87" fmla="*/ 1411777 h 2121497"/>
              <a:gd name="connsiteX88" fmla="*/ 459712 w 1626915"/>
              <a:gd name="connsiteY88" fmla="*/ 1393616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25996 w 1626915"/>
              <a:gd name="connsiteY86" fmla="*/ 1376485 h 2121497"/>
              <a:gd name="connsiteX87" fmla="*/ 496318 w 1626915"/>
              <a:gd name="connsiteY87" fmla="*/ 1411777 h 2121497"/>
              <a:gd name="connsiteX88" fmla="*/ 473999 w 1626915"/>
              <a:gd name="connsiteY88" fmla="*/ 1441241 h 2121497"/>
              <a:gd name="connsiteX89" fmla="*/ 436965 w 1626915"/>
              <a:gd name="connsiteY89" fmla="*/ 1411813 h 2121497"/>
              <a:gd name="connsiteX90" fmla="*/ 427867 w 1626915"/>
              <a:gd name="connsiteY90" fmla="*/ 1425461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25996 w 1626915"/>
              <a:gd name="connsiteY86" fmla="*/ 1376485 h 2121497"/>
              <a:gd name="connsiteX87" fmla="*/ 496318 w 1626915"/>
              <a:gd name="connsiteY87" fmla="*/ 1411777 h 2121497"/>
              <a:gd name="connsiteX88" fmla="*/ 473999 w 1626915"/>
              <a:gd name="connsiteY88" fmla="*/ 1441241 h 2121497"/>
              <a:gd name="connsiteX89" fmla="*/ 436965 w 1626915"/>
              <a:gd name="connsiteY89" fmla="*/ 1411813 h 2121497"/>
              <a:gd name="connsiteX90" fmla="*/ 451679 w 1626915"/>
              <a:gd name="connsiteY90" fmla="*/ 1473086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25996 w 1626915"/>
              <a:gd name="connsiteY86" fmla="*/ 1376485 h 2121497"/>
              <a:gd name="connsiteX87" fmla="*/ 496318 w 1626915"/>
              <a:gd name="connsiteY87" fmla="*/ 1411777 h 2121497"/>
              <a:gd name="connsiteX88" fmla="*/ 473999 w 1626915"/>
              <a:gd name="connsiteY88" fmla="*/ 1441241 h 2121497"/>
              <a:gd name="connsiteX89" fmla="*/ 465540 w 1626915"/>
              <a:gd name="connsiteY89" fmla="*/ 1454675 h 2121497"/>
              <a:gd name="connsiteX90" fmla="*/ 451679 w 1626915"/>
              <a:gd name="connsiteY90" fmla="*/ 1473086 h 2121497"/>
              <a:gd name="connsiteX91" fmla="*/ 405121 w 1626915"/>
              <a:gd name="connsiteY91" fmla="*/ 1470953 h 2121497"/>
              <a:gd name="connsiteX92" fmla="*/ 400571 w 1626915"/>
              <a:gd name="connsiteY92" fmla="*/ 1484601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25996 w 1626915"/>
              <a:gd name="connsiteY86" fmla="*/ 1376485 h 2121497"/>
              <a:gd name="connsiteX87" fmla="*/ 496318 w 1626915"/>
              <a:gd name="connsiteY87" fmla="*/ 1411777 h 2121497"/>
              <a:gd name="connsiteX88" fmla="*/ 473999 w 1626915"/>
              <a:gd name="connsiteY88" fmla="*/ 1441241 h 2121497"/>
              <a:gd name="connsiteX89" fmla="*/ 465540 w 1626915"/>
              <a:gd name="connsiteY89" fmla="*/ 1454675 h 2121497"/>
              <a:gd name="connsiteX90" fmla="*/ 451679 w 1626915"/>
              <a:gd name="connsiteY90" fmla="*/ 1473086 h 2121497"/>
              <a:gd name="connsiteX91" fmla="*/ 405121 w 1626915"/>
              <a:gd name="connsiteY91" fmla="*/ 1470953 h 2121497"/>
              <a:gd name="connsiteX92" fmla="*/ 410096 w 1626915"/>
              <a:gd name="connsiteY92" fmla="*/ 1515558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25996 w 1626915"/>
              <a:gd name="connsiteY86" fmla="*/ 1376485 h 2121497"/>
              <a:gd name="connsiteX87" fmla="*/ 496318 w 1626915"/>
              <a:gd name="connsiteY87" fmla="*/ 1411777 h 2121497"/>
              <a:gd name="connsiteX88" fmla="*/ 473999 w 1626915"/>
              <a:gd name="connsiteY88" fmla="*/ 1441241 h 2121497"/>
              <a:gd name="connsiteX89" fmla="*/ 465540 w 1626915"/>
              <a:gd name="connsiteY89" fmla="*/ 1454675 h 2121497"/>
              <a:gd name="connsiteX90" fmla="*/ 451679 w 1626915"/>
              <a:gd name="connsiteY90" fmla="*/ 1473086 h 2121497"/>
              <a:gd name="connsiteX91" fmla="*/ 433696 w 1626915"/>
              <a:gd name="connsiteY91" fmla="*/ 1492384 h 2121497"/>
              <a:gd name="connsiteX92" fmla="*/ 410096 w 1626915"/>
              <a:gd name="connsiteY92" fmla="*/ 1515558 h 2121497"/>
              <a:gd name="connsiteX93" fmla="*/ 391473 w 1626915"/>
              <a:gd name="connsiteY93" fmla="*/ 1502798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25996 w 1626915"/>
              <a:gd name="connsiteY86" fmla="*/ 1376485 h 2121497"/>
              <a:gd name="connsiteX87" fmla="*/ 496318 w 1626915"/>
              <a:gd name="connsiteY87" fmla="*/ 1411777 h 2121497"/>
              <a:gd name="connsiteX88" fmla="*/ 473999 w 1626915"/>
              <a:gd name="connsiteY88" fmla="*/ 1441241 h 2121497"/>
              <a:gd name="connsiteX89" fmla="*/ 465540 w 1626915"/>
              <a:gd name="connsiteY89" fmla="*/ 1454675 h 2121497"/>
              <a:gd name="connsiteX90" fmla="*/ 451679 w 1626915"/>
              <a:gd name="connsiteY90" fmla="*/ 1473086 h 2121497"/>
              <a:gd name="connsiteX91" fmla="*/ 433696 w 1626915"/>
              <a:gd name="connsiteY91" fmla="*/ 1492384 h 2121497"/>
              <a:gd name="connsiteX92" fmla="*/ 410096 w 1626915"/>
              <a:gd name="connsiteY92" fmla="*/ 1515558 h 2121497"/>
              <a:gd name="connsiteX93" fmla="*/ 403379 w 1626915"/>
              <a:gd name="connsiteY93" fmla="*/ 1531373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68559 w 1626915"/>
              <a:gd name="connsiteY112" fmla="*/ 1525544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25996 w 1626915"/>
              <a:gd name="connsiteY86" fmla="*/ 1376485 h 2121497"/>
              <a:gd name="connsiteX87" fmla="*/ 496318 w 1626915"/>
              <a:gd name="connsiteY87" fmla="*/ 1411777 h 2121497"/>
              <a:gd name="connsiteX88" fmla="*/ 473999 w 1626915"/>
              <a:gd name="connsiteY88" fmla="*/ 1441241 h 2121497"/>
              <a:gd name="connsiteX89" fmla="*/ 465540 w 1626915"/>
              <a:gd name="connsiteY89" fmla="*/ 1454675 h 2121497"/>
              <a:gd name="connsiteX90" fmla="*/ 451679 w 1626915"/>
              <a:gd name="connsiteY90" fmla="*/ 1473086 h 2121497"/>
              <a:gd name="connsiteX91" fmla="*/ 433696 w 1626915"/>
              <a:gd name="connsiteY91" fmla="*/ 1492384 h 2121497"/>
              <a:gd name="connsiteX92" fmla="*/ 410096 w 1626915"/>
              <a:gd name="connsiteY92" fmla="*/ 1515558 h 2121497"/>
              <a:gd name="connsiteX93" fmla="*/ 403379 w 1626915"/>
              <a:gd name="connsiteY93" fmla="*/ 1531373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64010 w 1626915"/>
              <a:gd name="connsiteY111" fmla="*/ 1539192 h 2121497"/>
              <a:gd name="connsiteX112" fmla="*/ 151890 w 1626915"/>
              <a:gd name="connsiteY112" fmla="*/ 1511257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25996 w 1626915"/>
              <a:gd name="connsiteY86" fmla="*/ 1376485 h 2121497"/>
              <a:gd name="connsiteX87" fmla="*/ 496318 w 1626915"/>
              <a:gd name="connsiteY87" fmla="*/ 1411777 h 2121497"/>
              <a:gd name="connsiteX88" fmla="*/ 473999 w 1626915"/>
              <a:gd name="connsiteY88" fmla="*/ 1441241 h 2121497"/>
              <a:gd name="connsiteX89" fmla="*/ 465540 w 1626915"/>
              <a:gd name="connsiteY89" fmla="*/ 1454675 h 2121497"/>
              <a:gd name="connsiteX90" fmla="*/ 451679 w 1626915"/>
              <a:gd name="connsiteY90" fmla="*/ 1473086 h 2121497"/>
              <a:gd name="connsiteX91" fmla="*/ 433696 w 1626915"/>
              <a:gd name="connsiteY91" fmla="*/ 1492384 h 2121497"/>
              <a:gd name="connsiteX92" fmla="*/ 410096 w 1626915"/>
              <a:gd name="connsiteY92" fmla="*/ 1515558 h 2121497"/>
              <a:gd name="connsiteX93" fmla="*/ 403379 w 1626915"/>
              <a:gd name="connsiteY93" fmla="*/ 1531373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11623 w 1626915"/>
              <a:gd name="connsiteY111" fmla="*/ 1539192 h 2121497"/>
              <a:gd name="connsiteX112" fmla="*/ 151890 w 1626915"/>
              <a:gd name="connsiteY112" fmla="*/ 1511257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25996 w 1626915"/>
              <a:gd name="connsiteY86" fmla="*/ 1376485 h 2121497"/>
              <a:gd name="connsiteX87" fmla="*/ 496318 w 1626915"/>
              <a:gd name="connsiteY87" fmla="*/ 1411777 h 2121497"/>
              <a:gd name="connsiteX88" fmla="*/ 473999 w 1626915"/>
              <a:gd name="connsiteY88" fmla="*/ 1441241 h 2121497"/>
              <a:gd name="connsiteX89" fmla="*/ 465540 w 1626915"/>
              <a:gd name="connsiteY89" fmla="*/ 1454675 h 2121497"/>
              <a:gd name="connsiteX90" fmla="*/ 451679 w 1626915"/>
              <a:gd name="connsiteY90" fmla="*/ 1473086 h 2121497"/>
              <a:gd name="connsiteX91" fmla="*/ 433696 w 1626915"/>
              <a:gd name="connsiteY91" fmla="*/ 1492384 h 2121497"/>
              <a:gd name="connsiteX92" fmla="*/ 410096 w 1626915"/>
              <a:gd name="connsiteY92" fmla="*/ 1515558 h 2121497"/>
              <a:gd name="connsiteX93" fmla="*/ 403379 w 1626915"/>
              <a:gd name="connsiteY93" fmla="*/ 1531373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159461 w 1626915"/>
              <a:gd name="connsiteY110" fmla="*/ 1561938 h 2121497"/>
              <a:gd name="connsiteX111" fmla="*/ 111623 w 1626915"/>
              <a:gd name="connsiteY111" fmla="*/ 1539192 h 2121497"/>
              <a:gd name="connsiteX112" fmla="*/ 144746 w 1626915"/>
              <a:gd name="connsiteY112" fmla="*/ 1496969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25996 w 1626915"/>
              <a:gd name="connsiteY86" fmla="*/ 1376485 h 2121497"/>
              <a:gd name="connsiteX87" fmla="*/ 496318 w 1626915"/>
              <a:gd name="connsiteY87" fmla="*/ 1411777 h 2121497"/>
              <a:gd name="connsiteX88" fmla="*/ 473999 w 1626915"/>
              <a:gd name="connsiteY88" fmla="*/ 1441241 h 2121497"/>
              <a:gd name="connsiteX89" fmla="*/ 465540 w 1626915"/>
              <a:gd name="connsiteY89" fmla="*/ 1454675 h 2121497"/>
              <a:gd name="connsiteX90" fmla="*/ 451679 w 1626915"/>
              <a:gd name="connsiteY90" fmla="*/ 1473086 h 2121497"/>
              <a:gd name="connsiteX91" fmla="*/ 433696 w 1626915"/>
              <a:gd name="connsiteY91" fmla="*/ 1492384 h 2121497"/>
              <a:gd name="connsiteX92" fmla="*/ 410096 w 1626915"/>
              <a:gd name="connsiteY92" fmla="*/ 1515558 h 2121497"/>
              <a:gd name="connsiteX93" fmla="*/ 403379 w 1626915"/>
              <a:gd name="connsiteY93" fmla="*/ 1531373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118518 w 1626915"/>
              <a:gd name="connsiteY109" fmla="*/ 1611980 h 2121497"/>
              <a:gd name="connsiteX110" fmla="*/ 99929 w 1626915"/>
              <a:gd name="connsiteY110" fmla="*/ 1576225 h 2121497"/>
              <a:gd name="connsiteX111" fmla="*/ 111623 w 1626915"/>
              <a:gd name="connsiteY111" fmla="*/ 1539192 h 2121497"/>
              <a:gd name="connsiteX112" fmla="*/ 144746 w 1626915"/>
              <a:gd name="connsiteY112" fmla="*/ 1496969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25996 w 1626915"/>
              <a:gd name="connsiteY86" fmla="*/ 1376485 h 2121497"/>
              <a:gd name="connsiteX87" fmla="*/ 496318 w 1626915"/>
              <a:gd name="connsiteY87" fmla="*/ 1411777 h 2121497"/>
              <a:gd name="connsiteX88" fmla="*/ 473999 w 1626915"/>
              <a:gd name="connsiteY88" fmla="*/ 1441241 h 2121497"/>
              <a:gd name="connsiteX89" fmla="*/ 465540 w 1626915"/>
              <a:gd name="connsiteY89" fmla="*/ 1454675 h 2121497"/>
              <a:gd name="connsiteX90" fmla="*/ 451679 w 1626915"/>
              <a:gd name="connsiteY90" fmla="*/ 1473086 h 2121497"/>
              <a:gd name="connsiteX91" fmla="*/ 433696 w 1626915"/>
              <a:gd name="connsiteY91" fmla="*/ 1492384 h 2121497"/>
              <a:gd name="connsiteX92" fmla="*/ 410096 w 1626915"/>
              <a:gd name="connsiteY92" fmla="*/ 1515558 h 2121497"/>
              <a:gd name="connsiteX93" fmla="*/ 403379 w 1626915"/>
              <a:gd name="connsiteY93" fmla="*/ 1531373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73275 w 1626915"/>
              <a:gd name="connsiteY109" fmla="*/ 1604836 h 2121497"/>
              <a:gd name="connsiteX110" fmla="*/ 99929 w 1626915"/>
              <a:gd name="connsiteY110" fmla="*/ 1576225 h 2121497"/>
              <a:gd name="connsiteX111" fmla="*/ 111623 w 1626915"/>
              <a:gd name="connsiteY111" fmla="*/ 1539192 h 2121497"/>
              <a:gd name="connsiteX112" fmla="*/ 144746 w 1626915"/>
              <a:gd name="connsiteY112" fmla="*/ 1496969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45897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25996 w 1626915"/>
              <a:gd name="connsiteY86" fmla="*/ 1376485 h 2121497"/>
              <a:gd name="connsiteX87" fmla="*/ 496318 w 1626915"/>
              <a:gd name="connsiteY87" fmla="*/ 1411777 h 2121497"/>
              <a:gd name="connsiteX88" fmla="*/ 473999 w 1626915"/>
              <a:gd name="connsiteY88" fmla="*/ 1441241 h 2121497"/>
              <a:gd name="connsiteX89" fmla="*/ 465540 w 1626915"/>
              <a:gd name="connsiteY89" fmla="*/ 1454675 h 2121497"/>
              <a:gd name="connsiteX90" fmla="*/ 451679 w 1626915"/>
              <a:gd name="connsiteY90" fmla="*/ 1473086 h 2121497"/>
              <a:gd name="connsiteX91" fmla="*/ 433696 w 1626915"/>
              <a:gd name="connsiteY91" fmla="*/ 1492384 h 2121497"/>
              <a:gd name="connsiteX92" fmla="*/ 410096 w 1626915"/>
              <a:gd name="connsiteY92" fmla="*/ 1515558 h 2121497"/>
              <a:gd name="connsiteX93" fmla="*/ 403379 w 1626915"/>
              <a:gd name="connsiteY93" fmla="*/ 1531373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73275 w 1626915"/>
              <a:gd name="connsiteY109" fmla="*/ 1604836 h 2121497"/>
              <a:gd name="connsiteX110" fmla="*/ 99929 w 1626915"/>
              <a:gd name="connsiteY110" fmla="*/ 1576225 h 2121497"/>
              <a:gd name="connsiteX111" fmla="*/ 111623 w 1626915"/>
              <a:gd name="connsiteY111" fmla="*/ 1539192 h 2121497"/>
              <a:gd name="connsiteX112" fmla="*/ 144746 w 1626915"/>
              <a:gd name="connsiteY112" fmla="*/ 1496969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54995 w 1626915"/>
              <a:gd name="connsiteY125" fmla="*/ 556553 h 2121497"/>
              <a:gd name="connsiteX126" fmla="*/ 227700 w 1626915"/>
              <a:gd name="connsiteY126" fmla="*/ 542906 h 2121497"/>
              <a:gd name="connsiteX127" fmla="*/ 229229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25996 w 1626915"/>
              <a:gd name="connsiteY86" fmla="*/ 1376485 h 2121497"/>
              <a:gd name="connsiteX87" fmla="*/ 496318 w 1626915"/>
              <a:gd name="connsiteY87" fmla="*/ 1411777 h 2121497"/>
              <a:gd name="connsiteX88" fmla="*/ 473999 w 1626915"/>
              <a:gd name="connsiteY88" fmla="*/ 1441241 h 2121497"/>
              <a:gd name="connsiteX89" fmla="*/ 465540 w 1626915"/>
              <a:gd name="connsiteY89" fmla="*/ 1454675 h 2121497"/>
              <a:gd name="connsiteX90" fmla="*/ 451679 w 1626915"/>
              <a:gd name="connsiteY90" fmla="*/ 1473086 h 2121497"/>
              <a:gd name="connsiteX91" fmla="*/ 433696 w 1626915"/>
              <a:gd name="connsiteY91" fmla="*/ 1492384 h 2121497"/>
              <a:gd name="connsiteX92" fmla="*/ 410096 w 1626915"/>
              <a:gd name="connsiteY92" fmla="*/ 1515558 h 2121497"/>
              <a:gd name="connsiteX93" fmla="*/ 403379 w 1626915"/>
              <a:gd name="connsiteY93" fmla="*/ 1531373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73275 w 1626915"/>
              <a:gd name="connsiteY109" fmla="*/ 1604836 h 2121497"/>
              <a:gd name="connsiteX110" fmla="*/ 99929 w 1626915"/>
              <a:gd name="connsiteY110" fmla="*/ 1576225 h 2121497"/>
              <a:gd name="connsiteX111" fmla="*/ 111623 w 1626915"/>
              <a:gd name="connsiteY111" fmla="*/ 1539192 h 2121497"/>
              <a:gd name="connsiteX112" fmla="*/ 144746 w 1626915"/>
              <a:gd name="connsiteY112" fmla="*/ 1496969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35945 w 1626915"/>
              <a:gd name="connsiteY125" fmla="*/ 577985 h 2121497"/>
              <a:gd name="connsiteX126" fmla="*/ 227700 w 1626915"/>
              <a:gd name="connsiteY126" fmla="*/ 542906 h 2121497"/>
              <a:gd name="connsiteX127" fmla="*/ 229229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00738 w 1626915"/>
              <a:gd name="connsiteY20" fmla="*/ 711228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25996 w 1626915"/>
              <a:gd name="connsiteY86" fmla="*/ 1376485 h 2121497"/>
              <a:gd name="connsiteX87" fmla="*/ 496318 w 1626915"/>
              <a:gd name="connsiteY87" fmla="*/ 1411777 h 2121497"/>
              <a:gd name="connsiteX88" fmla="*/ 473999 w 1626915"/>
              <a:gd name="connsiteY88" fmla="*/ 1441241 h 2121497"/>
              <a:gd name="connsiteX89" fmla="*/ 465540 w 1626915"/>
              <a:gd name="connsiteY89" fmla="*/ 1454675 h 2121497"/>
              <a:gd name="connsiteX90" fmla="*/ 451679 w 1626915"/>
              <a:gd name="connsiteY90" fmla="*/ 1473086 h 2121497"/>
              <a:gd name="connsiteX91" fmla="*/ 433696 w 1626915"/>
              <a:gd name="connsiteY91" fmla="*/ 1492384 h 2121497"/>
              <a:gd name="connsiteX92" fmla="*/ 410096 w 1626915"/>
              <a:gd name="connsiteY92" fmla="*/ 1515558 h 2121497"/>
              <a:gd name="connsiteX93" fmla="*/ 403379 w 1626915"/>
              <a:gd name="connsiteY93" fmla="*/ 1531373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73275 w 1626915"/>
              <a:gd name="connsiteY109" fmla="*/ 1604836 h 2121497"/>
              <a:gd name="connsiteX110" fmla="*/ 99929 w 1626915"/>
              <a:gd name="connsiteY110" fmla="*/ 1576225 h 2121497"/>
              <a:gd name="connsiteX111" fmla="*/ 111623 w 1626915"/>
              <a:gd name="connsiteY111" fmla="*/ 1539192 h 2121497"/>
              <a:gd name="connsiteX112" fmla="*/ 144746 w 1626915"/>
              <a:gd name="connsiteY112" fmla="*/ 1496969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35945 w 1626915"/>
              <a:gd name="connsiteY125" fmla="*/ 577985 h 2121497"/>
              <a:gd name="connsiteX126" fmla="*/ 227700 w 1626915"/>
              <a:gd name="connsiteY126" fmla="*/ 542906 h 2121497"/>
              <a:gd name="connsiteX127" fmla="*/ 229229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97580 h 2121497"/>
              <a:gd name="connsiteX20" fmla="*/ 612644 w 1626915"/>
              <a:gd name="connsiteY20" fmla="*/ 699322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25996 w 1626915"/>
              <a:gd name="connsiteY86" fmla="*/ 1376485 h 2121497"/>
              <a:gd name="connsiteX87" fmla="*/ 496318 w 1626915"/>
              <a:gd name="connsiteY87" fmla="*/ 1411777 h 2121497"/>
              <a:gd name="connsiteX88" fmla="*/ 473999 w 1626915"/>
              <a:gd name="connsiteY88" fmla="*/ 1441241 h 2121497"/>
              <a:gd name="connsiteX89" fmla="*/ 465540 w 1626915"/>
              <a:gd name="connsiteY89" fmla="*/ 1454675 h 2121497"/>
              <a:gd name="connsiteX90" fmla="*/ 451679 w 1626915"/>
              <a:gd name="connsiteY90" fmla="*/ 1473086 h 2121497"/>
              <a:gd name="connsiteX91" fmla="*/ 433696 w 1626915"/>
              <a:gd name="connsiteY91" fmla="*/ 1492384 h 2121497"/>
              <a:gd name="connsiteX92" fmla="*/ 410096 w 1626915"/>
              <a:gd name="connsiteY92" fmla="*/ 1515558 h 2121497"/>
              <a:gd name="connsiteX93" fmla="*/ 403379 w 1626915"/>
              <a:gd name="connsiteY93" fmla="*/ 1531373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73275 w 1626915"/>
              <a:gd name="connsiteY109" fmla="*/ 1604836 h 2121497"/>
              <a:gd name="connsiteX110" fmla="*/ 99929 w 1626915"/>
              <a:gd name="connsiteY110" fmla="*/ 1576225 h 2121497"/>
              <a:gd name="connsiteX111" fmla="*/ 111623 w 1626915"/>
              <a:gd name="connsiteY111" fmla="*/ 1539192 h 2121497"/>
              <a:gd name="connsiteX112" fmla="*/ 144746 w 1626915"/>
              <a:gd name="connsiteY112" fmla="*/ 1496969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35945 w 1626915"/>
              <a:gd name="connsiteY125" fmla="*/ 577985 h 2121497"/>
              <a:gd name="connsiteX126" fmla="*/ 227700 w 1626915"/>
              <a:gd name="connsiteY126" fmla="*/ 542906 h 2121497"/>
              <a:gd name="connsiteX127" fmla="*/ 229229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2541 w 1626915"/>
              <a:gd name="connsiteY18" fmla="*/ 661186 h 2121497"/>
              <a:gd name="connsiteX19" fmla="*/ 591640 w 1626915"/>
              <a:gd name="connsiteY19" fmla="*/ 685673 h 2121497"/>
              <a:gd name="connsiteX20" fmla="*/ 612644 w 1626915"/>
              <a:gd name="connsiteY20" fmla="*/ 699322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25996 w 1626915"/>
              <a:gd name="connsiteY86" fmla="*/ 1376485 h 2121497"/>
              <a:gd name="connsiteX87" fmla="*/ 496318 w 1626915"/>
              <a:gd name="connsiteY87" fmla="*/ 1411777 h 2121497"/>
              <a:gd name="connsiteX88" fmla="*/ 473999 w 1626915"/>
              <a:gd name="connsiteY88" fmla="*/ 1441241 h 2121497"/>
              <a:gd name="connsiteX89" fmla="*/ 465540 w 1626915"/>
              <a:gd name="connsiteY89" fmla="*/ 1454675 h 2121497"/>
              <a:gd name="connsiteX90" fmla="*/ 451679 w 1626915"/>
              <a:gd name="connsiteY90" fmla="*/ 1473086 h 2121497"/>
              <a:gd name="connsiteX91" fmla="*/ 433696 w 1626915"/>
              <a:gd name="connsiteY91" fmla="*/ 1492384 h 2121497"/>
              <a:gd name="connsiteX92" fmla="*/ 410096 w 1626915"/>
              <a:gd name="connsiteY92" fmla="*/ 1515558 h 2121497"/>
              <a:gd name="connsiteX93" fmla="*/ 403379 w 1626915"/>
              <a:gd name="connsiteY93" fmla="*/ 1531373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73275 w 1626915"/>
              <a:gd name="connsiteY109" fmla="*/ 1604836 h 2121497"/>
              <a:gd name="connsiteX110" fmla="*/ 99929 w 1626915"/>
              <a:gd name="connsiteY110" fmla="*/ 1576225 h 2121497"/>
              <a:gd name="connsiteX111" fmla="*/ 111623 w 1626915"/>
              <a:gd name="connsiteY111" fmla="*/ 1539192 h 2121497"/>
              <a:gd name="connsiteX112" fmla="*/ 144746 w 1626915"/>
              <a:gd name="connsiteY112" fmla="*/ 1496969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35945 w 1626915"/>
              <a:gd name="connsiteY125" fmla="*/ 577985 h 2121497"/>
              <a:gd name="connsiteX126" fmla="*/ 227700 w 1626915"/>
              <a:gd name="connsiteY126" fmla="*/ 542906 h 2121497"/>
              <a:gd name="connsiteX127" fmla="*/ 229229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0160 w 1626915"/>
              <a:gd name="connsiteY18" fmla="*/ 670711 h 2121497"/>
              <a:gd name="connsiteX19" fmla="*/ 591640 w 1626915"/>
              <a:gd name="connsiteY19" fmla="*/ 685673 h 2121497"/>
              <a:gd name="connsiteX20" fmla="*/ 612644 w 1626915"/>
              <a:gd name="connsiteY20" fmla="*/ 699322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25996 w 1626915"/>
              <a:gd name="connsiteY86" fmla="*/ 1376485 h 2121497"/>
              <a:gd name="connsiteX87" fmla="*/ 496318 w 1626915"/>
              <a:gd name="connsiteY87" fmla="*/ 1411777 h 2121497"/>
              <a:gd name="connsiteX88" fmla="*/ 473999 w 1626915"/>
              <a:gd name="connsiteY88" fmla="*/ 1441241 h 2121497"/>
              <a:gd name="connsiteX89" fmla="*/ 465540 w 1626915"/>
              <a:gd name="connsiteY89" fmla="*/ 1454675 h 2121497"/>
              <a:gd name="connsiteX90" fmla="*/ 451679 w 1626915"/>
              <a:gd name="connsiteY90" fmla="*/ 1473086 h 2121497"/>
              <a:gd name="connsiteX91" fmla="*/ 433696 w 1626915"/>
              <a:gd name="connsiteY91" fmla="*/ 1492384 h 2121497"/>
              <a:gd name="connsiteX92" fmla="*/ 410096 w 1626915"/>
              <a:gd name="connsiteY92" fmla="*/ 1515558 h 2121497"/>
              <a:gd name="connsiteX93" fmla="*/ 403379 w 1626915"/>
              <a:gd name="connsiteY93" fmla="*/ 1531373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73275 w 1626915"/>
              <a:gd name="connsiteY109" fmla="*/ 1604836 h 2121497"/>
              <a:gd name="connsiteX110" fmla="*/ 99929 w 1626915"/>
              <a:gd name="connsiteY110" fmla="*/ 1576225 h 2121497"/>
              <a:gd name="connsiteX111" fmla="*/ 111623 w 1626915"/>
              <a:gd name="connsiteY111" fmla="*/ 1539192 h 2121497"/>
              <a:gd name="connsiteX112" fmla="*/ 144746 w 1626915"/>
              <a:gd name="connsiteY112" fmla="*/ 1496969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35945 w 1626915"/>
              <a:gd name="connsiteY125" fmla="*/ 577985 h 2121497"/>
              <a:gd name="connsiteX126" fmla="*/ 227700 w 1626915"/>
              <a:gd name="connsiteY126" fmla="*/ 542906 h 2121497"/>
              <a:gd name="connsiteX127" fmla="*/ 229229 w 1626915"/>
              <a:gd name="connsiteY127" fmla="*/ 524709 h 2121497"/>
              <a:gd name="connsiteX128" fmla="*/ 227700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0160 w 1626915"/>
              <a:gd name="connsiteY18" fmla="*/ 670711 h 2121497"/>
              <a:gd name="connsiteX19" fmla="*/ 591640 w 1626915"/>
              <a:gd name="connsiteY19" fmla="*/ 685673 h 2121497"/>
              <a:gd name="connsiteX20" fmla="*/ 612644 w 1626915"/>
              <a:gd name="connsiteY20" fmla="*/ 699322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25996 w 1626915"/>
              <a:gd name="connsiteY86" fmla="*/ 1376485 h 2121497"/>
              <a:gd name="connsiteX87" fmla="*/ 496318 w 1626915"/>
              <a:gd name="connsiteY87" fmla="*/ 1411777 h 2121497"/>
              <a:gd name="connsiteX88" fmla="*/ 473999 w 1626915"/>
              <a:gd name="connsiteY88" fmla="*/ 1441241 h 2121497"/>
              <a:gd name="connsiteX89" fmla="*/ 465540 w 1626915"/>
              <a:gd name="connsiteY89" fmla="*/ 1454675 h 2121497"/>
              <a:gd name="connsiteX90" fmla="*/ 451679 w 1626915"/>
              <a:gd name="connsiteY90" fmla="*/ 1473086 h 2121497"/>
              <a:gd name="connsiteX91" fmla="*/ 433696 w 1626915"/>
              <a:gd name="connsiteY91" fmla="*/ 1492384 h 2121497"/>
              <a:gd name="connsiteX92" fmla="*/ 410096 w 1626915"/>
              <a:gd name="connsiteY92" fmla="*/ 1515558 h 2121497"/>
              <a:gd name="connsiteX93" fmla="*/ 403379 w 1626915"/>
              <a:gd name="connsiteY93" fmla="*/ 1531373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73275 w 1626915"/>
              <a:gd name="connsiteY109" fmla="*/ 1604836 h 2121497"/>
              <a:gd name="connsiteX110" fmla="*/ 99929 w 1626915"/>
              <a:gd name="connsiteY110" fmla="*/ 1576225 h 2121497"/>
              <a:gd name="connsiteX111" fmla="*/ 111623 w 1626915"/>
              <a:gd name="connsiteY111" fmla="*/ 1539192 h 2121497"/>
              <a:gd name="connsiteX112" fmla="*/ 144746 w 1626915"/>
              <a:gd name="connsiteY112" fmla="*/ 1496969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35945 w 1626915"/>
              <a:gd name="connsiteY125" fmla="*/ 577985 h 2121497"/>
              <a:gd name="connsiteX126" fmla="*/ 227700 w 1626915"/>
              <a:gd name="connsiteY126" fmla="*/ 542906 h 2121497"/>
              <a:gd name="connsiteX127" fmla="*/ 229229 w 1626915"/>
              <a:gd name="connsiteY127" fmla="*/ 524709 h 2121497"/>
              <a:gd name="connsiteX128" fmla="*/ 220556 w 1626915"/>
              <a:gd name="connsiteY128" fmla="*/ 497413 h 2121497"/>
              <a:gd name="connsiteX129" fmla="*/ 223150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0160 w 1626915"/>
              <a:gd name="connsiteY18" fmla="*/ 670711 h 2121497"/>
              <a:gd name="connsiteX19" fmla="*/ 591640 w 1626915"/>
              <a:gd name="connsiteY19" fmla="*/ 685673 h 2121497"/>
              <a:gd name="connsiteX20" fmla="*/ 612644 w 1626915"/>
              <a:gd name="connsiteY20" fmla="*/ 699322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25996 w 1626915"/>
              <a:gd name="connsiteY86" fmla="*/ 1376485 h 2121497"/>
              <a:gd name="connsiteX87" fmla="*/ 496318 w 1626915"/>
              <a:gd name="connsiteY87" fmla="*/ 1411777 h 2121497"/>
              <a:gd name="connsiteX88" fmla="*/ 473999 w 1626915"/>
              <a:gd name="connsiteY88" fmla="*/ 1441241 h 2121497"/>
              <a:gd name="connsiteX89" fmla="*/ 465540 w 1626915"/>
              <a:gd name="connsiteY89" fmla="*/ 1454675 h 2121497"/>
              <a:gd name="connsiteX90" fmla="*/ 451679 w 1626915"/>
              <a:gd name="connsiteY90" fmla="*/ 1473086 h 2121497"/>
              <a:gd name="connsiteX91" fmla="*/ 433696 w 1626915"/>
              <a:gd name="connsiteY91" fmla="*/ 1492384 h 2121497"/>
              <a:gd name="connsiteX92" fmla="*/ 410096 w 1626915"/>
              <a:gd name="connsiteY92" fmla="*/ 1515558 h 2121497"/>
              <a:gd name="connsiteX93" fmla="*/ 403379 w 1626915"/>
              <a:gd name="connsiteY93" fmla="*/ 1531373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73275 w 1626915"/>
              <a:gd name="connsiteY109" fmla="*/ 1604836 h 2121497"/>
              <a:gd name="connsiteX110" fmla="*/ 99929 w 1626915"/>
              <a:gd name="connsiteY110" fmla="*/ 1576225 h 2121497"/>
              <a:gd name="connsiteX111" fmla="*/ 111623 w 1626915"/>
              <a:gd name="connsiteY111" fmla="*/ 1539192 h 2121497"/>
              <a:gd name="connsiteX112" fmla="*/ 144746 w 1626915"/>
              <a:gd name="connsiteY112" fmla="*/ 1496969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35945 w 1626915"/>
              <a:gd name="connsiteY125" fmla="*/ 577985 h 2121497"/>
              <a:gd name="connsiteX126" fmla="*/ 227700 w 1626915"/>
              <a:gd name="connsiteY126" fmla="*/ 542906 h 2121497"/>
              <a:gd name="connsiteX127" fmla="*/ 229229 w 1626915"/>
              <a:gd name="connsiteY127" fmla="*/ 524709 h 2121497"/>
              <a:gd name="connsiteX128" fmla="*/ 220556 w 1626915"/>
              <a:gd name="connsiteY128" fmla="*/ 497413 h 2121497"/>
              <a:gd name="connsiteX129" fmla="*/ 216007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7672 w 1626915"/>
              <a:gd name="connsiteY0" fmla="*/ 37512 h 2121497"/>
              <a:gd name="connsiteX1" fmla="*/ 345980 w 1626915"/>
              <a:gd name="connsiteY1" fmla="*/ 110726 h 2121497"/>
              <a:gd name="connsiteX2" fmla="*/ 355079 w 1626915"/>
              <a:gd name="connsiteY2" fmla="*/ 260852 h 2121497"/>
              <a:gd name="connsiteX3" fmla="*/ 364177 w 1626915"/>
              <a:gd name="connsiteY3" fmla="*/ 333640 h 2121497"/>
              <a:gd name="connsiteX4" fmla="*/ 368726 w 1626915"/>
              <a:gd name="connsiteY4" fmla="*/ 351837 h 2121497"/>
              <a:gd name="connsiteX5" fmla="*/ 373276 w 1626915"/>
              <a:gd name="connsiteY5" fmla="*/ 383682 h 2121497"/>
              <a:gd name="connsiteX6" fmla="*/ 382374 w 1626915"/>
              <a:gd name="connsiteY6" fmla="*/ 410977 h 2121497"/>
              <a:gd name="connsiteX7" fmla="*/ 396022 w 1626915"/>
              <a:gd name="connsiteY7" fmla="*/ 451920 h 2121497"/>
              <a:gd name="connsiteX8" fmla="*/ 409670 w 1626915"/>
              <a:gd name="connsiteY8" fmla="*/ 461019 h 2121497"/>
              <a:gd name="connsiteX9" fmla="*/ 418768 w 1626915"/>
              <a:gd name="connsiteY9" fmla="*/ 492864 h 2121497"/>
              <a:gd name="connsiteX10" fmla="*/ 432416 w 1626915"/>
              <a:gd name="connsiteY10" fmla="*/ 506512 h 2121497"/>
              <a:gd name="connsiteX11" fmla="*/ 441515 w 1626915"/>
              <a:gd name="connsiteY11" fmla="*/ 520159 h 2121497"/>
              <a:gd name="connsiteX12" fmla="*/ 459712 w 1626915"/>
              <a:gd name="connsiteY12" fmla="*/ 547455 h 2121497"/>
              <a:gd name="connsiteX13" fmla="*/ 464261 w 1626915"/>
              <a:gd name="connsiteY13" fmla="*/ 565652 h 2121497"/>
              <a:gd name="connsiteX14" fmla="*/ 491556 w 1626915"/>
              <a:gd name="connsiteY14" fmla="*/ 592947 h 2121497"/>
              <a:gd name="connsiteX15" fmla="*/ 496106 w 1626915"/>
              <a:gd name="connsiteY15" fmla="*/ 606595 h 2121497"/>
              <a:gd name="connsiteX16" fmla="*/ 509753 w 1626915"/>
              <a:gd name="connsiteY16" fmla="*/ 615694 h 2121497"/>
              <a:gd name="connsiteX17" fmla="*/ 555246 w 1626915"/>
              <a:gd name="connsiteY17" fmla="*/ 652088 h 2121497"/>
              <a:gd name="connsiteX18" fmla="*/ 580160 w 1626915"/>
              <a:gd name="connsiteY18" fmla="*/ 670711 h 2121497"/>
              <a:gd name="connsiteX19" fmla="*/ 591640 w 1626915"/>
              <a:gd name="connsiteY19" fmla="*/ 685673 h 2121497"/>
              <a:gd name="connsiteX20" fmla="*/ 612644 w 1626915"/>
              <a:gd name="connsiteY20" fmla="*/ 699322 h 2121497"/>
              <a:gd name="connsiteX21" fmla="*/ 628034 w 1626915"/>
              <a:gd name="connsiteY21" fmla="*/ 715777 h 2121497"/>
              <a:gd name="connsiteX22" fmla="*/ 641682 w 1626915"/>
              <a:gd name="connsiteY22" fmla="*/ 720326 h 2121497"/>
              <a:gd name="connsiteX23" fmla="*/ 678076 w 1626915"/>
              <a:gd name="connsiteY23" fmla="*/ 743073 h 2121497"/>
              <a:gd name="connsiteX24" fmla="*/ 714470 w 1626915"/>
              <a:gd name="connsiteY24" fmla="*/ 752171 h 2121497"/>
              <a:gd name="connsiteX25" fmla="*/ 746315 w 1626915"/>
              <a:gd name="connsiteY25" fmla="*/ 761270 h 2121497"/>
              <a:gd name="connsiteX26" fmla="*/ 778159 w 1626915"/>
              <a:gd name="connsiteY26" fmla="*/ 779467 h 2121497"/>
              <a:gd name="connsiteX27" fmla="*/ 805455 w 1626915"/>
              <a:gd name="connsiteY27" fmla="*/ 793115 h 2121497"/>
              <a:gd name="connsiteX28" fmla="*/ 832750 w 1626915"/>
              <a:gd name="connsiteY28" fmla="*/ 797664 h 2121497"/>
              <a:gd name="connsiteX29" fmla="*/ 855497 w 1626915"/>
              <a:gd name="connsiteY29" fmla="*/ 802213 h 2121497"/>
              <a:gd name="connsiteX30" fmla="*/ 873694 w 1626915"/>
              <a:gd name="connsiteY30" fmla="*/ 806762 h 2121497"/>
              <a:gd name="connsiteX31" fmla="*/ 900989 w 1626915"/>
              <a:gd name="connsiteY31" fmla="*/ 811312 h 2121497"/>
              <a:gd name="connsiteX32" fmla="*/ 919186 w 1626915"/>
              <a:gd name="connsiteY32" fmla="*/ 815861 h 2121497"/>
              <a:gd name="connsiteX33" fmla="*/ 955580 w 1626915"/>
              <a:gd name="connsiteY33" fmla="*/ 820410 h 2121497"/>
              <a:gd name="connsiteX34" fmla="*/ 987425 w 1626915"/>
              <a:gd name="connsiteY34" fmla="*/ 824959 h 2121497"/>
              <a:gd name="connsiteX35" fmla="*/ 1014721 w 1626915"/>
              <a:gd name="connsiteY35" fmla="*/ 829509 h 2121497"/>
              <a:gd name="connsiteX36" fmla="*/ 1123903 w 1626915"/>
              <a:gd name="connsiteY36" fmla="*/ 834058 h 2121497"/>
              <a:gd name="connsiteX37" fmla="*/ 1173944 w 1626915"/>
              <a:gd name="connsiteY37" fmla="*/ 838607 h 2121497"/>
              <a:gd name="connsiteX38" fmla="*/ 1219437 w 1626915"/>
              <a:gd name="connsiteY38" fmla="*/ 834058 h 2121497"/>
              <a:gd name="connsiteX39" fmla="*/ 1324070 w 1626915"/>
              <a:gd name="connsiteY39" fmla="*/ 829509 h 2121497"/>
              <a:gd name="connsiteX40" fmla="*/ 1351365 w 1626915"/>
              <a:gd name="connsiteY40" fmla="*/ 824959 h 2121497"/>
              <a:gd name="connsiteX41" fmla="*/ 1378661 w 1626915"/>
              <a:gd name="connsiteY41" fmla="*/ 815861 h 2121497"/>
              <a:gd name="connsiteX42" fmla="*/ 1433252 w 1626915"/>
              <a:gd name="connsiteY42" fmla="*/ 811312 h 2121497"/>
              <a:gd name="connsiteX43" fmla="*/ 1460547 w 1626915"/>
              <a:gd name="connsiteY43" fmla="*/ 806762 h 2121497"/>
              <a:gd name="connsiteX44" fmla="*/ 1478744 w 1626915"/>
              <a:gd name="connsiteY44" fmla="*/ 802213 h 2121497"/>
              <a:gd name="connsiteX45" fmla="*/ 1534651 w 1626915"/>
              <a:gd name="connsiteY45" fmla="*/ 790521 h 2121497"/>
              <a:gd name="connsiteX46" fmla="*/ 1571471 w 1626915"/>
              <a:gd name="connsiteY46" fmla="*/ 778827 h 2121497"/>
              <a:gd name="connsiteX47" fmla="*/ 1616288 w 1626915"/>
              <a:gd name="connsiteY47" fmla="*/ 758036 h 2121497"/>
              <a:gd name="connsiteX48" fmla="*/ 1626915 w 1626915"/>
              <a:gd name="connsiteY48" fmla="*/ 779253 h 2121497"/>
              <a:gd name="connsiteX49" fmla="*/ 1610673 w 1626915"/>
              <a:gd name="connsiteY49" fmla="*/ 802213 h 2121497"/>
              <a:gd name="connsiteX50" fmla="*/ 1592476 w 1626915"/>
              <a:gd name="connsiteY50" fmla="*/ 811312 h 2121497"/>
              <a:gd name="connsiteX51" fmla="*/ 1560844 w 1626915"/>
              <a:gd name="connsiteY51" fmla="*/ 837079 h 2121497"/>
              <a:gd name="connsiteX52" fmla="*/ 1538311 w 1626915"/>
              <a:gd name="connsiteY52" fmla="*/ 850513 h 2121497"/>
              <a:gd name="connsiteX53" fmla="*/ 1494773 w 1626915"/>
              <a:gd name="connsiteY53" fmla="*/ 864162 h 2121497"/>
              <a:gd name="connsiteX54" fmla="*/ 1490650 w 1626915"/>
              <a:gd name="connsiteY54" fmla="*/ 880191 h 2121497"/>
              <a:gd name="connsiteX55" fmla="*/ 1444731 w 1626915"/>
              <a:gd name="connsiteY55" fmla="*/ 889075 h 2121497"/>
              <a:gd name="connsiteX56" fmla="*/ 1431297 w 1626915"/>
              <a:gd name="connsiteY56" fmla="*/ 895793 h 2121497"/>
              <a:gd name="connsiteX57" fmla="*/ 1408551 w 1626915"/>
              <a:gd name="connsiteY57" fmla="*/ 909653 h 2121497"/>
              <a:gd name="connsiteX58" fmla="*/ 1383210 w 1626915"/>
              <a:gd name="connsiteY58" fmla="*/ 918753 h 2121497"/>
              <a:gd name="connsiteX59" fmla="*/ 1360677 w 1626915"/>
              <a:gd name="connsiteY59" fmla="*/ 925469 h 2121497"/>
              <a:gd name="connsiteX60" fmla="*/ 1333168 w 1626915"/>
              <a:gd name="connsiteY60" fmla="*/ 932187 h 2121497"/>
              <a:gd name="connsiteX61" fmla="*/ 1312590 w 1626915"/>
              <a:gd name="connsiteY61" fmla="*/ 951023 h 2121497"/>
              <a:gd name="connsiteX62" fmla="*/ 1290057 w 1626915"/>
              <a:gd name="connsiteY62" fmla="*/ 962504 h 2121497"/>
              <a:gd name="connsiteX63" fmla="*/ 1260166 w 1626915"/>
              <a:gd name="connsiteY63" fmla="*/ 969434 h 2121497"/>
              <a:gd name="connsiteX64" fmla="*/ 1219651 w 1626915"/>
              <a:gd name="connsiteY64" fmla="*/ 978320 h 2121497"/>
              <a:gd name="connsiteX65" fmla="*/ 1167227 w 1626915"/>
              <a:gd name="connsiteY65" fmla="*/ 994775 h 2121497"/>
              <a:gd name="connsiteX66" fmla="*/ 1112422 w 1626915"/>
              <a:gd name="connsiteY66" fmla="*/ 1007996 h 2121497"/>
              <a:gd name="connsiteX67" fmla="*/ 1096607 w 1626915"/>
              <a:gd name="connsiteY67" fmla="*/ 1012544 h 2121497"/>
              <a:gd name="connsiteX68" fmla="*/ 1073434 w 1626915"/>
              <a:gd name="connsiteY68" fmla="*/ 1021643 h 2121497"/>
              <a:gd name="connsiteX69" fmla="*/ 1035299 w 1626915"/>
              <a:gd name="connsiteY69" fmla="*/ 1028148 h 2121497"/>
              <a:gd name="connsiteX70" fmla="*/ 992827 w 1626915"/>
              <a:gd name="connsiteY70" fmla="*/ 1041794 h 2121497"/>
              <a:gd name="connsiteX71" fmla="*/ 949075 w 1626915"/>
              <a:gd name="connsiteY71" fmla="*/ 1058251 h 2121497"/>
              <a:gd name="connsiteX72" fmla="*/ 883006 w 1626915"/>
              <a:gd name="connsiteY72" fmla="*/ 1083805 h 2121497"/>
              <a:gd name="connsiteX73" fmla="*/ 842063 w 1626915"/>
              <a:gd name="connsiteY73" fmla="*/ 1101789 h 2121497"/>
              <a:gd name="connsiteX74" fmla="*/ 801332 w 1626915"/>
              <a:gd name="connsiteY74" fmla="*/ 1129297 h 2121497"/>
              <a:gd name="connsiteX75" fmla="*/ 767532 w 1626915"/>
              <a:gd name="connsiteY75" fmla="*/ 1147280 h 2121497"/>
              <a:gd name="connsiteX76" fmla="*/ 746315 w 1626915"/>
              <a:gd name="connsiteY76" fmla="*/ 1168072 h 2121497"/>
              <a:gd name="connsiteX77" fmla="*/ 728758 w 1626915"/>
              <a:gd name="connsiteY77" fmla="*/ 1178912 h 2121497"/>
              <a:gd name="connsiteX78" fmla="*/ 696913 w 1626915"/>
              <a:gd name="connsiteY78" fmla="*/ 1206208 h 2121497"/>
              <a:gd name="connsiteX79" fmla="*/ 671998 w 1626915"/>
              <a:gd name="connsiteY79" fmla="*/ 1234144 h 2121497"/>
              <a:gd name="connsiteX80" fmla="*/ 621530 w 1626915"/>
              <a:gd name="connsiteY80" fmla="*/ 1283972 h 2121497"/>
              <a:gd name="connsiteX81" fmla="*/ 577353 w 1626915"/>
              <a:gd name="connsiteY81" fmla="*/ 1306931 h 2121497"/>
              <a:gd name="connsiteX82" fmla="*/ 582968 w 1626915"/>
              <a:gd name="connsiteY82" fmla="*/ 1314751 h 2121497"/>
              <a:gd name="connsiteX83" fmla="*/ 566725 w 1626915"/>
              <a:gd name="connsiteY83" fmla="*/ 1335329 h 2121497"/>
              <a:gd name="connsiteX84" fmla="*/ 548316 w 1626915"/>
              <a:gd name="connsiteY84" fmla="*/ 1344001 h 2121497"/>
              <a:gd name="connsiteX85" fmla="*/ 541598 w 1626915"/>
              <a:gd name="connsiteY85" fmla="*/ 1348123 h 2121497"/>
              <a:gd name="connsiteX86" fmla="*/ 525996 w 1626915"/>
              <a:gd name="connsiteY86" fmla="*/ 1376485 h 2121497"/>
              <a:gd name="connsiteX87" fmla="*/ 496318 w 1626915"/>
              <a:gd name="connsiteY87" fmla="*/ 1411777 h 2121497"/>
              <a:gd name="connsiteX88" fmla="*/ 473999 w 1626915"/>
              <a:gd name="connsiteY88" fmla="*/ 1441241 h 2121497"/>
              <a:gd name="connsiteX89" fmla="*/ 465540 w 1626915"/>
              <a:gd name="connsiteY89" fmla="*/ 1454675 h 2121497"/>
              <a:gd name="connsiteX90" fmla="*/ 451679 w 1626915"/>
              <a:gd name="connsiteY90" fmla="*/ 1473086 h 2121497"/>
              <a:gd name="connsiteX91" fmla="*/ 433696 w 1626915"/>
              <a:gd name="connsiteY91" fmla="*/ 1492384 h 2121497"/>
              <a:gd name="connsiteX92" fmla="*/ 410096 w 1626915"/>
              <a:gd name="connsiteY92" fmla="*/ 1515558 h 2121497"/>
              <a:gd name="connsiteX93" fmla="*/ 403379 w 1626915"/>
              <a:gd name="connsiteY93" fmla="*/ 1531373 h 2121497"/>
              <a:gd name="connsiteX94" fmla="*/ 341431 w 1626915"/>
              <a:gd name="connsiteY94" fmla="*/ 1602882 h 2121497"/>
              <a:gd name="connsiteX95" fmla="*/ 291389 w 1626915"/>
              <a:gd name="connsiteY95" fmla="*/ 1680219 h 2121497"/>
              <a:gd name="connsiteX96" fmla="*/ 227700 w 1626915"/>
              <a:gd name="connsiteY96" fmla="*/ 1762106 h 2121497"/>
              <a:gd name="connsiteX97" fmla="*/ 209503 w 1626915"/>
              <a:gd name="connsiteY97" fmla="*/ 1798500 h 2121497"/>
              <a:gd name="connsiteX98" fmla="*/ 154912 w 1626915"/>
              <a:gd name="connsiteY98" fmla="*/ 1843992 h 2121497"/>
              <a:gd name="connsiteX99" fmla="*/ 109419 w 1626915"/>
              <a:gd name="connsiteY99" fmla="*/ 1907682 h 2121497"/>
              <a:gd name="connsiteX100" fmla="*/ 91222 w 1626915"/>
              <a:gd name="connsiteY100" fmla="*/ 1934977 h 2121497"/>
              <a:gd name="connsiteX101" fmla="*/ 73025 w 1626915"/>
              <a:gd name="connsiteY101" fmla="*/ 1980470 h 2121497"/>
              <a:gd name="connsiteX102" fmla="*/ 41180 w 1626915"/>
              <a:gd name="connsiteY102" fmla="*/ 2035061 h 2121497"/>
              <a:gd name="connsiteX103" fmla="*/ 27532 w 1626915"/>
              <a:gd name="connsiteY103" fmla="*/ 2066906 h 2121497"/>
              <a:gd name="connsiteX104" fmla="*/ 22983 w 1626915"/>
              <a:gd name="connsiteY104" fmla="*/ 2080553 h 2121497"/>
              <a:gd name="connsiteX105" fmla="*/ 13885 w 1626915"/>
              <a:gd name="connsiteY105" fmla="*/ 2094201 h 2121497"/>
              <a:gd name="connsiteX106" fmla="*/ 4786 w 1626915"/>
              <a:gd name="connsiteY106" fmla="*/ 2121497 h 2121497"/>
              <a:gd name="connsiteX107" fmla="*/ 4786 w 1626915"/>
              <a:gd name="connsiteY107" fmla="*/ 1698416 h 2121497"/>
              <a:gd name="connsiteX108" fmla="*/ 27532 w 1626915"/>
              <a:gd name="connsiteY108" fmla="*/ 1671120 h 2121497"/>
              <a:gd name="connsiteX109" fmla="*/ 73275 w 1626915"/>
              <a:gd name="connsiteY109" fmla="*/ 1604836 h 2121497"/>
              <a:gd name="connsiteX110" fmla="*/ 99929 w 1626915"/>
              <a:gd name="connsiteY110" fmla="*/ 1576225 h 2121497"/>
              <a:gd name="connsiteX111" fmla="*/ 111623 w 1626915"/>
              <a:gd name="connsiteY111" fmla="*/ 1539192 h 2121497"/>
              <a:gd name="connsiteX112" fmla="*/ 144746 w 1626915"/>
              <a:gd name="connsiteY112" fmla="*/ 1496969 h 2121497"/>
              <a:gd name="connsiteX113" fmla="*/ 177658 w 1626915"/>
              <a:gd name="connsiteY113" fmla="*/ 1375419 h 2121497"/>
              <a:gd name="connsiteX114" fmla="*/ 191306 w 1626915"/>
              <a:gd name="connsiteY114" fmla="*/ 1339025 h 2121497"/>
              <a:gd name="connsiteX115" fmla="*/ 204953 w 1626915"/>
              <a:gd name="connsiteY115" fmla="*/ 1307180 h 2121497"/>
              <a:gd name="connsiteX116" fmla="*/ 227700 w 1626915"/>
              <a:gd name="connsiteY116" fmla="*/ 1252589 h 2121497"/>
              <a:gd name="connsiteX117" fmla="*/ 236798 w 1626915"/>
              <a:gd name="connsiteY117" fmla="*/ 1207097 h 2121497"/>
              <a:gd name="connsiteX118" fmla="*/ 241347 w 1626915"/>
              <a:gd name="connsiteY118" fmla="*/ 1188900 h 2121497"/>
              <a:gd name="connsiteX119" fmla="*/ 245897 w 1626915"/>
              <a:gd name="connsiteY119" fmla="*/ 1175252 h 2121497"/>
              <a:gd name="connsiteX120" fmla="*/ 250446 w 1626915"/>
              <a:gd name="connsiteY120" fmla="*/ 1152506 h 2121497"/>
              <a:gd name="connsiteX121" fmla="*/ 259544 w 1626915"/>
              <a:gd name="connsiteY121" fmla="*/ 1129759 h 2121497"/>
              <a:gd name="connsiteX122" fmla="*/ 264094 w 1626915"/>
              <a:gd name="connsiteY122" fmla="*/ 1107013 h 2121497"/>
              <a:gd name="connsiteX123" fmla="*/ 277741 w 1626915"/>
              <a:gd name="connsiteY123" fmla="*/ 1056971 h 2121497"/>
              <a:gd name="connsiteX124" fmla="*/ 273192 w 1626915"/>
              <a:gd name="connsiteY124" fmla="*/ 938691 h 2121497"/>
              <a:gd name="connsiteX125" fmla="*/ 235945 w 1626915"/>
              <a:gd name="connsiteY125" fmla="*/ 577985 h 2121497"/>
              <a:gd name="connsiteX126" fmla="*/ 227700 w 1626915"/>
              <a:gd name="connsiteY126" fmla="*/ 542906 h 2121497"/>
              <a:gd name="connsiteX127" fmla="*/ 222085 w 1626915"/>
              <a:gd name="connsiteY127" fmla="*/ 527090 h 2121497"/>
              <a:gd name="connsiteX128" fmla="*/ 220556 w 1626915"/>
              <a:gd name="connsiteY128" fmla="*/ 497413 h 2121497"/>
              <a:gd name="connsiteX129" fmla="*/ 216007 w 1626915"/>
              <a:gd name="connsiteY129" fmla="*/ 470118 h 2121497"/>
              <a:gd name="connsiteX130" fmla="*/ 214052 w 1626915"/>
              <a:gd name="connsiteY130" fmla="*/ 451920 h 2121497"/>
              <a:gd name="connsiteX131" fmla="*/ 216006 w 1626915"/>
              <a:gd name="connsiteY131" fmla="*/ 393633 h 2121497"/>
              <a:gd name="connsiteX132" fmla="*/ 217322 w 1626915"/>
              <a:gd name="connsiteY132" fmla="*/ 364169 h 2121497"/>
              <a:gd name="connsiteX133" fmla="*/ 219453 w 1626915"/>
              <a:gd name="connsiteY133" fmla="*/ 333853 h 2121497"/>
              <a:gd name="connsiteX134" fmla="*/ 223150 w 1626915"/>
              <a:gd name="connsiteY134" fmla="*/ 329092 h 2121497"/>
              <a:gd name="connsiteX135" fmla="*/ 227700 w 1626915"/>
              <a:gd name="connsiteY135" fmla="*/ 279049 h 2121497"/>
              <a:gd name="connsiteX136" fmla="*/ 234203 w 1626915"/>
              <a:gd name="connsiteY136" fmla="*/ 201712 h 2121497"/>
              <a:gd name="connsiteX137" fmla="*/ 236798 w 1626915"/>
              <a:gd name="connsiteY137" fmla="*/ 165318 h 2121497"/>
              <a:gd name="connsiteX138" fmla="*/ 245897 w 1626915"/>
              <a:gd name="connsiteY138" fmla="*/ 151670 h 2121497"/>
              <a:gd name="connsiteX139" fmla="*/ 264094 w 1626915"/>
              <a:gd name="connsiteY139" fmla="*/ 119825 h 2121497"/>
              <a:gd name="connsiteX140" fmla="*/ 277741 w 1626915"/>
              <a:gd name="connsiteY140" fmla="*/ 74332 h 2121497"/>
              <a:gd name="connsiteX141" fmla="*/ 282291 w 1626915"/>
              <a:gd name="connsiteY141" fmla="*/ 60685 h 2121497"/>
              <a:gd name="connsiteX142" fmla="*/ 295938 w 1626915"/>
              <a:gd name="connsiteY142" fmla="*/ 39467 h 2121497"/>
              <a:gd name="connsiteX143" fmla="*/ 330164 w 1626915"/>
              <a:gd name="connsiteY143" fmla="*/ 4600 h 2121497"/>
              <a:gd name="connsiteX144" fmla="*/ 357672 w 1626915"/>
              <a:gd name="connsiteY144" fmla="*/ 37512 h 2121497"/>
              <a:gd name="connsiteX0" fmla="*/ 353674 w 1622917"/>
              <a:gd name="connsiteY0" fmla="*/ 37512 h 2150072"/>
              <a:gd name="connsiteX1" fmla="*/ 341982 w 1622917"/>
              <a:gd name="connsiteY1" fmla="*/ 110726 h 2150072"/>
              <a:gd name="connsiteX2" fmla="*/ 351081 w 1622917"/>
              <a:gd name="connsiteY2" fmla="*/ 260852 h 2150072"/>
              <a:gd name="connsiteX3" fmla="*/ 360179 w 1622917"/>
              <a:gd name="connsiteY3" fmla="*/ 333640 h 2150072"/>
              <a:gd name="connsiteX4" fmla="*/ 364728 w 1622917"/>
              <a:gd name="connsiteY4" fmla="*/ 351837 h 2150072"/>
              <a:gd name="connsiteX5" fmla="*/ 369278 w 1622917"/>
              <a:gd name="connsiteY5" fmla="*/ 383682 h 2150072"/>
              <a:gd name="connsiteX6" fmla="*/ 378376 w 1622917"/>
              <a:gd name="connsiteY6" fmla="*/ 410977 h 2150072"/>
              <a:gd name="connsiteX7" fmla="*/ 392024 w 1622917"/>
              <a:gd name="connsiteY7" fmla="*/ 451920 h 2150072"/>
              <a:gd name="connsiteX8" fmla="*/ 405672 w 1622917"/>
              <a:gd name="connsiteY8" fmla="*/ 461019 h 2150072"/>
              <a:gd name="connsiteX9" fmla="*/ 414770 w 1622917"/>
              <a:gd name="connsiteY9" fmla="*/ 492864 h 2150072"/>
              <a:gd name="connsiteX10" fmla="*/ 428418 w 1622917"/>
              <a:gd name="connsiteY10" fmla="*/ 506512 h 2150072"/>
              <a:gd name="connsiteX11" fmla="*/ 437517 w 1622917"/>
              <a:gd name="connsiteY11" fmla="*/ 520159 h 2150072"/>
              <a:gd name="connsiteX12" fmla="*/ 455714 w 1622917"/>
              <a:gd name="connsiteY12" fmla="*/ 547455 h 2150072"/>
              <a:gd name="connsiteX13" fmla="*/ 460263 w 1622917"/>
              <a:gd name="connsiteY13" fmla="*/ 565652 h 2150072"/>
              <a:gd name="connsiteX14" fmla="*/ 487558 w 1622917"/>
              <a:gd name="connsiteY14" fmla="*/ 592947 h 2150072"/>
              <a:gd name="connsiteX15" fmla="*/ 492108 w 1622917"/>
              <a:gd name="connsiteY15" fmla="*/ 606595 h 2150072"/>
              <a:gd name="connsiteX16" fmla="*/ 505755 w 1622917"/>
              <a:gd name="connsiteY16" fmla="*/ 615694 h 2150072"/>
              <a:gd name="connsiteX17" fmla="*/ 551248 w 1622917"/>
              <a:gd name="connsiteY17" fmla="*/ 652088 h 2150072"/>
              <a:gd name="connsiteX18" fmla="*/ 576162 w 1622917"/>
              <a:gd name="connsiteY18" fmla="*/ 670711 h 2150072"/>
              <a:gd name="connsiteX19" fmla="*/ 587642 w 1622917"/>
              <a:gd name="connsiteY19" fmla="*/ 685673 h 2150072"/>
              <a:gd name="connsiteX20" fmla="*/ 608646 w 1622917"/>
              <a:gd name="connsiteY20" fmla="*/ 699322 h 2150072"/>
              <a:gd name="connsiteX21" fmla="*/ 624036 w 1622917"/>
              <a:gd name="connsiteY21" fmla="*/ 715777 h 2150072"/>
              <a:gd name="connsiteX22" fmla="*/ 637684 w 1622917"/>
              <a:gd name="connsiteY22" fmla="*/ 720326 h 2150072"/>
              <a:gd name="connsiteX23" fmla="*/ 674078 w 1622917"/>
              <a:gd name="connsiteY23" fmla="*/ 743073 h 2150072"/>
              <a:gd name="connsiteX24" fmla="*/ 710472 w 1622917"/>
              <a:gd name="connsiteY24" fmla="*/ 752171 h 2150072"/>
              <a:gd name="connsiteX25" fmla="*/ 742317 w 1622917"/>
              <a:gd name="connsiteY25" fmla="*/ 761270 h 2150072"/>
              <a:gd name="connsiteX26" fmla="*/ 774161 w 1622917"/>
              <a:gd name="connsiteY26" fmla="*/ 779467 h 2150072"/>
              <a:gd name="connsiteX27" fmla="*/ 801457 w 1622917"/>
              <a:gd name="connsiteY27" fmla="*/ 793115 h 2150072"/>
              <a:gd name="connsiteX28" fmla="*/ 828752 w 1622917"/>
              <a:gd name="connsiteY28" fmla="*/ 797664 h 2150072"/>
              <a:gd name="connsiteX29" fmla="*/ 851499 w 1622917"/>
              <a:gd name="connsiteY29" fmla="*/ 802213 h 2150072"/>
              <a:gd name="connsiteX30" fmla="*/ 869696 w 1622917"/>
              <a:gd name="connsiteY30" fmla="*/ 806762 h 2150072"/>
              <a:gd name="connsiteX31" fmla="*/ 896991 w 1622917"/>
              <a:gd name="connsiteY31" fmla="*/ 811312 h 2150072"/>
              <a:gd name="connsiteX32" fmla="*/ 915188 w 1622917"/>
              <a:gd name="connsiteY32" fmla="*/ 815861 h 2150072"/>
              <a:gd name="connsiteX33" fmla="*/ 951582 w 1622917"/>
              <a:gd name="connsiteY33" fmla="*/ 820410 h 2150072"/>
              <a:gd name="connsiteX34" fmla="*/ 983427 w 1622917"/>
              <a:gd name="connsiteY34" fmla="*/ 824959 h 2150072"/>
              <a:gd name="connsiteX35" fmla="*/ 1010723 w 1622917"/>
              <a:gd name="connsiteY35" fmla="*/ 829509 h 2150072"/>
              <a:gd name="connsiteX36" fmla="*/ 1119905 w 1622917"/>
              <a:gd name="connsiteY36" fmla="*/ 834058 h 2150072"/>
              <a:gd name="connsiteX37" fmla="*/ 1169946 w 1622917"/>
              <a:gd name="connsiteY37" fmla="*/ 838607 h 2150072"/>
              <a:gd name="connsiteX38" fmla="*/ 1215439 w 1622917"/>
              <a:gd name="connsiteY38" fmla="*/ 834058 h 2150072"/>
              <a:gd name="connsiteX39" fmla="*/ 1320072 w 1622917"/>
              <a:gd name="connsiteY39" fmla="*/ 829509 h 2150072"/>
              <a:gd name="connsiteX40" fmla="*/ 1347367 w 1622917"/>
              <a:gd name="connsiteY40" fmla="*/ 824959 h 2150072"/>
              <a:gd name="connsiteX41" fmla="*/ 1374663 w 1622917"/>
              <a:gd name="connsiteY41" fmla="*/ 815861 h 2150072"/>
              <a:gd name="connsiteX42" fmla="*/ 1429254 w 1622917"/>
              <a:gd name="connsiteY42" fmla="*/ 811312 h 2150072"/>
              <a:gd name="connsiteX43" fmla="*/ 1456549 w 1622917"/>
              <a:gd name="connsiteY43" fmla="*/ 806762 h 2150072"/>
              <a:gd name="connsiteX44" fmla="*/ 1474746 w 1622917"/>
              <a:gd name="connsiteY44" fmla="*/ 802213 h 2150072"/>
              <a:gd name="connsiteX45" fmla="*/ 1530653 w 1622917"/>
              <a:gd name="connsiteY45" fmla="*/ 790521 h 2150072"/>
              <a:gd name="connsiteX46" fmla="*/ 1567473 w 1622917"/>
              <a:gd name="connsiteY46" fmla="*/ 778827 h 2150072"/>
              <a:gd name="connsiteX47" fmla="*/ 1612290 w 1622917"/>
              <a:gd name="connsiteY47" fmla="*/ 758036 h 2150072"/>
              <a:gd name="connsiteX48" fmla="*/ 1622917 w 1622917"/>
              <a:gd name="connsiteY48" fmla="*/ 779253 h 2150072"/>
              <a:gd name="connsiteX49" fmla="*/ 1606675 w 1622917"/>
              <a:gd name="connsiteY49" fmla="*/ 802213 h 2150072"/>
              <a:gd name="connsiteX50" fmla="*/ 1588478 w 1622917"/>
              <a:gd name="connsiteY50" fmla="*/ 811312 h 2150072"/>
              <a:gd name="connsiteX51" fmla="*/ 1556846 w 1622917"/>
              <a:gd name="connsiteY51" fmla="*/ 837079 h 2150072"/>
              <a:gd name="connsiteX52" fmla="*/ 1534313 w 1622917"/>
              <a:gd name="connsiteY52" fmla="*/ 850513 h 2150072"/>
              <a:gd name="connsiteX53" fmla="*/ 1490775 w 1622917"/>
              <a:gd name="connsiteY53" fmla="*/ 864162 h 2150072"/>
              <a:gd name="connsiteX54" fmla="*/ 1486652 w 1622917"/>
              <a:gd name="connsiteY54" fmla="*/ 880191 h 2150072"/>
              <a:gd name="connsiteX55" fmla="*/ 1440733 w 1622917"/>
              <a:gd name="connsiteY55" fmla="*/ 889075 h 2150072"/>
              <a:gd name="connsiteX56" fmla="*/ 1427299 w 1622917"/>
              <a:gd name="connsiteY56" fmla="*/ 895793 h 2150072"/>
              <a:gd name="connsiteX57" fmla="*/ 1404553 w 1622917"/>
              <a:gd name="connsiteY57" fmla="*/ 909653 h 2150072"/>
              <a:gd name="connsiteX58" fmla="*/ 1379212 w 1622917"/>
              <a:gd name="connsiteY58" fmla="*/ 918753 h 2150072"/>
              <a:gd name="connsiteX59" fmla="*/ 1356679 w 1622917"/>
              <a:gd name="connsiteY59" fmla="*/ 925469 h 2150072"/>
              <a:gd name="connsiteX60" fmla="*/ 1329170 w 1622917"/>
              <a:gd name="connsiteY60" fmla="*/ 932187 h 2150072"/>
              <a:gd name="connsiteX61" fmla="*/ 1308592 w 1622917"/>
              <a:gd name="connsiteY61" fmla="*/ 951023 h 2150072"/>
              <a:gd name="connsiteX62" fmla="*/ 1286059 w 1622917"/>
              <a:gd name="connsiteY62" fmla="*/ 962504 h 2150072"/>
              <a:gd name="connsiteX63" fmla="*/ 1256168 w 1622917"/>
              <a:gd name="connsiteY63" fmla="*/ 969434 h 2150072"/>
              <a:gd name="connsiteX64" fmla="*/ 1215653 w 1622917"/>
              <a:gd name="connsiteY64" fmla="*/ 978320 h 2150072"/>
              <a:gd name="connsiteX65" fmla="*/ 1163229 w 1622917"/>
              <a:gd name="connsiteY65" fmla="*/ 994775 h 2150072"/>
              <a:gd name="connsiteX66" fmla="*/ 1108424 w 1622917"/>
              <a:gd name="connsiteY66" fmla="*/ 1007996 h 2150072"/>
              <a:gd name="connsiteX67" fmla="*/ 1092609 w 1622917"/>
              <a:gd name="connsiteY67" fmla="*/ 1012544 h 2150072"/>
              <a:gd name="connsiteX68" fmla="*/ 1069436 w 1622917"/>
              <a:gd name="connsiteY68" fmla="*/ 1021643 h 2150072"/>
              <a:gd name="connsiteX69" fmla="*/ 1031301 w 1622917"/>
              <a:gd name="connsiteY69" fmla="*/ 1028148 h 2150072"/>
              <a:gd name="connsiteX70" fmla="*/ 988829 w 1622917"/>
              <a:gd name="connsiteY70" fmla="*/ 1041794 h 2150072"/>
              <a:gd name="connsiteX71" fmla="*/ 945077 w 1622917"/>
              <a:gd name="connsiteY71" fmla="*/ 1058251 h 2150072"/>
              <a:gd name="connsiteX72" fmla="*/ 879008 w 1622917"/>
              <a:gd name="connsiteY72" fmla="*/ 1083805 h 2150072"/>
              <a:gd name="connsiteX73" fmla="*/ 838065 w 1622917"/>
              <a:gd name="connsiteY73" fmla="*/ 1101789 h 2150072"/>
              <a:gd name="connsiteX74" fmla="*/ 797334 w 1622917"/>
              <a:gd name="connsiteY74" fmla="*/ 1129297 h 2150072"/>
              <a:gd name="connsiteX75" fmla="*/ 763534 w 1622917"/>
              <a:gd name="connsiteY75" fmla="*/ 1147280 h 2150072"/>
              <a:gd name="connsiteX76" fmla="*/ 742317 w 1622917"/>
              <a:gd name="connsiteY76" fmla="*/ 1168072 h 2150072"/>
              <a:gd name="connsiteX77" fmla="*/ 724760 w 1622917"/>
              <a:gd name="connsiteY77" fmla="*/ 1178912 h 2150072"/>
              <a:gd name="connsiteX78" fmla="*/ 692915 w 1622917"/>
              <a:gd name="connsiteY78" fmla="*/ 1206208 h 2150072"/>
              <a:gd name="connsiteX79" fmla="*/ 668000 w 1622917"/>
              <a:gd name="connsiteY79" fmla="*/ 1234144 h 2150072"/>
              <a:gd name="connsiteX80" fmla="*/ 617532 w 1622917"/>
              <a:gd name="connsiteY80" fmla="*/ 1283972 h 2150072"/>
              <a:gd name="connsiteX81" fmla="*/ 573355 w 1622917"/>
              <a:gd name="connsiteY81" fmla="*/ 1306931 h 2150072"/>
              <a:gd name="connsiteX82" fmla="*/ 578970 w 1622917"/>
              <a:gd name="connsiteY82" fmla="*/ 1314751 h 2150072"/>
              <a:gd name="connsiteX83" fmla="*/ 562727 w 1622917"/>
              <a:gd name="connsiteY83" fmla="*/ 1335329 h 2150072"/>
              <a:gd name="connsiteX84" fmla="*/ 544318 w 1622917"/>
              <a:gd name="connsiteY84" fmla="*/ 1344001 h 2150072"/>
              <a:gd name="connsiteX85" fmla="*/ 537600 w 1622917"/>
              <a:gd name="connsiteY85" fmla="*/ 1348123 h 2150072"/>
              <a:gd name="connsiteX86" fmla="*/ 521998 w 1622917"/>
              <a:gd name="connsiteY86" fmla="*/ 1376485 h 2150072"/>
              <a:gd name="connsiteX87" fmla="*/ 492320 w 1622917"/>
              <a:gd name="connsiteY87" fmla="*/ 1411777 h 2150072"/>
              <a:gd name="connsiteX88" fmla="*/ 470001 w 1622917"/>
              <a:gd name="connsiteY88" fmla="*/ 1441241 h 2150072"/>
              <a:gd name="connsiteX89" fmla="*/ 461542 w 1622917"/>
              <a:gd name="connsiteY89" fmla="*/ 1454675 h 2150072"/>
              <a:gd name="connsiteX90" fmla="*/ 447681 w 1622917"/>
              <a:gd name="connsiteY90" fmla="*/ 1473086 h 2150072"/>
              <a:gd name="connsiteX91" fmla="*/ 429698 w 1622917"/>
              <a:gd name="connsiteY91" fmla="*/ 1492384 h 2150072"/>
              <a:gd name="connsiteX92" fmla="*/ 406098 w 1622917"/>
              <a:gd name="connsiteY92" fmla="*/ 1515558 h 2150072"/>
              <a:gd name="connsiteX93" fmla="*/ 399381 w 1622917"/>
              <a:gd name="connsiteY93" fmla="*/ 1531373 h 2150072"/>
              <a:gd name="connsiteX94" fmla="*/ 337433 w 1622917"/>
              <a:gd name="connsiteY94" fmla="*/ 1602882 h 2150072"/>
              <a:gd name="connsiteX95" fmla="*/ 287391 w 1622917"/>
              <a:gd name="connsiteY95" fmla="*/ 1680219 h 2150072"/>
              <a:gd name="connsiteX96" fmla="*/ 223702 w 1622917"/>
              <a:gd name="connsiteY96" fmla="*/ 1762106 h 2150072"/>
              <a:gd name="connsiteX97" fmla="*/ 205505 w 1622917"/>
              <a:gd name="connsiteY97" fmla="*/ 1798500 h 2150072"/>
              <a:gd name="connsiteX98" fmla="*/ 150914 w 1622917"/>
              <a:gd name="connsiteY98" fmla="*/ 1843992 h 2150072"/>
              <a:gd name="connsiteX99" fmla="*/ 105421 w 1622917"/>
              <a:gd name="connsiteY99" fmla="*/ 1907682 h 2150072"/>
              <a:gd name="connsiteX100" fmla="*/ 87224 w 1622917"/>
              <a:gd name="connsiteY100" fmla="*/ 1934977 h 2150072"/>
              <a:gd name="connsiteX101" fmla="*/ 69027 w 1622917"/>
              <a:gd name="connsiteY101" fmla="*/ 1980470 h 2150072"/>
              <a:gd name="connsiteX102" fmla="*/ 37182 w 1622917"/>
              <a:gd name="connsiteY102" fmla="*/ 2035061 h 2150072"/>
              <a:gd name="connsiteX103" fmla="*/ 23534 w 1622917"/>
              <a:gd name="connsiteY103" fmla="*/ 2066906 h 2150072"/>
              <a:gd name="connsiteX104" fmla="*/ 18985 w 1622917"/>
              <a:gd name="connsiteY104" fmla="*/ 2080553 h 2150072"/>
              <a:gd name="connsiteX105" fmla="*/ 9887 w 1622917"/>
              <a:gd name="connsiteY105" fmla="*/ 2094201 h 2150072"/>
              <a:gd name="connsiteX106" fmla="*/ 5550 w 1622917"/>
              <a:gd name="connsiteY106" fmla="*/ 2150072 h 2150072"/>
              <a:gd name="connsiteX107" fmla="*/ 788 w 1622917"/>
              <a:gd name="connsiteY107" fmla="*/ 1698416 h 2150072"/>
              <a:gd name="connsiteX108" fmla="*/ 23534 w 1622917"/>
              <a:gd name="connsiteY108" fmla="*/ 1671120 h 2150072"/>
              <a:gd name="connsiteX109" fmla="*/ 69277 w 1622917"/>
              <a:gd name="connsiteY109" fmla="*/ 1604836 h 2150072"/>
              <a:gd name="connsiteX110" fmla="*/ 95931 w 1622917"/>
              <a:gd name="connsiteY110" fmla="*/ 1576225 h 2150072"/>
              <a:gd name="connsiteX111" fmla="*/ 107625 w 1622917"/>
              <a:gd name="connsiteY111" fmla="*/ 1539192 h 2150072"/>
              <a:gd name="connsiteX112" fmla="*/ 140748 w 1622917"/>
              <a:gd name="connsiteY112" fmla="*/ 1496969 h 2150072"/>
              <a:gd name="connsiteX113" fmla="*/ 173660 w 1622917"/>
              <a:gd name="connsiteY113" fmla="*/ 1375419 h 2150072"/>
              <a:gd name="connsiteX114" fmla="*/ 187308 w 1622917"/>
              <a:gd name="connsiteY114" fmla="*/ 1339025 h 2150072"/>
              <a:gd name="connsiteX115" fmla="*/ 200955 w 1622917"/>
              <a:gd name="connsiteY115" fmla="*/ 1307180 h 2150072"/>
              <a:gd name="connsiteX116" fmla="*/ 223702 w 1622917"/>
              <a:gd name="connsiteY116" fmla="*/ 1252589 h 2150072"/>
              <a:gd name="connsiteX117" fmla="*/ 232800 w 1622917"/>
              <a:gd name="connsiteY117" fmla="*/ 1207097 h 2150072"/>
              <a:gd name="connsiteX118" fmla="*/ 237349 w 1622917"/>
              <a:gd name="connsiteY118" fmla="*/ 1188900 h 2150072"/>
              <a:gd name="connsiteX119" fmla="*/ 241899 w 1622917"/>
              <a:gd name="connsiteY119" fmla="*/ 1175252 h 2150072"/>
              <a:gd name="connsiteX120" fmla="*/ 246448 w 1622917"/>
              <a:gd name="connsiteY120" fmla="*/ 1152506 h 2150072"/>
              <a:gd name="connsiteX121" fmla="*/ 255546 w 1622917"/>
              <a:gd name="connsiteY121" fmla="*/ 1129759 h 2150072"/>
              <a:gd name="connsiteX122" fmla="*/ 260096 w 1622917"/>
              <a:gd name="connsiteY122" fmla="*/ 1107013 h 2150072"/>
              <a:gd name="connsiteX123" fmla="*/ 273743 w 1622917"/>
              <a:gd name="connsiteY123" fmla="*/ 1056971 h 2150072"/>
              <a:gd name="connsiteX124" fmla="*/ 269194 w 1622917"/>
              <a:gd name="connsiteY124" fmla="*/ 938691 h 2150072"/>
              <a:gd name="connsiteX125" fmla="*/ 231947 w 1622917"/>
              <a:gd name="connsiteY125" fmla="*/ 577985 h 2150072"/>
              <a:gd name="connsiteX126" fmla="*/ 223702 w 1622917"/>
              <a:gd name="connsiteY126" fmla="*/ 542906 h 2150072"/>
              <a:gd name="connsiteX127" fmla="*/ 218087 w 1622917"/>
              <a:gd name="connsiteY127" fmla="*/ 527090 h 2150072"/>
              <a:gd name="connsiteX128" fmla="*/ 216558 w 1622917"/>
              <a:gd name="connsiteY128" fmla="*/ 497413 h 2150072"/>
              <a:gd name="connsiteX129" fmla="*/ 212009 w 1622917"/>
              <a:gd name="connsiteY129" fmla="*/ 470118 h 2150072"/>
              <a:gd name="connsiteX130" fmla="*/ 210054 w 1622917"/>
              <a:gd name="connsiteY130" fmla="*/ 451920 h 2150072"/>
              <a:gd name="connsiteX131" fmla="*/ 212008 w 1622917"/>
              <a:gd name="connsiteY131" fmla="*/ 393633 h 2150072"/>
              <a:gd name="connsiteX132" fmla="*/ 213324 w 1622917"/>
              <a:gd name="connsiteY132" fmla="*/ 364169 h 2150072"/>
              <a:gd name="connsiteX133" fmla="*/ 215455 w 1622917"/>
              <a:gd name="connsiteY133" fmla="*/ 333853 h 2150072"/>
              <a:gd name="connsiteX134" fmla="*/ 219152 w 1622917"/>
              <a:gd name="connsiteY134" fmla="*/ 329092 h 2150072"/>
              <a:gd name="connsiteX135" fmla="*/ 223702 w 1622917"/>
              <a:gd name="connsiteY135" fmla="*/ 279049 h 2150072"/>
              <a:gd name="connsiteX136" fmla="*/ 230205 w 1622917"/>
              <a:gd name="connsiteY136" fmla="*/ 201712 h 2150072"/>
              <a:gd name="connsiteX137" fmla="*/ 232800 w 1622917"/>
              <a:gd name="connsiteY137" fmla="*/ 165318 h 2150072"/>
              <a:gd name="connsiteX138" fmla="*/ 241899 w 1622917"/>
              <a:gd name="connsiteY138" fmla="*/ 151670 h 2150072"/>
              <a:gd name="connsiteX139" fmla="*/ 260096 w 1622917"/>
              <a:gd name="connsiteY139" fmla="*/ 119825 h 2150072"/>
              <a:gd name="connsiteX140" fmla="*/ 273743 w 1622917"/>
              <a:gd name="connsiteY140" fmla="*/ 74332 h 2150072"/>
              <a:gd name="connsiteX141" fmla="*/ 278293 w 1622917"/>
              <a:gd name="connsiteY141" fmla="*/ 60685 h 2150072"/>
              <a:gd name="connsiteX142" fmla="*/ 291940 w 1622917"/>
              <a:gd name="connsiteY142" fmla="*/ 39467 h 2150072"/>
              <a:gd name="connsiteX143" fmla="*/ 326166 w 1622917"/>
              <a:gd name="connsiteY143" fmla="*/ 4600 h 2150072"/>
              <a:gd name="connsiteX144" fmla="*/ 353674 w 1622917"/>
              <a:gd name="connsiteY144" fmla="*/ 37512 h 2150072"/>
              <a:gd name="connsiteX0" fmla="*/ 354142 w 1623385"/>
              <a:gd name="connsiteY0" fmla="*/ 37512 h 2172448"/>
              <a:gd name="connsiteX1" fmla="*/ 342450 w 1623385"/>
              <a:gd name="connsiteY1" fmla="*/ 110726 h 2172448"/>
              <a:gd name="connsiteX2" fmla="*/ 351549 w 1623385"/>
              <a:gd name="connsiteY2" fmla="*/ 260852 h 2172448"/>
              <a:gd name="connsiteX3" fmla="*/ 360647 w 1623385"/>
              <a:gd name="connsiteY3" fmla="*/ 333640 h 2172448"/>
              <a:gd name="connsiteX4" fmla="*/ 365196 w 1623385"/>
              <a:gd name="connsiteY4" fmla="*/ 351837 h 2172448"/>
              <a:gd name="connsiteX5" fmla="*/ 369746 w 1623385"/>
              <a:gd name="connsiteY5" fmla="*/ 383682 h 2172448"/>
              <a:gd name="connsiteX6" fmla="*/ 378844 w 1623385"/>
              <a:gd name="connsiteY6" fmla="*/ 410977 h 2172448"/>
              <a:gd name="connsiteX7" fmla="*/ 392492 w 1623385"/>
              <a:gd name="connsiteY7" fmla="*/ 451920 h 2172448"/>
              <a:gd name="connsiteX8" fmla="*/ 406140 w 1623385"/>
              <a:gd name="connsiteY8" fmla="*/ 461019 h 2172448"/>
              <a:gd name="connsiteX9" fmla="*/ 415238 w 1623385"/>
              <a:gd name="connsiteY9" fmla="*/ 492864 h 2172448"/>
              <a:gd name="connsiteX10" fmla="*/ 428886 w 1623385"/>
              <a:gd name="connsiteY10" fmla="*/ 506512 h 2172448"/>
              <a:gd name="connsiteX11" fmla="*/ 437985 w 1623385"/>
              <a:gd name="connsiteY11" fmla="*/ 520159 h 2172448"/>
              <a:gd name="connsiteX12" fmla="*/ 456182 w 1623385"/>
              <a:gd name="connsiteY12" fmla="*/ 547455 h 2172448"/>
              <a:gd name="connsiteX13" fmla="*/ 460731 w 1623385"/>
              <a:gd name="connsiteY13" fmla="*/ 565652 h 2172448"/>
              <a:gd name="connsiteX14" fmla="*/ 488026 w 1623385"/>
              <a:gd name="connsiteY14" fmla="*/ 592947 h 2172448"/>
              <a:gd name="connsiteX15" fmla="*/ 492576 w 1623385"/>
              <a:gd name="connsiteY15" fmla="*/ 606595 h 2172448"/>
              <a:gd name="connsiteX16" fmla="*/ 506223 w 1623385"/>
              <a:gd name="connsiteY16" fmla="*/ 615694 h 2172448"/>
              <a:gd name="connsiteX17" fmla="*/ 551716 w 1623385"/>
              <a:gd name="connsiteY17" fmla="*/ 652088 h 2172448"/>
              <a:gd name="connsiteX18" fmla="*/ 576630 w 1623385"/>
              <a:gd name="connsiteY18" fmla="*/ 670711 h 2172448"/>
              <a:gd name="connsiteX19" fmla="*/ 588110 w 1623385"/>
              <a:gd name="connsiteY19" fmla="*/ 685673 h 2172448"/>
              <a:gd name="connsiteX20" fmla="*/ 609114 w 1623385"/>
              <a:gd name="connsiteY20" fmla="*/ 699322 h 2172448"/>
              <a:gd name="connsiteX21" fmla="*/ 624504 w 1623385"/>
              <a:gd name="connsiteY21" fmla="*/ 715777 h 2172448"/>
              <a:gd name="connsiteX22" fmla="*/ 638152 w 1623385"/>
              <a:gd name="connsiteY22" fmla="*/ 720326 h 2172448"/>
              <a:gd name="connsiteX23" fmla="*/ 674546 w 1623385"/>
              <a:gd name="connsiteY23" fmla="*/ 743073 h 2172448"/>
              <a:gd name="connsiteX24" fmla="*/ 710940 w 1623385"/>
              <a:gd name="connsiteY24" fmla="*/ 752171 h 2172448"/>
              <a:gd name="connsiteX25" fmla="*/ 742785 w 1623385"/>
              <a:gd name="connsiteY25" fmla="*/ 761270 h 2172448"/>
              <a:gd name="connsiteX26" fmla="*/ 774629 w 1623385"/>
              <a:gd name="connsiteY26" fmla="*/ 779467 h 2172448"/>
              <a:gd name="connsiteX27" fmla="*/ 801925 w 1623385"/>
              <a:gd name="connsiteY27" fmla="*/ 793115 h 2172448"/>
              <a:gd name="connsiteX28" fmla="*/ 829220 w 1623385"/>
              <a:gd name="connsiteY28" fmla="*/ 797664 h 2172448"/>
              <a:gd name="connsiteX29" fmla="*/ 851967 w 1623385"/>
              <a:gd name="connsiteY29" fmla="*/ 802213 h 2172448"/>
              <a:gd name="connsiteX30" fmla="*/ 870164 w 1623385"/>
              <a:gd name="connsiteY30" fmla="*/ 806762 h 2172448"/>
              <a:gd name="connsiteX31" fmla="*/ 897459 w 1623385"/>
              <a:gd name="connsiteY31" fmla="*/ 811312 h 2172448"/>
              <a:gd name="connsiteX32" fmla="*/ 915656 w 1623385"/>
              <a:gd name="connsiteY32" fmla="*/ 815861 h 2172448"/>
              <a:gd name="connsiteX33" fmla="*/ 952050 w 1623385"/>
              <a:gd name="connsiteY33" fmla="*/ 820410 h 2172448"/>
              <a:gd name="connsiteX34" fmla="*/ 983895 w 1623385"/>
              <a:gd name="connsiteY34" fmla="*/ 824959 h 2172448"/>
              <a:gd name="connsiteX35" fmla="*/ 1011191 w 1623385"/>
              <a:gd name="connsiteY35" fmla="*/ 829509 h 2172448"/>
              <a:gd name="connsiteX36" fmla="*/ 1120373 w 1623385"/>
              <a:gd name="connsiteY36" fmla="*/ 834058 h 2172448"/>
              <a:gd name="connsiteX37" fmla="*/ 1170414 w 1623385"/>
              <a:gd name="connsiteY37" fmla="*/ 838607 h 2172448"/>
              <a:gd name="connsiteX38" fmla="*/ 1215907 w 1623385"/>
              <a:gd name="connsiteY38" fmla="*/ 834058 h 2172448"/>
              <a:gd name="connsiteX39" fmla="*/ 1320540 w 1623385"/>
              <a:gd name="connsiteY39" fmla="*/ 829509 h 2172448"/>
              <a:gd name="connsiteX40" fmla="*/ 1347835 w 1623385"/>
              <a:gd name="connsiteY40" fmla="*/ 824959 h 2172448"/>
              <a:gd name="connsiteX41" fmla="*/ 1375131 w 1623385"/>
              <a:gd name="connsiteY41" fmla="*/ 815861 h 2172448"/>
              <a:gd name="connsiteX42" fmla="*/ 1429722 w 1623385"/>
              <a:gd name="connsiteY42" fmla="*/ 811312 h 2172448"/>
              <a:gd name="connsiteX43" fmla="*/ 1457017 w 1623385"/>
              <a:gd name="connsiteY43" fmla="*/ 806762 h 2172448"/>
              <a:gd name="connsiteX44" fmla="*/ 1475214 w 1623385"/>
              <a:gd name="connsiteY44" fmla="*/ 802213 h 2172448"/>
              <a:gd name="connsiteX45" fmla="*/ 1531121 w 1623385"/>
              <a:gd name="connsiteY45" fmla="*/ 790521 h 2172448"/>
              <a:gd name="connsiteX46" fmla="*/ 1567941 w 1623385"/>
              <a:gd name="connsiteY46" fmla="*/ 778827 h 2172448"/>
              <a:gd name="connsiteX47" fmla="*/ 1612758 w 1623385"/>
              <a:gd name="connsiteY47" fmla="*/ 758036 h 2172448"/>
              <a:gd name="connsiteX48" fmla="*/ 1623385 w 1623385"/>
              <a:gd name="connsiteY48" fmla="*/ 779253 h 2172448"/>
              <a:gd name="connsiteX49" fmla="*/ 1607143 w 1623385"/>
              <a:gd name="connsiteY49" fmla="*/ 802213 h 2172448"/>
              <a:gd name="connsiteX50" fmla="*/ 1588946 w 1623385"/>
              <a:gd name="connsiteY50" fmla="*/ 811312 h 2172448"/>
              <a:gd name="connsiteX51" fmla="*/ 1557314 w 1623385"/>
              <a:gd name="connsiteY51" fmla="*/ 837079 h 2172448"/>
              <a:gd name="connsiteX52" fmla="*/ 1534781 w 1623385"/>
              <a:gd name="connsiteY52" fmla="*/ 850513 h 2172448"/>
              <a:gd name="connsiteX53" fmla="*/ 1491243 w 1623385"/>
              <a:gd name="connsiteY53" fmla="*/ 864162 h 2172448"/>
              <a:gd name="connsiteX54" fmla="*/ 1487120 w 1623385"/>
              <a:gd name="connsiteY54" fmla="*/ 880191 h 2172448"/>
              <a:gd name="connsiteX55" fmla="*/ 1441201 w 1623385"/>
              <a:gd name="connsiteY55" fmla="*/ 889075 h 2172448"/>
              <a:gd name="connsiteX56" fmla="*/ 1427767 w 1623385"/>
              <a:gd name="connsiteY56" fmla="*/ 895793 h 2172448"/>
              <a:gd name="connsiteX57" fmla="*/ 1405021 w 1623385"/>
              <a:gd name="connsiteY57" fmla="*/ 909653 h 2172448"/>
              <a:gd name="connsiteX58" fmla="*/ 1379680 w 1623385"/>
              <a:gd name="connsiteY58" fmla="*/ 918753 h 2172448"/>
              <a:gd name="connsiteX59" fmla="*/ 1357147 w 1623385"/>
              <a:gd name="connsiteY59" fmla="*/ 925469 h 2172448"/>
              <a:gd name="connsiteX60" fmla="*/ 1329638 w 1623385"/>
              <a:gd name="connsiteY60" fmla="*/ 932187 h 2172448"/>
              <a:gd name="connsiteX61" fmla="*/ 1309060 w 1623385"/>
              <a:gd name="connsiteY61" fmla="*/ 951023 h 2172448"/>
              <a:gd name="connsiteX62" fmla="*/ 1286527 w 1623385"/>
              <a:gd name="connsiteY62" fmla="*/ 962504 h 2172448"/>
              <a:gd name="connsiteX63" fmla="*/ 1256636 w 1623385"/>
              <a:gd name="connsiteY63" fmla="*/ 969434 h 2172448"/>
              <a:gd name="connsiteX64" fmla="*/ 1216121 w 1623385"/>
              <a:gd name="connsiteY64" fmla="*/ 978320 h 2172448"/>
              <a:gd name="connsiteX65" fmla="*/ 1163697 w 1623385"/>
              <a:gd name="connsiteY65" fmla="*/ 994775 h 2172448"/>
              <a:gd name="connsiteX66" fmla="*/ 1108892 w 1623385"/>
              <a:gd name="connsiteY66" fmla="*/ 1007996 h 2172448"/>
              <a:gd name="connsiteX67" fmla="*/ 1093077 w 1623385"/>
              <a:gd name="connsiteY67" fmla="*/ 1012544 h 2172448"/>
              <a:gd name="connsiteX68" fmla="*/ 1069904 w 1623385"/>
              <a:gd name="connsiteY68" fmla="*/ 1021643 h 2172448"/>
              <a:gd name="connsiteX69" fmla="*/ 1031769 w 1623385"/>
              <a:gd name="connsiteY69" fmla="*/ 1028148 h 2172448"/>
              <a:gd name="connsiteX70" fmla="*/ 989297 w 1623385"/>
              <a:gd name="connsiteY70" fmla="*/ 1041794 h 2172448"/>
              <a:gd name="connsiteX71" fmla="*/ 945545 w 1623385"/>
              <a:gd name="connsiteY71" fmla="*/ 1058251 h 2172448"/>
              <a:gd name="connsiteX72" fmla="*/ 879476 w 1623385"/>
              <a:gd name="connsiteY72" fmla="*/ 1083805 h 2172448"/>
              <a:gd name="connsiteX73" fmla="*/ 838533 w 1623385"/>
              <a:gd name="connsiteY73" fmla="*/ 1101789 h 2172448"/>
              <a:gd name="connsiteX74" fmla="*/ 797802 w 1623385"/>
              <a:gd name="connsiteY74" fmla="*/ 1129297 h 2172448"/>
              <a:gd name="connsiteX75" fmla="*/ 764002 w 1623385"/>
              <a:gd name="connsiteY75" fmla="*/ 1147280 h 2172448"/>
              <a:gd name="connsiteX76" fmla="*/ 742785 w 1623385"/>
              <a:gd name="connsiteY76" fmla="*/ 1168072 h 2172448"/>
              <a:gd name="connsiteX77" fmla="*/ 725228 w 1623385"/>
              <a:gd name="connsiteY77" fmla="*/ 1178912 h 2172448"/>
              <a:gd name="connsiteX78" fmla="*/ 693383 w 1623385"/>
              <a:gd name="connsiteY78" fmla="*/ 1206208 h 2172448"/>
              <a:gd name="connsiteX79" fmla="*/ 668468 w 1623385"/>
              <a:gd name="connsiteY79" fmla="*/ 1234144 h 2172448"/>
              <a:gd name="connsiteX80" fmla="*/ 618000 w 1623385"/>
              <a:gd name="connsiteY80" fmla="*/ 1283972 h 2172448"/>
              <a:gd name="connsiteX81" fmla="*/ 573823 w 1623385"/>
              <a:gd name="connsiteY81" fmla="*/ 1306931 h 2172448"/>
              <a:gd name="connsiteX82" fmla="*/ 579438 w 1623385"/>
              <a:gd name="connsiteY82" fmla="*/ 1314751 h 2172448"/>
              <a:gd name="connsiteX83" fmla="*/ 563195 w 1623385"/>
              <a:gd name="connsiteY83" fmla="*/ 1335329 h 2172448"/>
              <a:gd name="connsiteX84" fmla="*/ 544786 w 1623385"/>
              <a:gd name="connsiteY84" fmla="*/ 1344001 h 2172448"/>
              <a:gd name="connsiteX85" fmla="*/ 538068 w 1623385"/>
              <a:gd name="connsiteY85" fmla="*/ 1348123 h 2172448"/>
              <a:gd name="connsiteX86" fmla="*/ 522466 w 1623385"/>
              <a:gd name="connsiteY86" fmla="*/ 1376485 h 2172448"/>
              <a:gd name="connsiteX87" fmla="*/ 492788 w 1623385"/>
              <a:gd name="connsiteY87" fmla="*/ 1411777 h 2172448"/>
              <a:gd name="connsiteX88" fmla="*/ 470469 w 1623385"/>
              <a:gd name="connsiteY88" fmla="*/ 1441241 h 2172448"/>
              <a:gd name="connsiteX89" fmla="*/ 462010 w 1623385"/>
              <a:gd name="connsiteY89" fmla="*/ 1454675 h 2172448"/>
              <a:gd name="connsiteX90" fmla="*/ 448149 w 1623385"/>
              <a:gd name="connsiteY90" fmla="*/ 1473086 h 2172448"/>
              <a:gd name="connsiteX91" fmla="*/ 430166 w 1623385"/>
              <a:gd name="connsiteY91" fmla="*/ 1492384 h 2172448"/>
              <a:gd name="connsiteX92" fmla="*/ 406566 w 1623385"/>
              <a:gd name="connsiteY92" fmla="*/ 1515558 h 2172448"/>
              <a:gd name="connsiteX93" fmla="*/ 399849 w 1623385"/>
              <a:gd name="connsiteY93" fmla="*/ 1531373 h 2172448"/>
              <a:gd name="connsiteX94" fmla="*/ 337901 w 1623385"/>
              <a:gd name="connsiteY94" fmla="*/ 1602882 h 2172448"/>
              <a:gd name="connsiteX95" fmla="*/ 287859 w 1623385"/>
              <a:gd name="connsiteY95" fmla="*/ 1680219 h 2172448"/>
              <a:gd name="connsiteX96" fmla="*/ 224170 w 1623385"/>
              <a:gd name="connsiteY96" fmla="*/ 1762106 h 2172448"/>
              <a:gd name="connsiteX97" fmla="*/ 205973 w 1623385"/>
              <a:gd name="connsiteY97" fmla="*/ 1798500 h 2172448"/>
              <a:gd name="connsiteX98" fmla="*/ 151382 w 1623385"/>
              <a:gd name="connsiteY98" fmla="*/ 1843992 h 2172448"/>
              <a:gd name="connsiteX99" fmla="*/ 105889 w 1623385"/>
              <a:gd name="connsiteY99" fmla="*/ 1907682 h 2172448"/>
              <a:gd name="connsiteX100" fmla="*/ 87692 w 1623385"/>
              <a:gd name="connsiteY100" fmla="*/ 1934977 h 2172448"/>
              <a:gd name="connsiteX101" fmla="*/ 69495 w 1623385"/>
              <a:gd name="connsiteY101" fmla="*/ 1980470 h 2172448"/>
              <a:gd name="connsiteX102" fmla="*/ 37650 w 1623385"/>
              <a:gd name="connsiteY102" fmla="*/ 2035061 h 2172448"/>
              <a:gd name="connsiteX103" fmla="*/ 24002 w 1623385"/>
              <a:gd name="connsiteY103" fmla="*/ 2066906 h 2172448"/>
              <a:gd name="connsiteX104" fmla="*/ 19453 w 1623385"/>
              <a:gd name="connsiteY104" fmla="*/ 2080553 h 2172448"/>
              <a:gd name="connsiteX105" fmla="*/ 31786 w 1623385"/>
              <a:gd name="connsiteY105" fmla="*/ 2101345 h 2172448"/>
              <a:gd name="connsiteX106" fmla="*/ 6018 w 1623385"/>
              <a:gd name="connsiteY106" fmla="*/ 2150072 h 2172448"/>
              <a:gd name="connsiteX107" fmla="*/ 1256 w 1623385"/>
              <a:gd name="connsiteY107" fmla="*/ 1698416 h 2172448"/>
              <a:gd name="connsiteX108" fmla="*/ 24002 w 1623385"/>
              <a:gd name="connsiteY108" fmla="*/ 1671120 h 2172448"/>
              <a:gd name="connsiteX109" fmla="*/ 69745 w 1623385"/>
              <a:gd name="connsiteY109" fmla="*/ 1604836 h 2172448"/>
              <a:gd name="connsiteX110" fmla="*/ 96399 w 1623385"/>
              <a:gd name="connsiteY110" fmla="*/ 1576225 h 2172448"/>
              <a:gd name="connsiteX111" fmla="*/ 108093 w 1623385"/>
              <a:gd name="connsiteY111" fmla="*/ 1539192 h 2172448"/>
              <a:gd name="connsiteX112" fmla="*/ 141216 w 1623385"/>
              <a:gd name="connsiteY112" fmla="*/ 1496969 h 2172448"/>
              <a:gd name="connsiteX113" fmla="*/ 174128 w 1623385"/>
              <a:gd name="connsiteY113" fmla="*/ 1375419 h 2172448"/>
              <a:gd name="connsiteX114" fmla="*/ 187776 w 1623385"/>
              <a:gd name="connsiteY114" fmla="*/ 1339025 h 2172448"/>
              <a:gd name="connsiteX115" fmla="*/ 201423 w 1623385"/>
              <a:gd name="connsiteY115" fmla="*/ 1307180 h 2172448"/>
              <a:gd name="connsiteX116" fmla="*/ 224170 w 1623385"/>
              <a:gd name="connsiteY116" fmla="*/ 1252589 h 2172448"/>
              <a:gd name="connsiteX117" fmla="*/ 233268 w 1623385"/>
              <a:gd name="connsiteY117" fmla="*/ 1207097 h 2172448"/>
              <a:gd name="connsiteX118" fmla="*/ 237817 w 1623385"/>
              <a:gd name="connsiteY118" fmla="*/ 1188900 h 2172448"/>
              <a:gd name="connsiteX119" fmla="*/ 242367 w 1623385"/>
              <a:gd name="connsiteY119" fmla="*/ 1175252 h 2172448"/>
              <a:gd name="connsiteX120" fmla="*/ 246916 w 1623385"/>
              <a:gd name="connsiteY120" fmla="*/ 1152506 h 2172448"/>
              <a:gd name="connsiteX121" fmla="*/ 256014 w 1623385"/>
              <a:gd name="connsiteY121" fmla="*/ 1129759 h 2172448"/>
              <a:gd name="connsiteX122" fmla="*/ 260564 w 1623385"/>
              <a:gd name="connsiteY122" fmla="*/ 1107013 h 2172448"/>
              <a:gd name="connsiteX123" fmla="*/ 274211 w 1623385"/>
              <a:gd name="connsiteY123" fmla="*/ 1056971 h 2172448"/>
              <a:gd name="connsiteX124" fmla="*/ 269662 w 1623385"/>
              <a:gd name="connsiteY124" fmla="*/ 938691 h 2172448"/>
              <a:gd name="connsiteX125" fmla="*/ 232415 w 1623385"/>
              <a:gd name="connsiteY125" fmla="*/ 577985 h 2172448"/>
              <a:gd name="connsiteX126" fmla="*/ 224170 w 1623385"/>
              <a:gd name="connsiteY126" fmla="*/ 542906 h 2172448"/>
              <a:gd name="connsiteX127" fmla="*/ 218555 w 1623385"/>
              <a:gd name="connsiteY127" fmla="*/ 527090 h 2172448"/>
              <a:gd name="connsiteX128" fmla="*/ 217026 w 1623385"/>
              <a:gd name="connsiteY128" fmla="*/ 497413 h 2172448"/>
              <a:gd name="connsiteX129" fmla="*/ 212477 w 1623385"/>
              <a:gd name="connsiteY129" fmla="*/ 470118 h 2172448"/>
              <a:gd name="connsiteX130" fmla="*/ 210522 w 1623385"/>
              <a:gd name="connsiteY130" fmla="*/ 451920 h 2172448"/>
              <a:gd name="connsiteX131" fmla="*/ 212476 w 1623385"/>
              <a:gd name="connsiteY131" fmla="*/ 393633 h 2172448"/>
              <a:gd name="connsiteX132" fmla="*/ 213792 w 1623385"/>
              <a:gd name="connsiteY132" fmla="*/ 364169 h 2172448"/>
              <a:gd name="connsiteX133" fmla="*/ 215923 w 1623385"/>
              <a:gd name="connsiteY133" fmla="*/ 333853 h 2172448"/>
              <a:gd name="connsiteX134" fmla="*/ 219620 w 1623385"/>
              <a:gd name="connsiteY134" fmla="*/ 329092 h 2172448"/>
              <a:gd name="connsiteX135" fmla="*/ 224170 w 1623385"/>
              <a:gd name="connsiteY135" fmla="*/ 279049 h 2172448"/>
              <a:gd name="connsiteX136" fmla="*/ 230673 w 1623385"/>
              <a:gd name="connsiteY136" fmla="*/ 201712 h 2172448"/>
              <a:gd name="connsiteX137" fmla="*/ 233268 w 1623385"/>
              <a:gd name="connsiteY137" fmla="*/ 165318 h 2172448"/>
              <a:gd name="connsiteX138" fmla="*/ 242367 w 1623385"/>
              <a:gd name="connsiteY138" fmla="*/ 151670 h 2172448"/>
              <a:gd name="connsiteX139" fmla="*/ 260564 w 1623385"/>
              <a:gd name="connsiteY139" fmla="*/ 119825 h 2172448"/>
              <a:gd name="connsiteX140" fmla="*/ 274211 w 1623385"/>
              <a:gd name="connsiteY140" fmla="*/ 74332 h 2172448"/>
              <a:gd name="connsiteX141" fmla="*/ 278761 w 1623385"/>
              <a:gd name="connsiteY141" fmla="*/ 60685 h 2172448"/>
              <a:gd name="connsiteX142" fmla="*/ 292408 w 1623385"/>
              <a:gd name="connsiteY142" fmla="*/ 39467 h 2172448"/>
              <a:gd name="connsiteX143" fmla="*/ 326634 w 1623385"/>
              <a:gd name="connsiteY143" fmla="*/ 4600 h 2172448"/>
              <a:gd name="connsiteX144" fmla="*/ 354142 w 1623385"/>
              <a:gd name="connsiteY144" fmla="*/ 37512 h 2172448"/>
              <a:gd name="connsiteX0" fmla="*/ 368315 w 1637558"/>
              <a:gd name="connsiteY0" fmla="*/ 37512 h 2182974"/>
              <a:gd name="connsiteX1" fmla="*/ 356623 w 1637558"/>
              <a:gd name="connsiteY1" fmla="*/ 110726 h 2182974"/>
              <a:gd name="connsiteX2" fmla="*/ 365722 w 1637558"/>
              <a:gd name="connsiteY2" fmla="*/ 260852 h 2182974"/>
              <a:gd name="connsiteX3" fmla="*/ 374820 w 1637558"/>
              <a:gd name="connsiteY3" fmla="*/ 333640 h 2182974"/>
              <a:gd name="connsiteX4" fmla="*/ 379369 w 1637558"/>
              <a:gd name="connsiteY4" fmla="*/ 351837 h 2182974"/>
              <a:gd name="connsiteX5" fmla="*/ 383919 w 1637558"/>
              <a:gd name="connsiteY5" fmla="*/ 383682 h 2182974"/>
              <a:gd name="connsiteX6" fmla="*/ 393017 w 1637558"/>
              <a:gd name="connsiteY6" fmla="*/ 410977 h 2182974"/>
              <a:gd name="connsiteX7" fmla="*/ 406665 w 1637558"/>
              <a:gd name="connsiteY7" fmla="*/ 451920 h 2182974"/>
              <a:gd name="connsiteX8" fmla="*/ 420313 w 1637558"/>
              <a:gd name="connsiteY8" fmla="*/ 461019 h 2182974"/>
              <a:gd name="connsiteX9" fmla="*/ 429411 w 1637558"/>
              <a:gd name="connsiteY9" fmla="*/ 492864 h 2182974"/>
              <a:gd name="connsiteX10" fmla="*/ 443059 w 1637558"/>
              <a:gd name="connsiteY10" fmla="*/ 506512 h 2182974"/>
              <a:gd name="connsiteX11" fmla="*/ 452158 w 1637558"/>
              <a:gd name="connsiteY11" fmla="*/ 520159 h 2182974"/>
              <a:gd name="connsiteX12" fmla="*/ 470355 w 1637558"/>
              <a:gd name="connsiteY12" fmla="*/ 547455 h 2182974"/>
              <a:gd name="connsiteX13" fmla="*/ 474904 w 1637558"/>
              <a:gd name="connsiteY13" fmla="*/ 565652 h 2182974"/>
              <a:gd name="connsiteX14" fmla="*/ 502199 w 1637558"/>
              <a:gd name="connsiteY14" fmla="*/ 592947 h 2182974"/>
              <a:gd name="connsiteX15" fmla="*/ 506749 w 1637558"/>
              <a:gd name="connsiteY15" fmla="*/ 606595 h 2182974"/>
              <a:gd name="connsiteX16" fmla="*/ 520396 w 1637558"/>
              <a:gd name="connsiteY16" fmla="*/ 615694 h 2182974"/>
              <a:gd name="connsiteX17" fmla="*/ 565889 w 1637558"/>
              <a:gd name="connsiteY17" fmla="*/ 652088 h 2182974"/>
              <a:gd name="connsiteX18" fmla="*/ 590803 w 1637558"/>
              <a:gd name="connsiteY18" fmla="*/ 670711 h 2182974"/>
              <a:gd name="connsiteX19" fmla="*/ 602283 w 1637558"/>
              <a:gd name="connsiteY19" fmla="*/ 685673 h 2182974"/>
              <a:gd name="connsiteX20" fmla="*/ 623287 w 1637558"/>
              <a:gd name="connsiteY20" fmla="*/ 699322 h 2182974"/>
              <a:gd name="connsiteX21" fmla="*/ 638677 w 1637558"/>
              <a:gd name="connsiteY21" fmla="*/ 715777 h 2182974"/>
              <a:gd name="connsiteX22" fmla="*/ 652325 w 1637558"/>
              <a:gd name="connsiteY22" fmla="*/ 720326 h 2182974"/>
              <a:gd name="connsiteX23" fmla="*/ 688719 w 1637558"/>
              <a:gd name="connsiteY23" fmla="*/ 743073 h 2182974"/>
              <a:gd name="connsiteX24" fmla="*/ 725113 w 1637558"/>
              <a:gd name="connsiteY24" fmla="*/ 752171 h 2182974"/>
              <a:gd name="connsiteX25" fmla="*/ 756958 w 1637558"/>
              <a:gd name="connsiteY25" fmla="*/ 761270 h 2182974"/>
              <a:gd name="connsiteX26" fmla="*/ 788802 w 1637558"/>
              <a:gd name="connsiteY26" fmla="*/ 779467 h 2182974"/>
              <a:gd name="connsiteX27" fmla="*/ 816098 w 1637558"/>
              <a:gd name="connsiteY27" fmla="*/ 793115 h 2182974"/>
              <a:gd name="connsiteX28" fmla="*/ 843393 w 1637558"/>
              <a:gd name="connsiteY28" fmla="*/ 797664 h 2182974"/>
              <a:gd name="connsiteX29" fmla="*/ 866140 w 1637558"/>
              <a:gd name="connsiteY29" fmla="*/ 802213 h 2182974"/>
              <a:gd name="connsiteX30" fmla="*/ 884337 w 1637558"/>
              <a:gd name="connsiteY30" fmla="*/ 806762 h 2182974"/>
              <a:gd name="connsiteX31" fmla="*/ 911632 w 1637558"/>
              <a:gd name="connsiteY31" fmla="*/ 811312 h 2182974"/>
              <a:gd name="connsiteX32" fmla="*/ 929829 w 1637558"/>
              <a:gd name="connsiteY32" fmla="*/ 815861 h 2182974"/>
              <a:gd name="connsiteX33" fmla="*/ 966223 w 1637558"/>
              <a:gd name="connsiteY33" fmla="*/ 820410 h 2182974"/>
              <a:gd name="connsiteX34" fmla="*/ 998068 w 1637558"/>
              <a:gd name="connsiteY34" fmla="*/ 824959 h 2182974"/>
              <a:gd name="connsiteX35" fmla="*/ 1025364 w 1637558"/>
              <a:gd name="connsiteY35" fmla="*/ 829509 h 2182974"/>
              <a:gd name="connsiteX36" fmla="*/ 1134546 w 1637558"/>
              <a:gd name="connsiteY36" fmla="*/ 834058 h 2182974"/>
              <a:gd name="connsiteX37" fmla="*/ 1184587 w 1637558"/>
              <a:gd name="connsiteY37" fmla="*/ 838607 h 2182974"/>
              <a:gd name="connsiteX38" fmla="*/ 1230080 w 1637558"/>
              <a:gd name="connsiteY38" fmla="*/ 834058 h 2182974"/>
              <a:gd name="connsiteX39" fmla="*/ 1334713 w 1637558"/>
              <a:gd name="connsiteY39" fmla="*/ 829509 h 2182974"/>
              <a:gd name="connsiteX40" fmla="*/ 1362008 w 1637558"/>
              <a:gd name="connsiteY40" fmla="*/ 824959 h 2182974"/>
              <a:gd name="connsiteX41" fmla="*/ 1389304 w 1637558"/>
              <a:gd name="connsiteY41" fmla="*/ 815861 h 2182974"/>
              <a:gd name="connsiteX42" fmla="*/ 1443895 w 1637558"/>
              <a:gd name="connsiteY42" fmla="*/ 811312 h 2182974"/>
              <a:gd name="connsiteX43" fmla="*/ 1471190 w 1637558"/>
              <a:gd name="connsiteY43" fmla="*/ 806762 h 2182974"/>
              <a:gd name="connsiteX44" fmla="*/ 1489387 w 1637558"/>
              <a:gd name="connsiteY44" fmla="*/ 802213 h 2182974"/>
              <a:gd name="connsiteX45" fmla="*/ 1545294 w 1637558"/>
              <a:gd name="connsiteY45" fmla="*/ 790521 h 2182974"/>
              <a:gd name="connsiteX46" fmla="*/ 1582114 w 1637558"/>
              <a:gd name="connsiteY46" fmla="*/ 778827 h 2182974"/>
              <a:gd name="connsiteX47" fmla="*/ 1626931 w 1637558"/>
              <a:gd name="connsiteY47" fmla="*/ 758036 h 2182974"/>
              <a:gd name="connsiteX48" fmla="*/ 1637558 w 1637558"/>
              <a:gd name="connsiteY48" fmla="*/ 779253 h 2182974"/>
              <a:gd name="connsiteX49" fmla="*/ 1621316 w 1637558"/>
              <a:gd name="connsiteY49" fmla="*/ 802213 h 2182974"/>
              <a:gd name="connsiteX50" fmla="*/ 1603119 w 1637558"/>
              <a:gd name="connsiteY50" fmla="*/ 811312 h 2182974"/>
              <a:gd name="connsiteX51" fmla="*/ 1571487 w 1637558"/>
              <a:gd name="connsiteY51" fmla="*/ 837079 h 2182974"/>
              <a:gd name="connsiteX52" fmla="*/ 1548954 w 1637558"/>
              <a:gd name="connsiteY52" fmla="*/ 850513 h 2182974"/>
              <a:gd name="connsiteX53" fmla="*/ 1505416 w 1637558"/>
              <a:gd name="connsiteY53" fmla="*/ 864162 h 2182974"/>
              <a:gd name="connsiteX54" fmla="*/ 1501293 w 1637558"/>
              <a:gd name="connsiteY54" fmla="*/ 880191 h 2182974"/>
              <a:gd name="connsiteX55" fmla="*/ 1455374 w 1637558"/>
              <a:gd name="connsiteY55" fmla="*/ 889075 h 2182974"/>
              <a:gd name="connsiteX56" fmla="*/ 1441940 w 1637558"/>
              <a:gd name="connsiteY56" fmla="*/ 895793 h 2182974"/>
              <a:gd name="connsiteX57" fmla="*/ 1419194 w 1637558"/>
              <a:gd name="connsiteY57" fmla="*/ 909653 h 2182974"/>
              <a:gd name="connsiteX58" fmla="*/ 1393853 w 1637558"/>
              <a:gd name="connsiteY58" fmla="*/ 918753 h 2182974"/>
              <a:gd name="connsiteX59" fmla="*/ 1371320 w 1637558"/>
              <a:gd name="connsiteY59" fmla="*/ 925469 h 2182974"/>
              <a:gd name="connsiteX60" fmla="*/ 1343811 w 1637558"/>
              <a:gd name="connsiteY60" fmla="*/ 932187 h 2182974"/>
              <a:gd name="connsiteX61" fmla="*/ 1323233 w 1637558"/>
              <a:gd name="connsiteY61" fmla="*/ 951023 h 2182974"/>
              <a:gd name="connsiteX62" fmla="*/ 1300700 w 1637558"/>
              <a:gd name="connsiteY62" fmla="*/ 962504 h 2182974"/>
              <a:gd name="connsiteX63" fmla="*/ 1270809 w 1637558"/>
              <a:gd name="connsiteY63" fmla="*/ 969434 h 2182974"/>
              <a:gd name="connsiteX64" fmla="*/ 1230294 w 1637558"/>
              <a:gd name="connsiteY64" fmla="*/ 978320 h 2182974"/>
              <a:gd name="connsiteX65" fmla="*/ 1177870 w 1637558"/>
              <a:gd name="connsiteY65" fmla="*/ 994775 h 2182974"/>
              <a:gd name="connsiteX66" fmla="*/ 1123065 w 1637558"/>
              <a:gd name="connsiteY66" fmla="*/ 1007996 h 2182974"/>
              <a:gd name="connsiteX67" fmla="*/ 1107250 w 1637558"/>
              <a:gd name="connsiteY67" fmla="*/ 1012544 h 2182974"/>
              <a:gd name="connsiteX68" fmla="*/ 1084077 w 1637558"/>
              <a:gd name="connsiteY68" fmla="*/ 1021643 h 2182974"/>
              <a:gd name="connsiteX69" fmla="*/ 1045942 w 1637558"/>
              <a:gd name="connsiteY69" fmla="*/ 1028148 h 2182974"/>
              <a:gd name="connsiteX70" fmla="*/ 1003470 w 1637558"/>
              <a:gd name="connsiteY70" fmla="*/ 1041794 h 2182974"/>
              <a:gd name="connsiteX71" fmla="*/ 959718 w 1637558"/>
              <a:gd name="connsiteY71" fmla="*/ 1058251 h 2182974"/>
              <a:gd name="connsiteX72" fmla="*/ 893649 w 1637558"/>
              <a:gd name="connsiteY72" fmla="*/ 1083805 h 2182974"/>
              <a:gd name="connsiteX73" fmla="*/ 852706 w 1637558"/>
              <a:gd name="connsiteY73" fmla="*/ 1101789 h 2182974"/>
              <a:gd name="connsiteX74" fmla="*/ 811975 w 1637558"/>
              <a:gd name="connsiteY74" fmla="*/ 1129297 h 2182974"/>
              <a:gd name="connsiteX75" fmla="*/ 778175 w 1637558"/>
              <a:gd name="connsiteY75" fmla="*/ 1147280 h 2182974"/>
              <a:gd name="connsiteX76" fmla="*/ 756958 w 1637558"/>
              <a:gd name="connsiteY76" fmla="*/ 1168072 h 2182974"/>
              <a:gd name="connsiteX77" fmla="*/ 739401 w 1637558"/>
              <a:gd name="connsiteY77" fmla="*/ 1178912 h 2182974"/>
              <a:gd name="connsiteX78" fmla="*/ 707556 w 1637558"/>
              <a:gd name="connsiteY78" fmla="*/ 1206208 h 2182974"/>
              <a:gd name="connsiteX79" fmla="*/ 682641 w 1637558"/>
              <a:gd name="connsiteY79" fmla="*/ 1234144 h 2182974"/>
              <a:gd name="connsiteX80" fmla="*/ 632173 w 1637558"/>
              <a:gd name="connsiteY80" fmla="*/ 1283972 h 2182974"/>
              <a:gd name="connsiteX81" fmla="*/ 587996 w 1637558"/>
              <a:gd name="connsiteY81" fmla="*/ 1306931 h 2182974"/>
              <a:gd name="connsiteX82" fmla="*/ 593611 w 1637558"/>
              <a:gd name="connsiteY82" fmla="*/ 1314751 h 2182974"/>
              <a:gd name="connsiteX83" fmla="*/ 577368 w 1637558"/>
              <a:gd name="connsiteY83" fmla="*/ 1335329 h 2182974"/>
              <a:gd name="connsiteX84" fmla="*/ 558959 w 1637558"/>
              <a:gd name="connsiteY84" fmla="*/ 1344001 h 2182974"/>
              <a:gd name="connsiteX85" fmla="*/ 552241 w 1637558"/>
              <a:gd name="connsiteY85" fmla="*/ 1348123 h 2182974"/>
              <a:gd name="connsiteX86" fmla="*/ 536639 w 1637558"/>
              <a:gd name="connsiteY86" fmla="*/ 1376485 h 2182974"/>
              <a:gd name="connsiteX87" fmla="*/ 506961 w 1637558"/>
              <a:gd name="connsiteY87" fmla="*/ 1411777 h 2182974"/>
              <a:gd name="connsiteX88" fmla="*/ 484642 w 1637558"/>
              <a:gd name="connsiteY88" fmla="*/ 1441241 h 2182974"/>
              <a:gd name="connsiteX89" fmla="*/ 476183 w 1637558"/>
              <a:gd name="connsiteY89" fmla="*/ 1454675 h 2182974"/>
              <a:gd name="connsiteX90" fmla="*/ 462322 w 1637558"/>
              <a:gd name="connsiteY90" fmla="*/ 1473086 h 2182974"/>
              <a:gd name="connsiteX91" fmla="*/ 444339 w 1637558"/>
              <a:gd name="connsiteY91" fmla="*/ 1492384 h 2182974"/>
              <a:gd name="connsiteX92" fmla="*/ 420739 w 1637558"/>
              <a:gd name="connsiteY92" fmla="*/ 1515558 h 2182974"/>
              <a:gd name="connsiteX93" fmla="*/ 414022 w 1637558"/>
              <a:gd name="connsiteY93" fmla="*/ 1531373 h 2182974"/>
              <a:gd name="connsiteX94" fmla="*/ 352074 w 1637558"/>
              <a:gd name="connsiteY94" fmla="*/ 1602882 h 2182974"/>
              <a:gd name="connsiteX95" fmla="*/ 302032 w 1637558"/>
              <a:gd name="connsiteY95" fmla="*/ 1680219 h 2182974"/>
              <a:gd name="connsiteX96" fmla="*/ 238343 w 1637558"/>
              <a:gd name="connsiteY96" fmla="*/ 1762106 h 2182974"/>
              <a:gd name="connsiteX97" fmla="*/ 220146 w 1637558"/>
              <a:gd name="connsiteY97" fmla="*/ 1798500 h 2182974"/>
              <a:gd name="connsiteX98" fmla="*/ 165555 w 1637558"/>
              <a:gd name="connsiteY98" fmla="*/ 1843992 h 2182974"/>
              <a:gd name="connsiteX99" fmla="*/ 120062 w 1637558"/>
              <a:gd name="connsiteY99" fmla="*/ 1907682 h 2182974"/>
              <a:gd name="connsiteX100" fmla="*/ 101865 w 1637558"/>
              <a:gd name="connsiteY100" fmla="*/ 1934977 h 2182974"/>
              <a:gd name="connsiteX101" fmla="*/ 83668 w 1637558"/>
              <a:gd name="connsiteY101" fmla="*/ 1980470 h 2182974"/>
              <a:gd name="connsiteX102" fmla="*/ 51823 w 1637558"/>
              <a:gd name="connsiteY102" fmla="*/ 2035061 h 2182974"/>
              <a:gd name="connsiteX103" fmla="*/ 38175 w 1637558"/>
              <a:gd name="connsiteY103" fmla="*/ 2066906 h 2182974"/>
              <a:gd name="connsiteX104" fmla="*/ 33626 w 1637558"/>
              <a:gd name="connsiteY104" fmla="*/ 2080553 h 2182974"/>
              <a:gd name="connsiteX105" fmla="*/ 45959 w 1637558"/>
              <a:gd name="connsiteY105" fmla="*/ 2101345 h 2182974"/>
              <a:gd name="connsiteX106" fmla="*/ 1141 w 1637558"/>
              <a:gd name="connsiteY106" fmla="*/ 2161978 h 2182974"/>
              <a:gd name="connsiteX107" fmla="*/ 15429 w 1637558"/>
              <a:gd name="connsiteY107" fmla="*/ 1698416 h 2182974"/>
              <a:gd name="connsiteX108" fmla="*/ 38175 w 1637558"/>
              <a:gd name="connsiteY108" fmla="*/ 1671120 h 2182974"/>
              <a:gd name="connsiteX109" fmla="*/ 83918 w 1637558"/>
              <a:gd name="connsiteY109" fmla="*/ 1604836 h 2182974"/>
              <a:gd name="connsiteX110" fmla="*/ 110572 w 1637558"/>
              <a:gd name="connsiteY110" fmla="*/ 1576225 h 2182974"/>
              <a:gd name="connsiteX111" fmla="*/ 122266 w 1637558"/>
              <a:gd name="connsiteY111" fmla="*/ 1539192 h 2182974"/>
              <a:gd name="connsiteX112" fmla="*/ 155389 w 1637558"/>
              <a:gd name="connsiteY112" fmla="*/ 1496969 h 2182974"/>
              <a:gd name="connsiteX113" fmla="*/ 188301 w 1637558"/>
              <a:gd name="connsiteY113" fmla="*/ 1375419 h 2182974"/>
              <a:gd name="connsiteX114" fmla="*/ 201949 w 1637558"/>
              <a:gd name="connsiteY114" fmla="*/ 1339025 h 2182974"/>
              <a:gd name="connsiteX115" fmla="*/ 215596 w 1637558"/>
              <a:gd name="connsiteY115" fmla="*/ 1307180 h 2182974"/>
              <a:gd name="connsiteX116" fmla="*/ 238343 w 1637558"/>
              <a:gd name="connsiteY116" fmla="*/ 1252589 h 2182974"/>
              <a:gd name="connsiteX117" fmla="*/ 247441 w 1637558"/>
              <a:gd name="connsiteY117" fmla="*/ 1207097 h 2182974"/>
              <a:gd name="connsiteX118" fmla="*/ 251990 w 1637558"/>
              <a:gd name="connsiteY118" fmla="*/ 1188900 h 2182974"/>
              <a:gd name="connsiteX119" fmla="*/ 256540 w 1637558"/>
              <a:gd name="connsiteY119" fmla="*/ 1175252 h 2182974"/>
              <a:gd name="connsiteX120" fmla="*/ 261089 w 1637558"/>
              <a:gd name="connsiteY120" fmla="*/ 1152506 h 2182974"/>
              <a:gd name="connsiteX121" fmla="*/ 270187 w 1637558"/>
              <a:gd name="connsiteY121" fmla="*/ 1129759 h 2182974"/>
              <a:gd name="connsiteX122" fmla="*/ 274737 w 1637558"/>
              <a:gd name="connsiteY122" fmla="*/ 1107013 h 2182974"/>
              <a:gd name="connsiteX123" fmla="*/ 288384 w 1637558"/>
              <a:gd name="connsiteY123" fmla="*/ 1056971 h 2182974"/>
              <a:gd name="connsiteX124" fmla="*/ 283835 w 1637558"/>
              <a:gd name="connsiteY124" fmla="*/ 938691 h 2182974"/>
              <a:gd name="connsiteX125" fmla="*/ 246588 w 1637558"/>
              <a:gd name="connsiteY125" fmla="*/ 577985 h 2182974"/>
              <a:gd name="connsiteX126" fmla="*/ 238343 w 1637558"/>
              <a:gd name="connsiteY126" fmla="*/ 542906 h 2182974"/>
              <a:gd name="connsiteX127" fmla="*/ 232728 w 1637558"/>
              <a:gd name="connsiteY127" fmla="*/ 527090 h 2182974"/>
              <a:gd name="connsiteX128" fmla="*/ 231199 w 1637558"/>
              <a:gd name="connsiteY128" fmla="*/ 497413 h 2182974"/>
              <a:gd name="connsiteX129" fmla="*/ 226650 w 1637558"/>
              <a:gd name="connsiteY129" fmla="*/ 470118 h 2182974"/>
              <a:gd name="connsiteX130" fmla="*/ 224695 w 1637558"/>
              <a:gd name="connsiteY130" fmla="*/ 451920 h 2182974"/>
              <a:gd name="connsiteX131" fmla="*/ 226649 w 1637558"/>
              <a:gd name="connsiteY131" fmla="*/ 393633 h 2182974"/>
              <a:gd name="connsiteX132" fmla="*/ 227965 w 1637558"/>
              <a:gd name="connsiteY132" fmla="*/ 364169 h 2182974"/>
              <a:gd name="connsiteX133" fmla="*/ 230096 w 1637558"/>
              <a:gd name="connsiteY133" fmla="*/ 333853 h 2182974"/>
              <a:gd name="connsiteX134" fmla="*/ 233793 w 1637558"/>
              <a:gd name="connsiteY134" fmla="*/ 329092 h 2182974"/>
              <a:gd name="connsiteX135" fmla="*/ 238343 w 1637558"/>
              <a:gd name="connsiteY135" fmla="*/ 279049 h 2182974"/>
              <a:gd name="connsiteX136" fmla="*/ 244846 w 1637558"/>
              <a:gd name="connsiteY136" fmla="*/ 201712 h 2182974"/>
              <a:gd name="connsiteX137" fmla="*/ 247441 w 1637558"/>
              <a:gd name="connsiteY137" fmla="*/ 165318 h 2182974"/>
              <a:gd name="connsiteX138" fmla="*/ 256540 w 1637558"/>
              <a:gd name="connsiteY138" fmla="*/ 151670 h 2182974"/>
              <a:gd name="connsiteX139" fmla="*/ 274737 w 1637558"/>
              <a:gd name="connsiteY139" fmla="*/ 119825 h 2182974"/>
              <a:gd name="connsiteX140" fmla="*/ 288384 w 1637558"/>
              <a:gd name="connsiteY140" fmla="*/ 74332 h 2182974"/>
              <a:gd name="connsiteX141" fmla="*/ 292934 w 1637558"/>
              <a:gd name="connsiteY141" fmla="*/ 60685 h 2182974"/>
              <a:gd name="connsiteX142" fmla="*/ 306581 w 1637558"/>
              <a:gd name="connsiteY142" fmla="*/ 39467 h 2182974"/>
              <a:gd name="connsiteX143" fmla="*/ 340807 w 1637558"/>
              <a:gd name="connsiteY143" fmla="*/ 4600 h 2182974"/>
              <a:gd name="connsiteX144" fmla="*/ 368315 w 1637558"/>
              <a:gd name="connsiteY144" fmla="*/ 37512 h 2182974"/>
              <a:gd name="connsiteX0" fmla="*/ 368315 w 1637558"/>
              <a:gd name="connsiteY0" fmla="*/ 37512 h 2182974"/>
              <a:gd name="connsiteX1" fmla="*/ 356623 w 1637558"/>
              <a:gd name="connsiteY1" fmla="*/ 110726 h 2182974"/>
              <a:gd name="connsiteX2" fmla="*/ 365722 w 1637558"/>
              <a:gd name="connsiteY2" fmla="*/ 260852 h 2182974"/>
              <a:gd name="connsiteX3" fmla="*/ 374820 w 1637558"/>
              <a:gd name="connsiteY3" fmla="*/ 333640 h 2182974"/>
              <a:gd name="connsiteX4" fmla="*/ 379369 w 1637558"/>
              <a:gd name="connsiteY4" fmla="*/ 351837 h 2182974"/>
              <a:gd name="connsiteX5" fmla="*/ 383919 w 1637558"/>
              <a:gd name="connsiteY5" fmla="*/ 383682 h 2182974"/>
              <a:gd name="connsiteX6" fmla="*/ 393017 w 1637558"/>
              <a:gd name="connsiteY6" fmla="*/ 410977 h 2182974"/>
              <a:gd name="connsiteX7" fmla="*/ 406665 w 1637558"/>
              <a:gd name="connsiteY7" fmla="*/ 451920 h 2182974"/>
              <a:gd name="connsiteX8" fmla="*/ 420313 w 1637558"/>
              <a:gd name="connsiteY8" fmla="*/ 461019 h 2182974"/>
              <a:gd name="connsiteX9" fmla="*/ 429411 w 1637558"/>
              <a:gd name="connsiteY9" fmla="*/ 492864 h 2182974"/>
              <a:gd name="connsiteX10" fmla="*/ 443059 w 1637558"/>
              <a:gd name="connsiteY10" fmla="*/ 506512 h 2182974"/>
              <a:gd name="connsiteX11" fmla="*/ 452158 w 1637558"/>
              <a:gd name="connsiteY11" fmla="*/ 520159 h 2182974"/>
              <a:gd name="connsiteX12" fmla="*/ 470355 w 1637558"/>
              <a:gd name="connsiteY12" fmla="*/ 547455 h 2182974"/>
              <a:gd name="connsiteX13" fmla="*/ 474904 w 1637558"/>
              <a:gd name="connsiteY13" fmla="*/ 565652 h 2182974"/>
              <a:gd name="connsiteX14" fmla="*/ 502199 w 1637558"/>
              <a:gd name="connsiteY14" fmla="*/ 592947 h 2182974"/>
              <a:gd name="connsiteX15" fmla="*/ 506749 w 1637558"/>
              <a:gd name="connsiteY15" fmla="*/ 606595 h 2182974"/>
              <a:gd name="connsiteX16" fmla="*/ 520396 w 1637558"/>
              <a:gd name="connsiteY16" fmla="*/ 615694 h 2182974"/>
              <a:gd name="connsiteX17" fmla="*/ 565889 w 1637558"/>
              <a:gd name="connsiteY17" fmla="*/ 652088 h 2182974"/>
              <a:gd name="connsiteX18" fmla="*/ 590803 w 1637558"/>
              <a:gd name="connsiteY18" fmla="*/ 670711 h 2182974"/>
              <a:gd name="connsiteX19" fmla="*/ 602283 w 1637558"/>
              <a:gd name="connsiteY19" fmla="*/ 685673 h 2182974"/>
              <a:gd name="connsiteX20" fmla="*/ 623287 w 1637558"/>
              <a:gd name="connsiteY20" fmla="*/ 699322 h 2182974"/>
              <a:gd name="connsiteX21" fmla="*/ 638677 w 1637558"/>
              <a:gd name="connsiteY21" fmla="*/ 715777 h 2182974"/>
              <a:gd name="connsiteX22" fmla="*/ 652325 w 1637558"/>
              <a:gd name="connsiteY22" fmla="*/ 720326 h 2182974"/>
              <a:gd name="connsiteX23" fmla="*/ 688719 w 1637558"/>
              <a:gd name="connsiteY23" fmla="*/ 743073 h 2182974"/>
              <a:gd name="connsiteX24" fmla="*/ 725113 w 1637558"/>
              <a:gd name="connsiteY24" fmla="*/ 752171 h 2182974"/>
              <a:gd name="connsiteX25" fmla="*/ 756958 w 1637558"/>
              <a:gd name="connsiteY25" fmla="*/ 761270 h 2182974"/>
              <a:gd name="connsiteX26" fmla="*/ 788802 w 1637558"/>
              <a:gd name="connsiteY26" fmla="*/ 779467 h 2182974"/>
              <a:gd name="connsiteX27" fmla="*/ 816098 w 1637558"/>
              <a:gd name="connsiteY27" fmla="*/ 793115 h 2182974"/>
              <a:gd name="connsiteX28" fmla="*/ 843393 w 1637558"/>
              <a:gd name="connsiteY28" fmla="*/ 797664 h 2182974"/>
              <a:gd name="connsiteX29" fmla="*/ 866140 w 1637558"/>
              <a:gd name="connsiteY29" fmla="*/ 802213 h 2182974"/>
              <a:gd name="connsiteX30" fmla="*/ 884337 w 1637558"/>
              <a:gd name="connsiteY30" fmla="*/ 806762 h 2182974"/>
              <a:gd name="connsiteX31" fmla="*/ 911632 w 1637558"/>
              <a:gd name="connsiteY31" fmla="*/ 811312 h 2182974"/>
              <a:gd name="connsiteX32" fmla="*/ 929829 w 1637558"/>
              <a:gd name="connsiteY32" fmla="*/ 815861 h 2182974"/>
              <a:gd name="connsiteX33" fmla="*/ 966223 w 1637558"/>
              <a:gd name="connsiteY33" fmla="*/ 820410 h 2182974"/>
              <a:gd name="connsiteX34" fmla="*/ 998068 w 1637558"/>
              <a:gd name="connsiteY34" fmla="*/ 824959 h 2182974"/>
              <a:gd name="connsiteX35" fmla="*/ 1025364 w 1637558"/>
              <a:gd name="connsiteY35" fmla="*/ 829509 h 2182974"/>
              <a:gd name="connsiteX36" fmla="*/ 1134546 w 1637558"/>
              <a:gd name="connsiteY36" fmla="*/ 834058 h 2182974"/>
              <a:gd name="connsiteX37" fmla="*/ 1184587 w 1637558"/>
              <a:gd name="connsiteY37" fmla="*/ 838607 h 2182974"/>
              <a:gd name="connsiteX38" fmla="*/ 1230080 w 1637558"/>
              <a:gd name="connsiteY38" fmla="*/ 834058 h 2182974"/>
              <a:gd name="connsiteX39" fmla="*/ 1334713 w 1637558"/>
              <a:gd name="connsiteY39" fmla="*/ 829509 h 2182974"/>
              <a:gd name="connsiteX40" fmla="*/ 1362008 w 1637558"/>
              <a:gd name="connsiteY40" fmla="*/ 824959 h 2182974"/>
              <a:gd name="connsiteX41" fmla="*/ 1389304 w 1637558"/>
              <a:gd name="connsiteY41" fmla="*/ 815861 h 2182974"/>
              <a:gd name="connsiteX42" fmla="*/ 1443895 w 1637558"/>
              <a:gd name="connsiteY42" fmla="*/ 811312 h 2182974"/>
              <a:gd name="connsiteX43" fmla="*/ 1471190 w 1637558"/>
              <a:gd name="connsiteY43" fmla="*/ 806762 h 2182974"/>
              <a:gd name="connsiteX44" fmla="*/ 1489387 w 1637558"/>
              <a:gd name="connsiteY44" fmla="*/ 802213 h 2182974"/>
              <a:gd name="connsiteX45" fmla="*/ 1545294 w 1637558"/>
              <a:gd name="connsiteY45" fmla="*/ 790521 h 2182974"/>
              <a:gd name="connsiteX46" fmla="*/ 1582114 w 1637558"/>
              <a:gd name="connsiteY46" fmla="*/ 778827 h 2182974"/>
              <a:gd name="connsiteX47" fmla="*/ 1626931 w 1637558"/>
              <a:gd name="connsiteY47" fmla="*/ 758036 h 2182974"/>
              <a:gd name="connsiteX48" fmla="*/ 1637558 w 1637558"/>
              <a:gd name="connsiteY48" fmla="*/ 779253 h 2182974"/>
              <a:gd name="connsiteX49" fmla="*/ 1621316 w 1637558"/>
              <a:gd name="connsiteY49" fmla="*/ 802213 h 2182974"/>
              <a:gd name="connsiteX50" fmla="*/ 1603119 w 1637558"/>
              <a:gd name="connsiteY50" fmla="*/ 811312 h 2182974"/>
              <a:gd name="connsiteX51" fmla="*/ 1571487 w 1637558"/>
              <a:gd name="connsiteY51" fmla="*/ 837079 h 2182974"/>
              <a:gd name="connsiteX52" fmla="*/ 1548954 w 1637558"/>
              <a:gd name="connsiteY52" fmla="*/ 850513 h 2182974"/>
              <a:gd name="connsiteX53" fmla="*/ 1505416 w 1637558"/>
              <a:gd name="connsiteY53" fmla="*/ 864162 h 2182974"/>
              <a:gd name="connsiteX54" fmla="*/ 1501293 w 1637558"/>
              <a:gd name="connsiteY54" fmla="*/ 880191 h 2182974"/>
              <a:gd name="connsiteX55" fmla="*/ 1455374 w 1637558"/>
              <a:gd name="connsiteY55" fmla="*/ 889075 h 2182974"/>
              <a:gd name="connsiteX56" fmla="*/ 1441940 w 1637558"/>
              <a:gd name="connsiteY56" fmla="*/ 895793 h 2182974"/>
              <a:gd name="connsiteX57" fmla="*/ 1419194 w 1637558"/>
              <a:gd name="connsiteY57" fmla="*/ 909653 h 2182974"/>
              <a:gd name="connsiteX58" fmla="*/ 1393853 w 1637558"/>
              <a:gd name="connsiteY58" fmla="*/ 918753 h 2182974"/>
              <a:gd name="connsiteX59" fmla="*/ 1371320 w 1637558"/>
              <a:gd name="connsiteY59" fmla="*/ 925469 h 2182974"/>
              <a:gd name="connsiteX60" fmla="*/ 1343811 w 1637558"/>
              <a:gd name="connsiteY60" fmla="*/ 932187 h 2182974"/>
              <a:gd name="connsiteX61" fmla="*/ 1323233 w 1637558"/>
              <a:gd name="connsiteY61" fmla="*/ 951023 h 2182974"/>
              <a:gd name="connsiteX62" fmla="*/ 1300700 w 1637558"/>
              <a:gd name="connsiteY62" fmla="*/ 962504 h 2182974"/>
              <a:gd name="connsiteX63" fmla="*/ 1270809 w 1637558"/>
              <a:gd name="connsiteY63" fmla="*/ 969434 h 2182974"/>
              <a:gd name="connsiteX64" fmla="*/ 1230294 w 1637558"/>
              <a:gd name="connsiteY64" fmla="*/ 978320 h 2182974"/>
              <a:gd name="connsiteX65" fmla="*/ 1177870 w 1637558"/>
              <a:gd name="connsiteY65" fmla="*/ 994775 h 2182974"/>
              <a:gd name="connsiteX66" fmla="*/ 1123065 w 1637558"/>
              <a:gd name="connsiteY66" fmla="*/ 1007996 h 2182974"/>
              <a:gd name="connsiteX67" fmla="*/ 1107250 w 1637558"/>
              <a:gd name="connsiteY67" fmla="*/ 1012544 h 2182974"/>
              <a:gd name="connsiteX68" fmla="*/ 1084077 w 1637558"/>
              <a:gd name="connsiteY68" fmla="*/ 1021643 h 2182974"/>
              <a:gd name="connsiteX69" fmla="*/ 1045942 w 1637558"/>
              <a:gd name="connsiteY69" fmla="*/ 1028148 h 2182974"/>
              <a:gd name="connsiteX70" fmla="*/ 1003470 w 1637558"/>
              <a:gd name="connsiteY70" fmla="*/ 1041794 h 2182974"/>
              <a:gd name="connsiteX71" fmla="*/ 959718 w 1637558"/>
              <a:gd name="connsiteY71" fmla="*/ 1058251 h 2182974"/>
              <a:gd name="connsiteX72" fmla="*/ 893649 w 1637558"/>
              <a:gd name="connsiteY72" fmla="*/ 1083805 h 2182974"/>
              <a:gd name="connsiteX73" fmla="*/ 852706 w 1637558"/>
              <a:gd name="connsiteY73" fmla="*/ 1101789 h 2182974"/>
              <a:gd name="connsiteX74" fmla="*/ 811975 w 1637558"/>
              <a:gd name="connsiteY74" fmla="*/ 1129297 h 2182974"/>
              <a:gd name="connsiteX75" fmla="*/ 778175 w 1637558"/>
              <a:gd name="connsiteY75" fmla="*/ 1147280 h 2182974"/>
              <a:gd name="connsiteX76" fmla="*/ 756958 w 1637558"/>
              <a:gd name="connsiteY76" fmla="*/ 1168072 h 2182974"/>
              <a:gd name="connsiteX77" fmla="*/ 739401 w 1637558"/>
              <a:gd name="connsiteY77" fmla="*/ 1178912 h 2182974"/>
              <a:gd name="connsiteX78" fmla="*/ 707556 w 1637558"/>
              <a:gd name="connsiteY78" fmla="*/ 1206208 h 2182974"/>
              <a:gd name="connsiteX79" fmla="*/ 682641 w 1637558"/>
              <a:gd name="connsiteY79" fmla="*/ 1234144 h 2182974"/>
              <a:gd name="connsiteX80" fmla="*/ 632173 w 1637558"/>
              <a:gd name="connsiteY80" fmla="*/ 1283972 h 2182974"/>
              <a:gd name="connsiteX81" fmla="*/ 587996 w 1637558"/>
              <a:gd name="connsiteY81" fmla="*/ 1306931 h 2182974"/>
              <a:gd name="connsiteX82" fmla="*/ 593611 w 1637558"/>
              <a:gd name="connsiteY82" fmla="*/ 1314751 h 2182974"/>
              <a:gd name="connsiteX83" fmla="*/ 577368 w 1637558"/>
              <a:gd name="connsiteY83" fmla="*/ 1335329 h 2182974"/>
              <a:gd name="connsiteX84" fmla="*/ 558959 w 1637558"/>
              <a:gd name="connsiteY84" fmla="*/ 1344001 h 2182974"/>
              <a:gd name="connsiteX85" fmla="*/ 552241 w 1637558"/>
              <a:gd name="connsiteY85" fmla="*/ 1348123 h 2182974"/>
              <a:gd name="connsiteX86" fmla="*/ 536639 w 1637558"/>
              <a:gd name="connsiteY86" fmla="*/ 1376485 h 2182974"/>
              <a:gd name="connsiteX87" fmla="*/ 506961 w 1637558"/>
              <a:gd name="connsiteY87" fmla="*/ 1411777 h 2182974"/>
              <a:gd name="connsiteX88" fmla="*/ 484642 w 1637558"/>
              <a:gd name="connsiteY88" fmla="*/ 1441241 h 2182974"/>
              <a:gd name="connsiteX89" fmla="*/ 476183 w 1637558"/>
              <a:gd name="connsiteY89" fmla="*/ 1454675 h 2182974"/>
              <a:gd name="connsiteX90" fmla="*/ 462322 w 1637558"/>
              <a:gd name="connsiteY90" fmla="*/ 1473086 h 2182974"/>
              <a:gd name="connsiteX91" fmla="*/ 444339 w 1637558"/>
              <a:gd name="connsiteY91" fmla="*/ 1492384 h 2182974"/>
              <a:gd name="connsiteX92" fmla="*/ 420739 w 1637558"/>
              <a:gd name="connsiteY92" fmla="*/ 1515558 h 2182974"/>
              <a:gd name="connsiteX93" fmla="*/ 414022 w 1637558"/>
              <a:gd name="connsiteY93" fmla="*/ 1531373 h 2182974"/>
              <a:gd name="connsiteX94" fmla="*/ 352074 w 1637558"/>
              <a:gd name="connsiteY94" fmla="*/ 1602882 h 2182974"/>
              <a:gd name="connsiteX95" fmla="*/ 302032 w 1637558"/>
              <a:gd name="connsiteY95" fmla="*/ 1680219 h 2182974"/>
              <a:gd name="connsiteX96" fmla="*/ 238343 w 1637558"/>
              <a:gd name="connsiteY96" fmla="*/ 1762106 h 2182974"/>
              <a:gd name="connsiteX97" fmla="*/ 220146 w 1637558"/>
              <a:gd name="connsiteY97" fmla="*/ 1798500 h 2182974"/>
              <a:gd name="connsiteX98" fmla="*/ 165555 w 1637558"/>
              <a:gd name="connsiteY98" fmla="*/ 1843992 h 2182974"/>
              <a:gd name="connsiteX99" fmla="*/ 120062 w 1637558"/>
              <a:gd name="connsiteY99" fmla="*/ 1907682 h 2182974"/>
              <a:gd name="connsiteX100" fmla="*/ 101865 w 1637558"/>
              <a:gd name="connsiteY100" fmla="*/ 1934977 h 2182974"/>
              <a:gd name="connsiteX101" fmla="*/ 83668 w 1637558"/>
              <a:gd name="connsiteY101" fmla="*/ 1980470 h 2182974"/>
              <a:gd name="connsiteX102" fmla="*/ 51823 w 1637558"/>
              <a:gd name="connsiteY102" fmla="*/ 2035061 h 2182974"/>
              <a:gd name="connsiteX103" fmla="*/ 38175 w 1637558"/>
              <a:gd name="connsiteY103" fmla="*/ 2066906 h 2182974"/>
              <a:gd name="connsiteX104" fmla="*/ 55057 w 1637558"/>
              <a:gd name="connsiteY104" fmla="*/ 2080553 h 2182974"/>
              <a:gd name="connsiteX105" fmla="*/ 45959 w 1637558"/>
              <a:gd name="connsiteY105" fmla="*/ 2101345 h 2182974"/>
              <a:gd name="connsiteX106" fmla="*/ 1141 w 1637558"/>
              <a:gd name="connsiteY106" fmla="*/ 2161978 h 2182974"/>
              <a:gd name="connsiteX107" fmla="*/ 15429 w 1637558"/>
              <a:gd name="connsiteY107" fmla="*/ 1698416 h 2182974"/>
              <a:gd name="connsiteX108" fmla="*/ 38175 w 1637558"/>
              <a:gd name="connsiteY108" fmla="*/ 1671120 h 2182974"/>
              <a:gd name="connsiteX109" fmla="*/ 83918 w 1637558"/>
              <a:gd name="connsiteY109" fmla="*/ 1604836 h 2182974"/>
              <a:gd name="connsiteX110" fmla="*/ 110572 w 1637558"/>
              <a:gd name="connsiteY110" fmla="*/ 1576225 h 2182974"/>
              <a:gd name="connsiteX111" fmla="*/ 122266 w 1637558"/>
              <a:gd name="connsiteY111" fmla="*/ 1539192 h 2182974"/>
              <a:gd name="connsiteX112" fmla="*/ 155389 w 1637558"/>
              <a:gd name="connsiteY112" fmla="*/ 1496969 h 2182974"/>
              <a:gd name="connsiteX113" fmla="*/ 188301 w 1637558"/>
              <a:gd name="connsiteY113" fmla="*/ 1375419 h 2182974"/>
              <a:gd name="connsiteX114" fmla="*/ 201949 w 1637558"/>
              <a:gd name="connsiteY114" fmla="*/ 1339025 h 2182974"/>
              <a:gd name="connsiteX115" fmla="*/ 215596 w 1637558"/>
              <a:gd name="connsiteY115" fmla="*/ 1307180 h 2182974"/>
              <a:gd name="connsiteX116" fmla="*/ 238343 w 1637558"/>
              <a:gd name="connsiteY116" fmla="*/ 1252589 h 2182974"/>
              <a:gd name="connsiteX117" fmla="*/ 247441 w 1637558"/>
              <a:gd name="connsiteY117" fmla="*/ 1207097 h 2182974"/>
              <a:gd name="connsiteX118" fmla="*/ 251990 w 1637558"/>
              <a:gd name="connsiteY118" fmla="*/ 1188900 h 2182974"/>
              <a:gd name="connsiteX119" fmla="*/ 256540 w 1637558"/>
              <a:gd name="connsiteY119" fmla="*/ 1175252 h 2182974"/>
              <a:gd name="connsiteX120" fmla="*/ 261089 w 1637558"/>
              <a:gd name="connsiteY120" fmla="*/ 1152506 h 2182974"/>
              <a:gd name="connsiteX121" fmla="*/ 270187 w 1637558"/>
              <a:gd name="connsiteY121" fmla="*/ 1129759 h 2182974"/>
              <a:gd name="connsiteX122" fmla="*/ 274737 w 1637558"/>
              <a:gd name="connsiteY122" fmla="*/ 1107013 h 2182974"/>
              <a:gd name="connsiteX123" fmla="*/ 288384 w 1637558"/>
              <a:gd name="connsiteY123" fmla="*/ 1056971 h 2182974"/>
              <a:gd name="connsiteX124" fmla="*/ 283835 w 1637558"/>
              <a:gd name="connsiteY124" fmla="*/ 938691 h 2182974"/>
              <a:gd name="connsiteX125" fmla="*/ 246588 w 1637558"/>
              <a:gd name="connsiteY125" fmla="*/ 577985 h 2182974"/>
              <a:gd name="connsiteX126" fmla="*/ 238343 w 1637558"/>
              <a:gd name="connsiteY126" fmla="*/ 542906 h 2182974"/>
              <a:gd name="connsiteX127" fmla="*/ 232728 w 1637558"/>
              <a:gd name="connsiteY127" fmla="*/ 527090 h 2182974"/>
              <a:gd name="connsiteX128" fmla="*/ 231199 w 1637558"/>
              <a:gd name="connsiteY128" fmla="*/ 497413 h 2182974"/>
              <a:gd name="connsiteX129" fmla="*/ 226650 w 1637558"/>
              <a:gd name="connsiteY129" fmla="*/ 470118 h 2182974"/>
              <a:gd name="connsiteX130" fmla="*/ 224695 w 1637558"/>
              <a:gd name="connsiteY130" fmla="*/ 451920 h 2182974"/>
              <a:gd name="connsiteX131" fmla="*/ 226649 w 1637558"/>
              <a:gd name="connsiteY131" fmla="*/ 393633 h 2182974"/>
              <a:gd name="connsiteX132" fmla="*/ 227965 w 1637558"/>
              <a:gd name="connsiteY132" fmla="*/ 364169 h 2182974"/>
              <a:gd name="connsiteX133" fmla="*/ 230096 w 1637558"/>
              <a:gd name="connsiteY133" fmla="*/ 333853 h 2182974"/>
              <a:gd name="connsiteX134" fmla="*/ 233793 w 1637558"/>
              <a:gd name="connsiteY134" fmla="*/ 329092 h 2182974"/>
              <a:gd name="connsiteX135" fmla="*/ 238343 w 1637558"/>
              <a:gd name="connsiteY135" fmla="*/ 279049 h 2182974"/>
              <a:gd name="connsiteX136" fmla="*/ 244846 w 1637558"/>
              <a:gd name="connsiteY136" fmla="*/ 201712 h 2182974"/>
              <a:gd name="connsiteX137" fmla="*/ 247441 w 1637558"/>
              <a:gd name="connsiteY137" fmla="*/ 165318 h 2182974"/>
              <a:gd name="connsiteX138" fmla="*/ 256540 w 1637558"/>
              <a:gd name="connsiteY138" fmla="*/ 151670 h 2182974"/>
              <a:gd name="connsiteX139" fmla="*/ 274737 w 1637558"/>
              <a:gd name="connsiteY139" fmla="*/ 119825 h 2182974"/>
              <a:gd name="connsiteX140" fmla="*/ 288384 w 1637558"/>
              <a:gd name="connsiteY140" fmla="*/ 74332 h 2182974"/>
              <a:gd name="connsiteX141" fmla="*/ 292934 w 1637558"/>
              <a:gd name="connsiteY141" fmla="*/ 60685 h 2182974"/>
              <a:gd name="connsiteX142" fmla="*/ 306581 w 1637558"/>
              <a:gd name="connsiteY142" fmla="*/ 39467 h 2182974"/>
              <a:gd name="connsiteX143" fmla="*/ 340807 w 1637558"/>
              <a:gd name="connsiteY143" fmla="*/ 4600 h 2182974"/>
              <a:gd name="connsiteX144" fmla="*/ 368315 w 1637558"/>
              <a:gd name="connsiteY144" fmla="*/ 37512 h 2182974"/>
              <a:gd name="connsiteX0" fmla="*/ 368315 w 1637558"/>
              <a:gd name="connsiteY0" fmla="*/ 37512 h 2182974"/>
              <a:gd name="connsiteX1" fmla="*/ 356623 w 1637558"/>
              <a:gd name="connsiteY1" fmla="*/ 110726 h 2182974"/>
              <a:gd name="connsiteX2" fmla="*/ 365722 w 1637558"/>
              <a:gd name="connsiteY2" fmla="*/ 260852 h 2182974"/>
              <a:gd name="connsiteX3" fmla="*/ 374820 w 1637558"/>
              <a:gd name="connsiteY3" fmla="*/ 333640 h 2182974"/>
              <a:gd name="connsiteX4" fmla="*/ 379369 w 1637558"/>
              <a:gd name="connsiteY4" fmla="*/ 351837 h 2182974"/>
              <a:gd name="connsiteX5" fmla="*/ 383919 w 1637558"/>
              <a:gd name="connsiteY5" fmla="*/ 383682 h 2182974"/>
              <a:gd name="connsiteX6" fmla="*/ 393017 w 1637558"/>
              <a:gd name="connsiteY6" fmla="*/ 410977 h 2182974"/>
              <a:gd name="connsiteX7" fmla="*/ 406665 w 1637558"/>
              <a:gd name="connsiteY7" fmla="*/ 451920 h 2182974"/>
              <a:gd name="connsiteX8" fmla="*/ 420313 w 1637558"/>
              <a:gd name="connsiteY8" fmla="*/ 461019 h 2182974"/>
              <a:gd name="connsiteX9" fmla="*/ 429411 w 1637558"/>
              <a:gd name="connsiteY9" fmla="*/ 492864 h 2182974"/>
              <a:gd name="connsiteX10" fmla="*/ 443059 w 1637558"/>
              <a:gd name="connsiteY10" fmla="*/ 506512 h 2182974"/>
              <a:gd name="connsiteX11" fmla="*/ 452158 w 1637558"/>
              <a:gd name="connsiteY11" fmla="*/ 520159 h 2182974"/>
              <a:gd name="connsiteX12" fmla="*/ 470355 w 1637558"/>
              <a:gd name="connsiteY12" fmla="*/ 547455 h 2182974"/>
              <a:gd name="connsiteX13" fmla="*/ 474904 w 1637558"/>
              <a:gd name="connsiteY13" fmla="*/ 565652 h 2182974"/>
              <a:gd name="connsiteX14" fmla="*/ 502199 w 1637558"/>
              <a:gd name="connsiteY14" fmla="*/ 592947 h 2182974"/>
              <a:gd name="connsiteX15" fmla="*/ 506749 w 1637558"/>
              <a:gd name="connsiteY15" fmla="*/ 606595 h 2182974"/>
              <a:gd name="connsiteX16" fmla="*/ 520396 w 1637558"/>
              <a:gd name="connsiteY16" fmla="*/ 615694 h 2182974"/>
              <a:gd name="connsiteX17" fmla="*/ 565889 w 1637558"/>
              <a:gd name="connsiteY17" fmla="*/ 652088 h 2182974"/>
              <a:gd name="connsiteX18" fmla="*/ 590803 w 1637558"/>
              <a:gd name="connsiteY18" fmla="*/ 670711 h 2182974"/>
              <a:gd name="connsiteX19" fmla="*/ 602283 w 1637558"/>
              <a:gd name="connsiteY19" fmla="*/ 685673 h 2182974"/>
              <a:gd name="connsiteX20" fmla="*/ 623287 w 1637558"/>
              <a:gd name="connsiteY20" fmla="*/ 699322 h 2182974"/>
              <a:gd name="connsiteX21" fmla="*/ 638677 w 1637558"/>
              <a:gd name="connsiteY21" fmla="*/ 715777 h 2182974"/>
              <a:gd name="connsiteX22" fmla="*/ 652325 w 1637558"/>
              <a:gd name="connsiteY22" fmla="*/ 720326 h 2182974"/>
              <a:gd name="connsiteX23" fmla="*/ 688719 w 1637558"/>
              <a:gd name="connsiteY23" fmla="*/ 743073 h 2182974"/>
              <a:gd name="connsiteX24" fmla="*/ 725113 w 1637558"/>
              <a:gd name="connsiteY24" fmla="*/ 752171 h 2182974"/>
              <a:gd name="connsiteX25" fmla="*/ 756958 w 1637558"/>
              <a:gd name="connsiteY25" fmla="*/ 761270 h 2182974"/>
              <a:gd name="connsiteX26" fmla="*/ 788802 w 1637558"/>
              <a:gd name="connsiteY26" fmla="*/ 779467 h 2182974"/>
              <a:gd name="connsiteX27" fmla="*/ 816098 w 1637558"/>
              <a:gd name="connsiteY27" fmla="*/ 793115 h 2182974"/>
              <a:gd name="connsiteX28" fmla="*/ 843393 w 1637558"/>
              <a:gd name="connsiteY28" fmla="*/ 797664 h 2182974"/>
              <a:gd name="connsiteX29" fmla="*/ 866140 w 1637558"/>
              <a:gd name="connsiteY29" fmla="*/ 802213 h 2182974"/>
              <a:gd name="connsiteX30" fmla="*/ 884337 w 1637558"/>
              <a:gd name="connsiteY30" fmla="*/ 806762 h 2182974"/>
              <a:gd name="connsiteX31" fmla="*/ 911632 w 1637558"/>
              <a:gd name="connsiteY31" fmla="*/ 811312 h 2182974"/>
              <a:gd name="connsiteX32" fmla="*/ 929829 w 1637558"/>
              <a:gd name="connsiteY32" fmla="*/ 815861 h 2182974"/>
              <a:gd name="connsiteX33" fmla="*/ 966223 w 1637558"/>
              <a:gd name="connsiteY33" fmla="*/ 820410 h 2182974"/>
              <a:gd name="connsiteX34" fmla="*/ 998068 w 1637558"/>
              <a:gd name="connsiteY34" fmla="*/ 824959 h 2182974"/>
              <a:gd name="connsiteX35" fmla="*/ 1025364 w 1637558"/>
              <a:gd name="connsiteY35" fmla="*/ 829509 h 2182974"/>
              <a:gd name="connsiteX36" fmla="*/ 1134546 w 1637558"/>
              <a:gd name="connsiteY36" fmla="*/ 834058 h 2182974"/>
              <a:gd name="connsiteX37" fmla="*/ 1184587 w 1637558"/>
              <a:gd name="connsiteY37" fmla="*/ 838607 h 2182974"/>
              <a:gd name="connsiteX38" fmla="*/ 1230080 w 1637558"/>
              <a:gd name="connsiteY38" fmla="*/ 834058 h 2182974"/>
              <a:gd name="connsiteX39" fmla="*/ 1334713 w 1637558"/>
              <a:gd name="connsiteY39" fmla="*/ 829509 h 2182974"/>
              <a:gd name="connsiteX40" fmla="*/ 1362008 w 1637558"/>
              <a:gd name="connsiteY40" fmla="*/ 824959 h 2182974"/>
              <a:gd name="connsiteX41" fmla="*/ 1389304 w 1637558"/>
              <a:gd name="connsiteY41" fmla="*/ 815861 h 2182974"/>
              <a:gd name="connsiteX42" fmla="*/ 1443895 w 1637558"/>
              <a:gd name="connsiteY42" fmla="*/ 811312 h 2182974"/>
              <a:gd name="connsiteX43" fmla="*/ 1471190 w 1637558"/>
              <a:gd name="connsiteY43" fmla="*/ 806762 h 2182974"/>
              <a:gd name="connsiteX44" fmla="*/ 1489387 w 1637558"/>
              <a:gd name="connsiteY44" fmla="*/ 802213 h 2182974"/>
              <a:gd name="connsiteX45" fmla="*/ 1545294 w 1637558"/>
              <a:gd name="connsiteY45" fmla="*/ 790521 h 2182974"/>
              <a:gd name="connsiteX46" fmla="*/ 1582114 w 1637558"/>
              <a:gd name="connsiteY46" fmla="*/ 778827 h 2182974"/>
              <a:gd name="connsiteX47" fmla="*/ 1626931 w 1637558"/>
              <a:gd name="connsiteY47" fmla="*/ 758036 h 2182974"/>
              <a:gd name="connsiteX48" fmla="*/ 1637558 w 1637558"/>
              <a:gd name="connsiteY48" fmla="*/ 779253 h 2182974"/>
              <a:gd name="connsiteX49" fmla="*/ 1621316 w 1637558"/>
              <a:gd name="connsiteY49" fmla="*/ 802213 h 2182974"/>
              <a:gd name="connsiteX50" fmla="*/ 1603119 w 1637558"/>
              <a:gd name="connsiteY50" fmla="*/ 811312 h 2182974"/>
              <a:gd name="connsiteX51" fmla="*/ 1571487 w 1637558"/>
              <a:gd name="connsiteY51" fmla="*/ 837079 h 2182974"/>
              <a:gd name="connsiteX52" fmla="*/ 1548954 w 1637558"/>
              <a:gd name="connsiteY52" fmla="*/ 850513 h 2182974"/>
              <a:gd name="connsiteX53" fmla="*/ 1505416 w 1637558"/>
              <a:gd name="connsiteY53" fmla="*/ 864162 h 2182974"/>
              <a:gd name="connsiteX54" fmla="*/ 1501293 w 1637558"/>
              <a:gd name="connsiteY54" fmla="*/ 880191 h 2182974"/>
              <a:gd name="connsiteX55" fmla="*/ 1455374 w 1637558"/>
              <a:gd name="connsiteY55" fmla="*/ 889075 h 2182974"/>
              <a:gd name="connsiteX56" fmla="*/ 1441940 w 1637558"/>
              <a:gd name="connsiteY56" fmla="*/ 895793 h 2182974"/>
              <a:gd name="connsiteX57" fmla="*/ 1419194 w 1637558"/>
              <a:gd name="connsiteY57" fmla="*/ 909653 h 2182974"/>
              <a:gd name="connsiteX58" fmla="*/ 1393853 w 1637558"/>
              <a:gd name="connsiteY58" fmla="*/ 918753 h 2182974"/>
              <a:gd name="connsiteX59" fmla="*/ 1371320 w 1637558"/>
              <a:gd name="connsiteY59" fmla="*/ 925469 h 2182974"/>
              <a:gd name="connsiteX60" fmla="*/ 1343811 w 1637558"/>
              <a:gd name="connsiteY60" fmla="*/ 932187 h 2182974"/>
              <a:gd name="connsiteX61" fmla="*/ 1323233 w 1637558"/>
              <a:gd name="connsiteY61" fmla="*/ 951023 h 2182974"/>
              <a:gd name="connsiteX62" fmla="*/ 1300700 w 1637558"/>
              <a:gd name="connsiteY62" fmla="*/ 962504 h 2182974"/>
              <a:gd name="connsiteX63" fmla="*/ 1270809 w 1637558"/>
              <a:gd name="connsiteY63" fmla="*/ 969434 h 2182974"/>
              <a:gd name="connsiteX64" fmla="*/ 1230294 w 1637558"/>
              <a:gd name="connsiteY64" fmla="*/ 978320 h 2182974"/>
              <a:gd name="connsiteX65" fmla="*/ 1177870 w 1637558"/>
              <a:gd name="connsiteY65" fmla="*/ 994775 h 2182974"/>
              <a:gd name="connsiteX66" fmla="*/ 1123065 w 1637558"/>
              <a:gd name="connsiteY66" fmla="*/ 1007996 h 2182974"/>
              <a:gd name="connsiteX67" fmla="*/ 1107250 w 1637558"/>
              <a:gd name="connsiteY67" fmla="*/ 1012544 h 2182974"/>
              <a:gd name="connsiteX68" fmla="*/ 1084077 w 1637558"/>
              <a:gd name="connsiteY68" fmla="*/ 1021643 h 2182974"/>
              <a:gd name="connsiteX69" fmla="*/ 1045942 w 1637558"/>
              <a:gd name="connsiteY69" fmla="*/ 1028148 h 2182974"/>
              <a:gd name="connsiteX70" fmla="*/ 1003470 w 1637558"/>
              <a:gd name="connsiteY70" fmla="*/ 1041794 h 2182974"/>
              <a:gd name="connsiteX71" fmla="*/ 959718 w 1637558"/>
              <a:gd name="connsiteY71" fmla="*/ 1058251 h 2182974"/>
              <a:gd name="connsiteX72" fmla="*/ 893649 w 1637558"/>
              <a:gd name="connsiteY72" fmla="*/ 1083805 h 2182974"/>
              <a:gd name="connsiteX73" fmla="*/ 852706 w 1637558"/>
              <a:gd name="connsiteY73" fmla="*/ 1101789 h 2182974"/>
              <a:gd name="connsiteX74" fmla="*/ 811975 w 1637558"/>
              <a:gd name="connsiteY74" fmla="*/ 1129297 h 2182974"/>
              <a:gd name="connsiteX75" fmla="*/ 778175 w 1637558"/>
              <a:gd name="connsiteY75" fmla="*/ 1147280 h 2182974"/>
              <a:gd name="connsiteX76" fmla="*/ 756958 w 1637558"/>
              <a:gd name="connsiteY76" fmla="*/ 1168072 h 2182974"/>
              <a:gd name="connsiteX77" fmla="*/ 739401 w 1637558"/>
              <a:gd name="connsiteY77" fmla="*/ 1178912 h 2182974"/>
              <a:gd name="connsiteX78" fmla="*/ 707556 w 1637558"/>
              <a:gd name="connsiteY78" fmla="*/ 1206208 h 2182974"/>
              <a:gd name="connsiteX79" fmla="*/ 682641 w 1637558"/>
              <a:gd name="connsiteY79" fmla="*/ 1234144 h 2182974"/>
              <a:gd name="connsiteX80" fmla="*/ 632173 w 1637558"/>
              <a:gd name="connsiteY80" fmla="*/ 1283972 h 2182974"/>
              <a:gd name="connsiteX81" fmla="*/ 587996 w 1637558"/>
              <a:gd name="connsiteY81" fmla="*/ 1306931 h 2182974"/>
              <a:gd name="connsiteX82" fmla="*/ 593611 w 1637558"/>
              <a:gd name="connsiteY82" fmla="*/ 1314751 h 2182974"/>
              <a:gd name="connsiteX83" fmla="*/ 577368 w 1637558"/>
              <a:gd name="connsiteY83" fmla="*/ 1335329 h 2182974"/>
              <a:gd name="connsiteX84" fmla="*/ 558959 w 1637558"/>
              <a:gd name="connsiteY84" fmla="*/ 1344001 h 2182974"/>
              <a:gd name="connsiteX85" fmla="*/ 552241 w 1637558"/>
              <a:gd name="connsiteY85" fmla="*/ 1348123 h 2182974"/>
              <a:gd name="connsiteX86" fmla="*/ 536639 w 1637558"/>
              <a:gd name="connsiteY86" fmla="*/ 1376485 h 2182974"/>
              <a:gd name="connsiteX87" fmla="*/ 506961 w 1637558"/>
              <a:gd name="connsiteY87" fmla="*/ 1411777 h 2182974"/>
              <a:gd name="connsiteX88" fmla="*/ 484642 w 1637558"/>
              <a:gd name="connsiteY88" fmla="*/ 1441241 h 2182974"/>
              <a:gd name="connsiteX89" fmla="*/ 476183 w 1637558"/>
              <a:gd name="connsiteY89" fmla="*/ 1454675 h 2182974"/>
              <a:gd name="connsiteX90" fmla="*/ 462322 w 1637558"/>
              <a:gd name="connsiteY90" fmla="*/ 1473086 h 2182974"/>
              <a:gd name="connsiteX91" fmla="*/ 444339 w 1637558"/>
              <a:gd name="connsiteY91" fmla="*/ 1492384 h 2182974"/>
              <a:gd name="connsiteX92" fmla="*/ 420739 w 1637558"/>
              <a:gd name="connsiteY92" fmla="*/ 1515558 h 2182974"/>
              <a:gd name="connsiteX93" fmla="*/ 414022 w 1637558"/>
              <a:gd name="connsiteY93" fmla="*/ 1531373 h 2182974"/>
              <a:gd name="connsiteX94" fmla="*/ 352074 w 1637558"/>
              <a:gd name="connsiteY94" fmla="*/ 1602882 h 2182974"/>
              <a:gd name="connsiteX95" fmla="*/ 302032 w 1637558"/>
              <a:gd name="connsiteY95" fmla="*/ 1680219 h 2182974"/>
              <a:gd name="connsiteX96" fmla="*/ 238343 w 1637558"/>
              <a:gd name="connsiteY96" fmla="*/ 1762106 h 2182974"/>
              <a:gd name="connsiteX97" fmla="*/ 220146 w 1637558"/>
              <a:gd name="connsiteY97" fmla="*/ 1798500 h 2182974"/>
              <a:gd name="connsiteX98" fmla="*/ 165555 w 1637558"/>
              <a:gd name="connsiteY98" fmla="*/ 1843992 h 2182974"/>
              <a:gd name="connsiteX99" fmla="*/ 120062 w 1637558"/>
              <a:gd name="connsiteY99" fmla="*/ 1907682 h 2182974"/>
              <a:gd name="connsiteX100" fmla="*/ 101865 w 1637558"/>
              <a:gd name="connsiteY100" fmla="*/ 1934977 h 2182974"/>
              <a:gd name="connsiteX101" fmla="*/ 83668 w 1637558"/>
              <a:gd name="connsiteY101" fmla="*/ 1980470 h 2182974"/>
              <a:gd name="connsiteX102" fmla="*/ 51823 w 1637558"/>
              <a:gd name="connsiteY102" fmla="*/ 2035061 h 2182974"/>
              <a:gd name="connsiteX103" fmla="*/ 78656 w 1637558"/>
              <a:gd name="connsiteY103" fmla="*/ 2064525 h 2182974"/>
              <a:gd name="connsiteX104" fmla="*/ 55057 w 1637558"/>
              <a:gd name="connsiteY104" fmla="*/ 2080553 h 2182974"/>
              <a:gd name="connsiteX105" fmla="*/ 45959 w 1637558"/>
              <a:gd name="connsiteY105" fmla="*/ 2101345 h 2182974"/>
              <a:gd name="connsiteX106" fmla="*/ 1141 w 1637558"/>
              <a:gd name="connsiteY106" fmla="*/ 2161978 h 2182974"/>
              <a:gd name="connsiteX107" fmla="*/ 15429 w 1637558"/>
              <a:gd name="connsiteY107" fmla="*/ 1698416 h 2182974"/>
              <a:gd name="connsiteX108" fmla="*/ 38175 w 1637558"/>
              <a:gd name="connsiteY108" fmla="*/ 1671120 h 2182974"/>
              <a:gd name="connsiteX109" fmla="*/ 83918 w 1637558"/>
              <a:gd name="connsiteY109" fmla="*/ 1604836 h 2182974"/>
              <a:gd name="connsiteX110" fmla="*/ 110572 w 1637558"/>
              <a:gd name="connsiteY110" fmla="*/ 1576225 h 2182974"/>
              <a:gd name="connsiteX111" fmla="*/ 122266 w 1637558"/>
              <a:gd name="connsiteY111" fmla="*/ 1539192 h 2182974"/>
              <a:gd name="connsiteX112" fmla="*/ 155389 w 1637558"/>
              <a:gd name="connsiteY112" fmla="*/ 1496969 h 2182974"/>
              <a:gd name="connsiteX113" fmla="*/ 188301 w 1637558"/>
              <a:gd name="connsiteY113" fmla="*/ 1375419 h 2182974"/>
              <a:gd name="connsiteX114" fmla="*/ 201949 w 1637558"/>
              <a:gd name="connsiteY114" fmla="*/ 1339025 h 2182974"/>
              <a:gd name="connsiteX115" fmla="*/ 215596 w 1637558"/>
              <a:gd name="connsiteY115" fmla="*/ 1307180 h 2182974"/>
              <a:gd name="connsiteX116" fmla="*/ 238343 w 1637558"/>
              <a:gd name="connsiteY116" fmla="*/ 1252589 h 2182974"/>
              <a:gd name="connsiteX117" fmla="*/ 247441 w 1637558"/>
              <a:gd name="connsiteY117" fmla="*/ 1207097 h 2182974"/>
              <a:gd name="connsiteX118" fmla="*/ 251990 w 1637558"/>
              <a:gd name="connsiteY118" fmla="*/ 1188900 h 2182974"/>
              <a:gd name="connsiteX119" fmla="*/ 256540 w 1637558"/>
              <a:gd name="connsiteY119" fmla="*/ 1175252 h 2182974"/>
              <a:gd name="connsiteX120" fmla="*/ 261089 w 1637558"/>
              <a:gd name="connsiteY120" fmla="*/ 1152506 h 2182974"/>
              <a:gd name="connsiteX121" fmla="*/ 270187 w 1637558"/>
              <a:gd name="connsiteY121" fmla="*/ 1129759 h 2182974"/>
              <a:gd name="connsiteX122" fmla="*/ 274737 w 1637558"/>
              <a:gd name="connsiteY122" fmla="*/ 1107013 h 2182974"/>
              <a:gd name="connsiteX123" fmla="*/ 288384 w 1637558"/>
              <a:gd name="connsiteY123" fmla="*/ 1056971 h 2182974"/>
              <a:gd name="connsiteX124" fmla="*/ 283835 w 1637558"/>
              <a:gd name="connsiteY124" fmla="*/ 938691 h 2182974"/>
              <a:gd name="connsiteX125" fmla="*/ 246588 w 1637558"/>
              <a:gd name="connsiteY125" fmla="*/ 577985 h 2182974"/>
              <a:gd name="connsiteX126" fmla="*/ 238343 w 1637558"/>
              <a:gd name="connsiteY126" fmla="*/ 542906 h 2182974"/>
              <a:gd name="connsiteX127" fmla="*/ 232728 w 1637558"/>
              <a:gd name="connsiteY127" fmla="*/ 527090 h 2182974"/>
              <a:gd name="connsiteX128" fmla="*/ 231199 w 1637558"/>
              <a:gd name="connsiteY128" fmla="*/ 497413 h 2182974"/>
              <a:gd name="connsiteX129" fmla="*/ 226650 w 1637558"/>
              <a:gd name="connsiteY129" fmla="*/ 470118 h 2182974"/>
              <a:gd name="connsiteX130" fmla="*/ 224695 w 1637558"/>
              <a:gd name="connsiteY130" fmla="*/ 451920 h 2182974"/>
              <a:gd name="connsiteX131" fmla="*/ 226649 w 1637558"/>
              <a:gd name="connsiteY131" fmla="*/ 393633 h 2182974"/>
              <a:gd name="connsiteX132" fmla="*/ 227965 w 1637558"/>
              <a:gd name="connsiteY132" fmla="*/ 364169 h 2182974"/>
              <a:gd name="connsiteX133" fmla="*/ 230096 w 1637558"/>
              <a:gd name="connsiteY133" fmla="*/ 333853 h 2182974"/>
              <a:gd name="connsiteX134" fmla="*/ 233793 w 1637558"/>
              <a:gd name="connsiteY134" fmla="*/ 329092 h 2182974"/>
              <a:gd name="connsiteX135" fmla="*/ 238343 w 1637558"/>
              <a:gd name="connsiteY135" fmla="*/ 279049 h 2182974"/>
              <a:gd name="connsiteX136" fmla="*/ 244846 w 1637558"/>
              <a:gd name="connsiteY136" fmla="*/ 201712 h 2182974"/>
              <a:gd name="connsiteX137" fmla="*/ 247441 w 1637558"/>
              <a:gd name="connsiteY137" fmla="*/ 165318 h 2182974"/>
              <a:gd name="connsiteX138" fmla="*/ 256540 w 1637558"/>
              <a:gd name="connsiteY138" fmla="*/ 151670 h 2182974"/>
              <a:gd name="connsiteX139" fmla="*/ 274737 w 1637558"/>
              <a:gd name="connsiteY139" fmla="*/ 119825 h 2182974"/>
              <a:gd name="connsiteX140" fmla="*/ 288384 w 1637558"/>
              <a:gd name="connsiteY140" fmla="*/ 74332 h 2182974"/>
              <a:gd name="connsiteX141" fmla="*/ 292934 w 1637558"/>
              <a:gd name="connsiteY141" fmla="*/ 60685 h 2182974"/>
              <a:gd name="connsiteX142" fmla="*/ 306581 w 1637558"/>
              <a:gd name="connsiteY142" fmla="*/ 39467 h 2182974"/>
              <a:gd name="connsiteX143" fmla="*/ 340807 w 1637558"/>
              <a:gd name="connsiteY143" fmla="*/ 4600 h 2182974"/>
              <a:gd name="connsiteX144" fmla="*/ 368315 w 1637558"/>
              <a:gd name="connsiteY144" fmla="*/ 37512 h 2182974"/>
              <a:gd name="connsiteX0" fmla="*/ 368315 w 1637558"/>
              <a:gd name="connsiteY0" fmla="*/ 37512 h 2182974"/>
              <a:gd name="connsiteX1" fmla="*/ 356623 w 1637558"/>
              <a:gd name="connsiteY1" fmla="*/ 110726 h 2182974"/>
              <a:gd name="connsiteX2" fmla="*/ 365722 w 1637558"/>
              <a:gd name="connsiteY2" fmla="*/ 260852 h 2182974"/>
              <a:gd name="connsiteX3" fmla="*/ 374820 w 1637558"/>
              <a:gd name="connsiteY3" fmla="*/ 333640 h 2182974"/>
              <a:gd name="connsiteX4" fmla="*/ 379369 w 1637558"/>
              <a:gd name="connsiteY4" fmla="*/ 351837 h 2182974"/>
              <a:gd name="connsiteX5" fmla="*/ 383919 w 1637558"/>
              <a:gd name="connsiteY5" fmla="*/ 383682 h 2182974"/>
              <a:gd name="connsiteX6" fmla="*/ 393017 w 1637558"/>
              <a:gd name="connsiteY6" fmla="*/ 410977 h 2182974"/>
              <a:gd name="connsiteX7" fmla="*/ 406665 w 1637558"/>
              <a:gd name="connsiteY7" fmla="*/ 451920 h 2182974"/>
              <a:gd name="connsiteX8" fmla="*/ 420313 w 1637558"/>
              <a:gd name="connsiteY8" fmla="*/ 461019 h 2182974"/>
              <a:gd name="connsiteX9" fmla="*/ 429411 w 1637558"/>
              <a:gd name="connsiteY9" fmla="*/ 492864 h 2182974"/>
              <a:gd name="connsiteX10" fmla="*/ 443059 w 1637558"/>
              <a:gd name="connsiteY10" fmla="*/ 506512 h 2182974"/>
              <a:gd name="connsiteX11" fmla="*/ 452158 w 1637558"/>
              <a:gd name="connsiteY11" fmla="*/ 520159 h 2182974"/>
              <a:gd name="connsiteX12" fmla="*/ 470355 w 1637558"/>
              <a:gd name="connsiteY12" fmla="*/ 547455 h 2182974"/>
              <a:gd name="connsiteX13" fmla="*/ 474904 w 1637558"/>
              <a:gd name="connsiteY13" fmla="*/ 565652 h 2182974"/>
              <a:gd name="connsiteX14" fmla="*/ 502199 w 1637558"/>
              <a:gd name="connsiteY14" fmla="*/ 592947 h 2182974"/>
              <a:gd name="connsiteX15" fmla="*/ 506749 w 1637558"/>
              <a:gd name="connsiteY15" fmla="*/ 606595 h 2182974"/>
              <a:gd name="connsiteX16" fmla="*/ 520396 w 1637558"/>
              <a:gd name="connsiteY16" fmla="*/ 615694 h 2182974"/>
              <a:gd name="connsiteX17" fmla="*/ 565889 w 1637558"/>
              <a:gd name="connsiteY17" fmla="*/ 652088 h 2182974"/>
              <a:gd name="connsiteX18" fmla="*/ 590803 w 1637558"/>
              <a:gd name="connsiteY18" fmla="*/ 670711 h 2182974"/>
              <a:gd name="connsiteX19" fmla="*/ 602283 w 1637558"/>
              <a:gd name="connsiteY19" fmla="*/ 685673 h 2182974"/>
              <a:gd name="connsiteX20" fmla="*/ 623287 w 1637558"/>
              <a:gd name="connsiteY20" fmla="*/ 699322 h 2182974"/>
              <a:gd name="connsiteX21" fmla="*/ 638677 w 1637558"/>
              <a:gd name="connsiteY21" fmla="*/ 715777 h 2182974"/>
              <a:gd name="connsiteX22" fmla="*/ 652325 w 1637558"/>
              <a:gd name="connsiteY22" fmla="*/ 720326 h 2182974"/>
              <a:gd name="connsiteX23" fmla="*/ 688719 w 1637558"/>
              <a:gd name="connsiteY23" fmla="*/ 743073 h 2182974"/>
              <a:gd name="connsiteX24" fmla="*/ 725113 w 1637558"/>
              <a:gd name="connsiteY24" fmla="*/ 752171 h 2182974"/>
              <a:gd name="connsiteX25" fmla="*/ 756958 w 1637558"/>
              <a:gd name="connsiteY25" fmla="*/ 761270 h 2182974"/>
              <a:gd name="connsiteX26" fmla="*/ 788802 w 1637558"/>
              <a:gd name="connsiteY26" fmla="*/ 779467 h 2182974"/>
              <a:gd name="connsiteX27" fmla="*/ 816098 w 1637558"/>
              <a:gd name="connsiteY27" fmla="*/ 793115 h 2182974"/>
              <a:gd name="connsiteX28" fmla="*/ 843393 w 1637558"/>
              <a:gd name="connsiteY28" fmla="*/ 797664 h 2182974"/>
              <a:gd name="connsiteX29" fmla="*/ 866140 w 1637558"/>
              <a:gd name="connsiteY29" fmla="*/ 802213 h 2182974"/>
              <a:gd name="connsiteX30" fmla="*/ 884337 w 1637558"/>
              <a:gd name="connsiteY30" fmla="*/ 806762 h 2182974"/>
              <a:gd name="connsiteX31" fmla="*/ 911632 w 1637558"/>
              <a:gd name="connsiteY31" fmla="*/ 811312 h 2182974"/>
              <a:gd name="connsiteX32" fmla="*/ 929829 w 1637558"/>
              <a:gd name="connsiteY32" fmla="*/ 815861 h 2182974"/>
              <a:gd name="connsiteX33" fmla="*/ 966223 w 1637558"/>
              <a:gd name="connsiteY33" fmla="*/ 820410 h 2182974"/>
              <a:gd name="connsiteX34" fmla="*/ 998068 w 1637558"/>
              <a:gd name="connsiteY34" fmla="*/ 824959 h 2182974"/>
              <a:gd name="connsiteX35" fmla="*/ 1025364 w 1637558"/>
              <a:gd name="connsiteY35" fmla="*/ 829509 h 2182974"/>
              <a:gd name="connsiteX36" fmla="*/ 1134546 w 1637558"/>
              <a:gd name="connsiteY36" fmla="*/ 834058 h 2182974"/>
              <a:gd name="connsiteX37" fmla="*/ 1184587 w 1637558"/>
              <a:gd name="connsiteY37" fmla="*/ 838607 h 2182974"/>
              <a:gd name="connsiteX38" fmla="*/ 1230080 w 1637558"/>
              <a:gd name="connsiteY38" fmla="*/ 834058 h 2182974"/>
              <a:gd name="connsiteX39" fmla="*/ 1334713 w 1637558"/>
              <a:gd name="connsiteY39" fmla="*/ 829509 h 2182974"/>
              <a:gd name="connsiteX40" fmla="*/ 1362008 w 1637558"/>
              <a:gd name="connsiteY40" fmla="*/ 824959 h 2182974"/>
              <a:gd name="connsiteX41" fmla="*/ 1389304 w 1637558"/>
              <a:gd name="connsiteY41" fmla="*/ 815861 h 2182974"/>
              <a:gd name="connsiteX42" fmla="*/ 1443895 w 1637558"/>
              <a:gd name="connsiteY42" fmla="*/ 811312 h 2182974"/>
              <a:gd name="connsiteX43" fmla="*/ 1471190 w 1637558"/>
              <a:gd name="connsiteY43" fmla="*/ 806762 h 2182974"/>
              <a:gd name="connsiteX44" fmla="*/ 1489387 w 1637558"/>
              <a:gd name="connsiteY44" fmla="*/ 802213 h 2182974"/>
              <a:gd name="connsiteX45" fmla="*/ 1545294 w 1637558"/>
              <a:gd name="connsiteY45" fmla="*/ 790521 h 2182974"/>
              <a:gd name="connsiteX46" fmla="*/ 1582114 w 1637558"/>
              <a:gd name="connsiteY46" fmla="*/ 778827 h 2182974"/>
              <a:gd name="connsiteX47" fmla="*/ 1626931 w 1637558"/>
              <a:gd name="connsiteY47" fmla="*/ 758036 h 2182974"/>
              <a:gd name="connsiteX48" fmla="*/ 1637558 w 1637558"/>
              <a:gd name="connsiteY48" fmla="*/ 779253 h 2182974"/>
              <a:gd name="connsiteX49" fmla="*/ 1621316 w 1637558"/>
              <a:gd name="connsiteY49" fmla="*/ 802213 h 2182974"/>
              <a:gd name="connsiteX50" fmla="*/ 1603119 w 1637558"/>
              <a:gd name="connsiteY50" fmla="*/ 811312 h 2182974"/>
              <a:gd name="connsiteX51" fmla="*/ 1571487 w 1637558"/>
              <a:gd name="connsiteY51" fmla="*/ 837079 h 2182974"/>
              <a:gd name="connsiteX52" fmla="*/ 1548954 w 1637558"/>
              <a:gd name="connsiteY52" fmla="*/ 850513 h 2182974"/>
              <a:gd name="connsiteX53" fmla="*/ 1505416 w 1637558"/>
              <a:gd name="connsiteY53" fmla="*/ 864162 h 2182974"/>
              <a:gd name="connsiteX54" fmla="*/ 1501293 w 1637558"/>
              <a:gd name="connsiteY54" fmla="*/ 880191 h 2182974"/>
              <a:gd name="connsiteX55" fmla="*/ 1455374 w 1637558"/>
              <a:gd name="connsiteY55" fmla="*/ 889075 h 2182974"/>
              <a:gd name="connsiteX56" fmla="*/ 1441940 w 1637558"/>
              <a:gd name="connsiteY56" fmla="*/ 895793 h 2182974"/>
              <a:gd name="connsiteX57" fmla="*/ 1419194 w 1637558"/>
              <a:gd name="connsiteY57" fmla="*/ 909653 h 2182974"/>
              <a:gd name="connsiteX58" fmla="*/ 1393853 w 1637558"/>
              <a:gd name="connsiteY58" fmla="*/ 918753 h 2182974"/>
              <a:gd name="connsiteX59" fmla="*/ 1371320 w 1637558"/>
              <a:gd name="connsiteY59" fmla="*/ 925469 h 2182974"/>
              <a:gd name="connsiteX60" fmla="*/ 1343811 w 1637558"/>
              <a:gd name="connsiteY60" fmla="*/ 932187 h 2182974"/>
              <a:gd name="connsiteX61" fmla="*/ 1323233 w 1637558"/>
              <a:gd name="connsiteY61" fmla="*/ 951023 h 2182974"/>
              <a:gd name="connsiteX62" fmla="*/ 1300700 w 1637558"/>
              <a:gd name="connsiteY62" fmla="*/ 962504 h 2182974"/>
              <a:gd name="connsiteX63" fmla="*/ 1270809 w 1637558"/>
              <a:gd name="connsiteY63" fmla="*/ 969434 h 2182974"/>
              <a:gd name="connsiteX64" fmla="*/ 1230294 w 1637558"/>
              <a:gd name="connsiteY64" fmla="*/ 978320 h 2182974"/>
              <a:gd name="connsiteX65" fmla="*/ 1177870 w 1637558"/>
              <a:gd name="connsiteY65" fmla="*/ 994775 h 2182974"/>
              <a:gd name="connsiteX66" fmla="*/ 1123065 w 1637558"/>
              <a:gd name="connsiteY66" fmla="*/ 1007996 h 2182974"/>
              <a:gd name="connsiteX67" fmla="*/ 1107250 w 1637558"/>
              <a:gd name="connsiteY67" fmla="*/ 1012544 h 2182974"/>
              <a:gd name="connsiteX68" fmla="*/ 1084077 w 1637558"/>
              <a:gd name="connsiteY68" fmla="*/ 1021643 h 2182974"/>
              <a:gd name="connsiteX69" fmla="*/ 1045942 w 1637558"/>
              <a:gd name="connsiteY69" fmla="*/ 1028148 h 2182974"/>
              <a:gd name="connsiteX70" fmla="*/ 1003470 w 1637558"/>
              <a:gd name="connsiteY70" fmla="*/ 1041794 h 2182974"/>
              <a:gd name="connsiteX71" fmla="*/ 959718 w 1637558"/>
              <a:gd name="connsiteY71" fmla="*/ 1058251 h 2182974"/>
              <a:gd name="connsiteX72" fmla="*/ 893649 w 1637558"/>
              <a:gd name="connsiteY72" fmla="*/ 1083805 h 2182974"/>
              <a:gd name="connsiteX73" fmla="*/ 852706 w 1637558"/>
              <a:gd name="connsiteY73" fmla="*/ 1101789 h 2182974"/>
              <a:gd name="connsiteX74" fmla="*/ 811975 w 1637558"/>
              <a:gd name="connsiteY74" fmla="*/ 1129297 h 2182974"/>
              <a:gd name="connsiteX75" fmla="*/ 778175 w 1637558"/>
              <a:gd name="connsiteY75" fmla="*/ 1147280 h 2182974"/>
              <a:gd name="connsiteX76" fmla="*/ 756958 w 1637558"/>
              <a:gd name="connsiteY76" fmla="*/ 1168072 h 2182974"/>
              <a:gd name="connsiteX77" fmla="*/ 739401 w 1637558"/>
              <a:gd name="connsiteY77" fmla="*/ 1178912 h 2182974"/>
              <a:gd name="connsiteX78" fmla="*/ 707556 w 1637558"/>
              <a:gd name="connsiteY78" fmla="*/ 1206208 h 2182974"/>
              <a:gd name="connsiteX79" fmla="*/ 682641 w 1637558"/>
              <a:gd name="connsiteY79" fmla="*/ 1234144 h 2182974"/>
              <a:gd name="connsiteX80" fmla="*/ 632173 w 1637558"/>
              <a:gd name="connsiteY80" fmla="*/ 1283972 h 2182974"/>
              <a:gd name="connsiteX81" fmla="*/ 587996 w 1637558"/>
              <a:gd name="connsiteY81" fmla="*/ 1306931 h 2182974"/>
              <a:gd name="connsiteX82" fmla="*/ 593611 w 1637558"/>
              <a:gd name="connsiteY82" fmla="*/ 1314751 h 2182974"/>
              <a:gd name="connsiteX83" fmla="*/ 577368 w 1637558"/>
              <a:gd name="connsiteY83" fmla="*/ 1335329 h 2182974"/>
              <a:gd name="connsiteX84" fmla="*/ 558959 w 1637558"/>
              <a:gd name="connsiteY84" fmla="*/ 1344001 h 2182974"/>
              <a:gd name="connsiteX85" fmla="*/ 552241 w 1637558"/>
              <a:gd name="connsiteY85" fmla="*/ 1348123 h 2182974"/>
              <a:gd name="connsiteX86" fmla="*/ 536639 w 1637558"/>
              <a:gd name="connsiteY86" fmla="*/ 1376485 h 2182974"/>
              <a:gd name="connsiteX87" fmla="*/ 506961 w 1637558"/>
              <a:gd name="connsiteY87" fmla="*/ 1411777 h 2182974"/>
              <a:gd name="connsiteX88" fmla="*/ 484642 w 1637558"/>
              <a:gd name="connsiteY88" fmla="*/ 1441241 h 2182974"/>
              <a:gd name="connsiteX89" fmla="*/ 476183 w 1637558"/>
              <a:gd name="connsiteY89" fmla="*/ 1454675 h 2182974"/>
              <a:gd name="connsiteX90" fmla="*/ 462322 w 1637558"/>
              <a:gd name="connsiteY90" fmla="*/ 1473086 h 2182974"/>
              <a:gd name="connsiteX91" fmla="*/ 444339 w 1637558"/>
              <a:gd name="connsiteY91" fmla="*/ 1492384 h 2182974"/>
              <a:gd name="connsiteX92" fmla="*/ 420739 w 1637558"/>
              <a:gd name="connsiteY92" fmla="*/ 1515558 h 2182974"/>
              <a:gd name="connsiteX93" fmla="*/ 414022 w 1637558"/>
              <a:gd name="connsiteY93" fmla="*/ 1531373 h 2182974"/>
              <a:gd name="connsiteX94" fmla="*/ 352074 w 1637558"/>
              <a:gd name="connsiteY94" fmla="*/ 1602882 h 2182974"/>
              <a:gd name="connsiteX95" fmla="*/ 302032 w 1637558"/>
              <a:gd name="connsiteY95" fmla="*/ 1680219 h 2182974"/>
              <a:gd name="connsiteX96" fmla="*/ 238343 w 1637558"/>
              <a:gd name="connsiteY96" fmla="*/ 1762106 h 2182974"/>
              <a:gd name="connsiteX97" fmla="*/ 220146 w 1637558"/>
              <a:gd name="connsiteY97" fmla="*/ 1798500 h 2182974"/>
              <a:gd name="connsiteX98" fmla="*/ 165555 w 1637558"/>
              <a:gd name="connsiteY98" fmla="*/ 1843992 h 2182974"/>
              <a:gd name="connsiteX99" fmla="*/ 120062 w 1637558"/>
              <a:gd name="connsiteY99" fmla="*/ 1907682 h 2182974"/>
              <a:gd name="connsiteX100" fmla="*/ 101865 w 1637558"/>
              <a:gd name="connsiteY100" fmla="*/ 1934977 h 2182974"/>
              <a:gd name="connsiteX101" fmla="*/ 83668 w 1637558"/>
              <a:gd name="connsiteY101" fmla="*/ 1980470 h 2182974"/>
              <a:gd name="connsiteX102" fmla="*/ 87542 w 1637558"/>
              <a:gd name="connsiteY102" fmla="*/ 2032680 h 2182974"/>
              <a:gd name="connsiteX103" fmla="*/ 78656 w 1637558"/>
              <a:gd name="connsiteY103" fmla="*/ 2064525 h 2182974"/>
              <a:gd name="connsiteX104" fmla="*/ 55057 w 1637558"/>
              <a:gd name="connsiteY104" fmla="*/ 2080553 h 2182974"/>
              <a:gd name="connsiteX105" fmla="*/ 45959 w 1637558"/>
              <a:gd name="connsiteY105" fmla="*/ 2101345 h 2182974"/>
              <a:gd name="connsiteX106" fmla="*/ 1141 w 1637558"/>
              <a:gd name="connsiteY106" fmla="*/ 2161978 h 2182974"/>
              <a:gd name="connsiteX107" fmla="*/ 15429 w 1637558"/>
              <a:gd name="connsiteY107" fmla="*/ 1698416 h 2182974"/>
              <a:gd name="connsiteX108" fmla="*/ 38175 w 1637558"/>
              <a:gd name="connsiteY108" fmla="*/ 1671120 h 2182974"/>
              <a:gd name="connsiteX109" fmla="*/ 83918 w 1637558"/>
              <a:gd name="connsiteY109" fmla="*/ 1604836 h 2182974"/>
              <a:gd name="connsiteX110" fmla="*/ 110572 w 1637558"/>
              <a:gd name="connsiteY110" fmla="*/ 1576225 h 2182974"/>
              <a:gd name="connsiteX111" fmla="*/ 122266 w 1637558"/>
              <a:gd name="connsiteY111" fmla="*/ 1539192 h 2182974"/>
              <a:gd name="connsiteX112" fmla="*/ 155389 w 1637558"/>
              <a:gd name="connsiteY112" fmla="*/ 1496969 h 2182974"/>
              <a:gd name="connsiteX113" fmla="*/ 188301 w 1637558"/>
              <a:gd name="connsiteY113" fmla="*/ 1375419 h 2182974"/>
              <a:gd name="connsiteX114" fmla="*/ 201949 w 1637558"/>
              <a:gd name="connsiteY114" fmla="*/ 1339025 h 2182974"/>
              <a:gd name="connsiteX115" fmla="*/ 215596 w 1637558"/>
              <a:gd name="connsiteY115" fmla="*/ 1307180 h 2182974"/>
              <a:gd name="connsiteX116" fmla="*/ 238343 w 1637558"/>
              <a:gd name="connsiteY116" fmla="*/ 1252589 h 2182974"/>
              <a:gd name="connsiteX117" fmla="*/ 247441 w 1637558"/>
              <a:gd name="connsiteY117" fmla="*/ 1207097 h 2182974"/>
              <a:gd name="connsiteX118" fmla="*/ 251990 w 1637558"/>
              <a:gd name="connsiteY118" fmla="*/ 1188900 h 2182974"/>
              <a:gd name="connsiteX119" fmla="*/ 256540 w 1637558"/>
              <a:gd name="connsiteY119" fmla="*/ 1175252 h 2182974"/>
              <a:gd name="connsiteX120" fmla="*/ 261089 w 1637558"/>
              <a:gd name="connsiteY120" fmla="*/ 1152506 h 2182974"/>
              <a:gd name="connsiteX121" fmla="*/ 270187 w 1637558"/>
              <a:gd name="connsiteY121" fmla="*/ 1129759 h 2182974"/>
              <a:gd name="connsiteX122" fmla="*/ 274737 w 1637558"/>
              <a:gd name="connsiteY122" fmla="*/ 1107013 h 2182974"/>
              <a:gd name="connsiteX123" fmla="*/ 288384 w 1637558"/>
              <a:gd name="connsiteY123" fmla="*/ 1056971 h 2182974"/>
              <a:gd name="connsiteX124" fmla="*/ 283835 w 1637558"/>
              <a:gd name="connsiteY124" fmla="*/ 938691 h 2182974"/>
              <a:gd name="connsiteX125" fmla="*/ 246588 w 1637558"/>
              <a:gd name="connsiteY125" fmla="*/ 577985 h 2182974"/>
              <a:gd name="connsiteX126" fmla="*/ 238343 w 1637558"/>
              <a:gd name="connsiteY126" fmla="*/ 542906 h 2182974"/>
              <a:gd name="connsiteX127" fmla="*/ 232728 w 1637558"/>
              <a:gd name="connsiteY127" fmla="*/ 527090 h 2182974"/>
              <a:gd name="connsiteX128" fmla="*/ 231199 w 1637558"/>
              <a:gd name="connsiteY128" fmla="*/ 497413 h 2182974"/>
              <a:gd name="connsiteX129" fmla="*/ 226650 w 1637558"/>
              <a:gd name="connsiteY129" fmla="*/ 470118 h 2182974"/>
              <a:gd name="connsiteX130" fmla="*/ 224695 w 1637558"/>
              <a:gd name="connsiteY130" fmla="*/ 451920 h 2182974"/>
              <a:gd name="connsiteX131" fmla="*/ 226649 w 1637558"/>
              <a:gd name="connsiteY131" fmla="*/ 393633 h 2182974"/>
              <a:gd name="connsiteX132" fmla="*/ 227965 w 1637558"/>
              <a:gd name="connsiteY132" fmla="*/ 364169 h 2182974"/>
              <a:gd name="connsiteX133" fmla="*/ 230096 w 1637558"/>
              <a:gd name="connsiteY133" fmla="*/ 333853 h 2182974"/>
              <a:gd name="connsiteX134" fmla="*/ 233793 w 1637558"/>
              <a:gd name="connsiteY134" fmla="*/ 329092 h 2182974"/>
              <a:gd name="connsiteX135" fmla="*/ 238343 w 1637558"/>
              <a:gd name="connsiteY135" fmla="*/ 279049 h 2182974"/>
              <a:gd name="connsiteX136" fmla="*/ 244846 w 1637558"/>
              <a:gd name="connsiteY136" fmla="*/ 201712 h 2182974"/>
              <a:gd name="connsiteX137" fmla="*/ 247441 w 1637558"/>
              <a:gd name="connsiteY137" fmla="*/ 165318 h 2182974"/>
              <a:gd name="connsiteX138" fmla="*/ 256540 w 1637558"/>
              <a:gd name="connsiteY138" fmla="*/ 151670 h 2182974"/>
              <a:gd name="connsiteX139" fmla="*/ 274737 w 1637558"/>
              <a:gd name="connsiteY139" fmla="*/ 119825 h 2182974"/>
              <a:gd name="connsiteX140" fmla="*/ 288384 w 1637558"/>
              <a:gd name="connsiteY140" fmla="*/ 74332 h 2182974"/>
              <a:gd name="connsiteX141" fmla="*/ 292934 w 1637558"/>
              <a:gd name="connsiteY141" fmla="*/ 60685 h 2182974"/>
              <a:gd name="connsiteX142" fmla="*/ 306581 w 1637558"/>
              <a:gd name="connsiteY142" fmla="*/ 39467 h 2182974"/>
              <a:gd name="connsiteX143" fmla="*/ 340807 w 1637558"/>
              <a:gd name="connsiteY143" fmla="*/ 4600 h 2182974"/>
              <a:gd name="connsiteX144" fmla="*/ 368315 w 1637558"/>
              <a:gd name="connsiteY144" fmla="*/ 37512 h 2182974"/>
              <a:gd name="connsiteX0" fmla="*/ 368315 w 1637558"/>
              <a:gd name="connsiteY0" fmla="*/ 37512 h 2182974"/>
              <a:gd name="connsiteX1" fmla="*/ 356623 w 1637558"/>
              <a:gd name="connsiteY1" fmla="*/ 110726 h 2182974"/>
              <a:gd name="connsiteX2" fmla="*/ 365722 w 1637558"/>
              <a:gd name="connsiteY2" fmla="*/ 260852 h 2182974"/>
              <a:gd name="connsiteX3" fmla="*/ 374820 w 1637558"/>
              <a:gd name="connsiteY3" fmla="*/ 333640 h 2182974"/>
              <a:gd name="connsiteX4" fmla="*/ 379369 w 1637558"/>
              <a:gd name="connsiteY4" fmla="*/ 351837 h 2182974"/>
              <a:gd name="connsiteX5" fmla="*/ 383919 w 1637558"/>
              <a:gd name="connsiteY5" fmla="*/ 383682 h 2182974"/>
              <a:gd name="connsiteX6" fmla="*/ 393017 w 1637558"/>
              <a:gd name="connsiteY6" fmla="*/ 410977 h 2182974"/>
              <a:gd name="connsiteX7" fmla="*/ 406665 w 1637558"/>
              <a:gd name="connsiteY7" fmla="*/ 451920 h 2182974"/>
              <a:gd name="connsiteX8" fmla="*/ 420313 w 1637558"/>
              <a:gd name="connsiteY8" fmla="*/ 461019 h 2182974"/>
              <a:gd name="connsiteX9" fmla="*/ 429411 w 1637558"/>
              <a:gd name="connsiteY9" fmla="*/ 492864 h 2182974"/>
              <a:gd name="connsiteX10" fmla="*/ 443059 w 1637558"/>
              <a:gd name="connsiteY10" fmla="*/ 506512 h 2182974"/>
              <a:gd name="connsiteX11" fmla="*/ 452158 w 1637558"/>
              <a:gd name="connsiteY11" fmla="*/ 520159 h 2182974"/>
              <a:gd name="connsiteX12" fmla="*/ 470355 w 1637558"/>
              <a:gd name="connsiteY12" fmla="*/ 547455 h 2182974"/>
              <a:gd name="connsiteX13" fmla="*/ 474904 w 1637558"/>
              <a:gd name="connsiteY13" fmla="*/ 565652 h 2182974"/>
              <a:gd name="connsiteX14" fmla="*/ 502199 w 1637558"/>
              <a:gd name="connsiteY14" fmla="*/ 592947 h 2182974"/>
              <a:gd name="connsiteX15" fmla="*/ 506749 w 1637558"/>
              <a:gd name="connsiteY15" fmla="*/ 606595 h 2182974"/>
              <a:gd name="connsiteX16" fmla="*/ 520396 w 1637558"/>
              <a:gd name="connsiteY16" fmla="*/ 615694 h 2182974"/>
              <a:gd name="connsiteX17" fmla="*/ 565889 w 1637558"/>
              <a:gd name="connsiteY17" fmla="*/ 652088 h 2182974"/>
              <a:gd name="connsiteX18" fmla="*/ 590803 w 1637558"/>
              <a:gd name="connsiteY18" fmla="*/ 670711 h 2182974"/>
              <a:gd name="connsiteX19" fmla="*/ 602283 w 1637558"/>
              <a:gd name="connsiteY19" fmla="*/ 685673 h 2182974"/>
              <a:gd name="connsiteX20" fmla="*/ 623287 w 1637558"/>
              <a:gd name="connsiteY20" fmla="*/ 699322 h 2182974"/>
              <a:gd name="connsiteX21" fmla="*/ 638677 w 1637558"/>
              <a:gd name="connsiteY21" fmla="*/ 715777 h 2182974"/>
              <a:gd name="connsiteX22" fmla="*/ 652325 w 1637558"/>
              <a:gd name="connsiteY22" fmla="*/ 720326 h 2182974"/>
              <a:gd name="connsiteX23" fmla="*/ 688719 w 1637558"/>
              <a:gd name="connsiteY23" fmla="*/ 743073 h 2182974"/>
              <a:gd name="connsiteX24" fmla="*/ 725113 w 1637558"/>
              <a:gd name="connsiteY24" fmla="*/ 752171 h 2182974"/>
              <a:gd name="connsiteX25" fmla="*/ 756958 w 1637558"/>
              <a:gd name="connsiteY25" fmla="*/ 761270 h 2182974"/>
              <a:gd name="connsiteX26" fmla="*/ 788802 w 1637558"/>
              <a:gd name="connsiteY26" fmla="*/ 779467 h 2182974"/>
              <a:gd name="connsiteX27" fmla="*/ 816098 w 1637558"/>
              <a:gd name="connsiteY27" fmla="*/ 793115 h 2182974"/>
              <a:gd name="connsiteX28" fmla="*/ 843393 w 1637558"/>
              <a:gd name="connsiteY28" fmla="*/ 797664 h 2182974"/>
              <a:gd name="connsiteX29" fmla="*/ 866140 w 1637558"/>
              <a:gd name="connsiteY29" fmla="*/ 802213 h 2182974"/>
              <a:gd name="connsiteX30" fmla="*/ 884337 w 1637558"/>
              <a:gd name="connsiteY30" fmla="*/ 806762 h 2182974"/>
              <a:gd name="connsiteX31" fmla="*/ 911632 w 1637558"/>
              <a:gd name="connsiteY31" fmla="*/ 811312 h 2182974"/>
              <a:gd name="connsiteX32" fmla="*/ 929829 w 1637558"/>
              <a:gd name="connsiteY32" fmla="*/ 815861 h 2182974"/>
              <a:gd name="connsiteX33" fmla="*/ 966223 w 1637558"/>
              <a:gd name="connsiteY33" fmla="*/ 820410 h 2182974"/>
              <a:gd name="connsiteX34" fmla="*/ 998068 w 1637558"/>
              <a:gd name="connsiteY34" fmla="*/ 824959 h 2182974"/>
              <a:gd name="connsiteX35" fmla="*/ 1025364 w 1637558"/>
              <a:gd name="connsiteY35" fmla="*/ 829509 h 2182974"/>
              <a:gd name="connsiteX36" fmla="*/ 1134546 w 1637558"/>
              <a:gd name="connsiteY36" fmla="*/ 834058 h 2182974"/>
              <a:gd name="connsiteX37" fmla="*/ 1184587 w 1637558"/>
              <a:gd name="connsiteY37" fmla="*/ 838607 h 2182974"/>
              <a:gd name="connsiteX38" fmla="*/ 1230080 w 1637558"/>
              <a:gd name="connsiteY38" fmla="*/ 834058 h 2182974"/>
              <a:gd name="connsiteX39" fmla="*/ 1334713 w 1637558"/>
              <a:gd name="connsiteY39" fmla="*/ 829509 h 2182974"/>
              <a:gd name="connsiteX40" fmla="*/ 1362008 w 1637558"/>
              <a:gd name="connsiteY40" fmla="*/ 824959 h 2182974"/>
              <a:gd name="connsiteX41" fmla="*/ 1389304 w 1637558"/>
              <a:gd name="connsiteY41" fmla="*/ 815861 h 2182974"/>
              <a:gd name="connsiteX42" fmla="*/ 1443895 w 1637558"/>
              <a:gd name="connsiteY42" fmla="*/ 811312 h 2182974"/>
              <a:gd name="connsiteX43" fmla="*/ 1471190 w 1637558"/>
              <a:gd name="connsiteY43" fmla="*/ 806762 h 2182974"/>
              <a:gd name="connsiteX44" fmla="*/ 1489387 w 1637558"/>
              <a:gd name="connsiteY44" fmla="*/ 802213 h 2182974"/>
              <a:gd name="connsiteX45" fmla="*/ 1545294 w 1637558"/>
              <a:gd name="connsiteY45" fmla="*/ 790521 h 2182974"/>
              <a:gd name="connsiteX46" fmla="*/ 1582114 w 1637558"/>
              <a:gd name="connsiteY46" fmla="*/ 778827 h 2182974"/>
              <a:gd name="connsiteX47" fmla="*/ 1626931 w 1637558"/>
              <a:gd name="connsiteY47" fmla="*/ 758036 h 2182974"/>
              <a:gd name="connsiteX48" fmla="*/ 1637558 w 1637558"/>
              <a:gd name="connsiteY48" fmla="*/ 779253 h 2182974"/>
              <a:gd name="connsiteX49" fmla="*/ 1621316 w 1637558"/>
              <a:gd name="connsiteY49" fmla="*/ 802213 h 2182974"/>
              <a:gd name="connsiteX50" fmla="*/ 1603119 w 1637558"/>
              <a:gd name="connsiteY50" fmla="*/ 811312 h 2182974"/>
              <a:gd name="connsiteX51" fmla="*/ 1571487 w 1637558"/>
              <a:gd name="connsiteY51" fmla="*/ 837079 h 2182974"/>
              <a:gd name="connsiteX52" fmla="*/ 1548954 w 1637558"/>
              <a:gd name="connsiteY52" fmla="*/ 850513 h 2182974"/>
              <a:gd name="connsiteX53" fmla="*/ 1505416 w 1637558"/>
              <a:gd name="connsiteY53" fmla="*/ 864162 h 2182974"/>
              <a:gd name="connsiteX54" fmla="*/ 1501293 w 1637558"/>
              <a:gd name="connsiteY54" fmla="*/ 880191 h 2182974"/>
              <a:gd name="connsiteX55" fmla="*/ 1455374 w 1637558"/>
              <a:gd name="connsiteY55" fmla="*/ 889075 h 2182974"/>
              <a:gd name="connsiteX56" fmla="*/ 1441940 w 1637558"/>
              <a:gd name="connsiteY56" fmla="*/ 895793 h 2182974"/>
              <a:gd name="connsiteX57" fmla="*/ 1419194 w 1637558"/>
              <a:gd name="connsiteY57" fmla="*/ 909653 h 2182974"/>
              <a:gd name="connsiteX58" fmla="*/ 1393853 w 1637558"/>
              <a:gd name="connsiteY58" fmla="*/ 918753 h 2182974"/>
              <a:gd name="connsiteX59" fmla="*/ 1371320 w 1637558"/>
              <a:gd name="connsiteY59" fmla="*/ 925469 h 2182974"/>
              <a:gd name="connsiteX60" fmla="*/ 1343811 w 1637558"/>
              <a:gd name="connsiteY60" fmla="*/ 932187 h 2182974"/>
              <a:gd name="connsiteX61" fmla="*/ 1323233 w 1637558"/>
              <a:gd name="connsiteY61" fmla="*/ 951023 h 2182974"/>
              <a:gd name="connsiteX62" fmla="*/ 1300700 w 1637558"/>
              <a:gd name="connsiteY62" fmla="*/ 962504 h 2182974"/>
              <a:gd name="connsiteX63" fmla="*/ 1270809 w 1637558"/>
              <a:gd name="connsiteY63" fmla="*/ 969434 h 2182974"/>
              <a:gd name="connsiteX64" fmla="*/ 1230294 w 1637558"/>
              <a:gd name="connsiteY64" fmla="*/ 978320 h 2182974"/>
              <a:gd name="connsiteX65" fmla="*/ 1177870 w 1637558"/>
              <a:gd name="connsiteY65" fmla="*/ 994775 h 2182974"/>
              <a:gd name="connsiteX66" fmla="*/ 1123065 w 1637558"/>
              <a:gd name="connsiteY66" fmla="*/ 1007996 h 2182974"/>
              <a:gd name="connsiteX67" fmla="*/ 1107250 w 1637558"/>
              <a:gd name="connsiteY67" fmla="*/ 1012544 h 2182974"/>
              <a:gd name="connsiteX68" fmla="*/ 1084077 w 1637558"/>
              <a:gd name="connsiteY68" fmla="*/ 1021643 h 2182974"/>
              <a:gd name="connsiteX69" fmla="*/ 1045942 w 1637558"/>
              <a:gd name="connsiteY69" fmla="*/ 1028148 h 2182974"/>
              <a:gd name="connsiteX70" fmla="*/ 1003470 w 1637558"/>
              <a:gd name="connsiteY70" fmla="*/ 1041794 h 2182974"/>
              <a:gd name="connsiteX71" fmla="*/ 959718 w 1637558"/>
              <a:gd name="connsiteY71" fmla="*/ 1058251 h 2182974"/>
              <a:gd name="connsiteX72" fmla="*/ 893649 w 1637558"/>
              <a:gd name="connsiteY72" fmla="*/ 1083805 h 2182974"/>
              <a:gd name="connsiteX73" fmla="*/ 852706 w 1637558"/>
              <a:gd name="connsiteY73" fmla="*/ 1101789 h 2182974"/>
              <a:gd name="connsiteX74" fmla="*/ 811975 w 1637558"/>
              <a:gd name="connsiteY74" fmla="*/ 1129297 h 2182974"/>
              <a:gd name="connsiteX75" fmla="*/ 778175 w 1637558"/>
              <a:gd name="connsiteY75" fmla="*/ 1147280 h 2182974"/>
              <a:gd name="connsiteX76" fmla="*/ 756958 w 1637558"/>
              <a:gd name="connsiteY76" fmla="*/ 1168072 h 2182974"/>
              <a:gd name="connsiteX77" fmla="*/ 739401 w 1637558"/>
              <a:gd name="connsiteY77" fmla="*/ 1178912 h 2182974"/>
              <a:gd name="connsiteX78" fmla="*/ 707556 w 1637558"/>
              <a:gd name="connsiteY78" fmla="*/ 1206208 h 2182974"/>
              <a:gd name="connsiteX79" fmla="*/ 682641 w 1637558"/>
              <a:gd name="connsiteY79" fmla="*/ 1234144 h 2182974"/>
              <a:gd name="connsiteX80" fmla="*/ 632173 w 1637558"/>
              <a:gd name="connsiteY80" fmla="*/ 1283972 h 2182974"/>
              <a:gd name="connsiteX81" fmla="*/ 587996 w 1637558"/>
              <a:gd name="connsiteY81" fmla="*/ 1306931 h 2182974"/>
              <a:gd name="connsiteX82" fmla="*/ 593611 w 1637558"/>
              <a:gd name="connsiteY82" fmla="*/ 1314751 h 2182974"/>
              <a:gd name="connsiteX83" fmla="*/ 577368 w 1637558"/>
              <a:gd name="connsiteY83" fmla="*/ 1335329 h 2182974"/>
              <a:gd name="connsiteX84" fmla="*/ 558959 w 1637558"/>
              <a:gd name="connsiteY84" fmla="*/ 1344001 h 2182974"/>
              <a:gd name="connsiteX85" fmla="*/ 552241 w 1637558"/>
              <a:gd name="connsiteY85" fmla="*/ 1348123 h 2182974"/>
              <a:gd name="connsiteX86" fmla="*/ 536639 w 1637558"/>
              <a:gd name="connsiteY86" fmla="*/ 1376485 h 2182974"/>
              <a:gd name="connsiteX87" fmla="*/ 506961 w 1637558"/>
              <a:gd name="connsiteY87" fmla="*/ 1411777 h 2182974"/>
              <a:gd name="connsiteX88" fmla="*/ 484642 w 1637558"/>
              <a:gd name="connsiteY88" fmla="*/ 1441241 h 2182974"/>
              <a:gd name="connsiteX89" fmla="*/ 476183 w 1637558"/>
              <a:gd name="connsiteY89" fmla="*/ 1454675 h 2182974"/>
              <a:gd name="connsiteX90" fmla="*/ 462322 w 1637558"/>
              <a:gd name="connsiteY90" fmla="*/ 1473086 h 2182974"/>
              <a:gd name="connsiteX91" fmla="*/ 444339 w 1637558"/>
              <a:gd name="connsiteY91" fmla="*/ 1492384 h 2182974"/>
              <a:gd name="connsiteX92" fmla="*/ 420739 w 1637558"/>
              <a:gd name="connsiteY92" fmla="*/ 1515558 h 2182974"/>
              <a:gd name="connsiteX93" fmla="*/ 414022 w 1637558"/>
              <a:gd name="connsiteY93" fmla="*/ 1531373 h 2182974"/>
              <a:gd name="connsiteX94" fmla="*/ 352074 w 1637558"/>
              <a:gd name="connsiteY94" fmla="*/ 1602882 h 2182974"/>
              <a:gd name="connsiteX95" fmla="*/ 302032 w 1637558"/>
              <a:gd name="connsiteY95" fmla="*/ 1680219 h 2182974"/>
              <a:gd name="connsiteX96" fmla="*/ 238343 w 1637558"/>
              <a:gd name="connsiteY96" fmla="*/ 1762106 h 2182974"/>
              <a:gd name="connsiteX97" fmla="*/ 220146 w 1637558"/>
              <a:gd name="connsiteY97" fmla="*/ 1798500 h 2182974"/>
              <a:gd name="connsiteX98" fmla="*/ 165555 w 1637558"/>
              <a:gd name="connsiteY98" fmla="*/ 1843992 h 2182974"/>
              <a:gd name="connsiteX99" fmla="*/ 120062 w 1637558"/>
              <a:gd name="connsiteY99" fmla="*/ 1907682 h 2182974"/>
              <a:gd name="connsiteX100" fmla="*/ 101865 w 1637558"/>
              <a:gd name="connsiteY100" fmla="*/ 1934977 h 2182974"/>
              <a:gd name="connsiteX101" fmla="*/ 107481 w 1637558"/>
              <a:gd name="connsiteY101" fmla="*/ 1980470 h 2182974"/>
              <a:gd name="connsiteX102" fmla="*/ 87542 w 1637558"/>
              <a:gd name="connsiteY102" fmla="*/ 2032680 h 2182974"/>
              <a:gd name="connsiteX103" fmla="*/ 78656 w 1637558"/>
              <a:gd name="connsiteY103" fmla="*/ 2064525 h 2182974"/>
              <a:gd name="connsiteX104" fmla="*/ 55057 w 1637558"/>
              <a:gd name="connsiteY104" fmla="*/ 2080553 h 2182974"/>
              <a:gd name="connsiteX105" fmla="*/ 45959 w 1637558"/>
              <a:gd name="connsiteY105" fmla="*/ 2101345 h 2182974"/>
              <a:gd name="connsiteX106" fmla="*/ 1141 w 1637558"/>
              <a:gd name="connsiteY106" fmla="*/ 2161978 h 2182974"/>
              <a:gd name="connsiteX107" fmla="*/ 15429 w 1637558"/>
              <a:gd name="connsiteY107" fmla="*/ 1698416 h 2182974"/>
              <a:gd name="connsiteX108" fmla="*/ 38175 w 1637558"/>
              <a:gd name="connsiteY108" fmla="*/ 1671120 h 2182974"/>
              <a:gd name="connsiteX109" fmla="*/ 83918 w 1637558"/>
              <a:gd name="connsiteY109" fmla="*/ 1604836 h 2182974"/>
              <a:gd name="connsiteX110" fmla="*/ 110572 w 1637558"/>
              <a:gd name="connsiteY110" fmla="*/ 1576225 h 2182974"/>
              <a:gd name="connsiteX111" fmla="*/ 122266 w 1637558"/>
              <a:gd name="connsiteY111" fmla="*/ 1539192 h 2182974"/>
              <a:gd name="connsiteX112" fmla="*/ 155389 w 1637558"/>
              <a:gd name="connsiteY112" fmla="*/ 1496969 h 2182974"/>
              <a:gd name="connsiteX113" fmla="*/ 188301 w 1637558"/>
              <a:gd name="connsiteY113" fmla="*/ 1375419 h 2182974"/>
              <a:gd name="connsiteX114" fmla="*/ 201949 w 1637558"/>
              <a:gd name="connsiteY114" fmla="*/ 1339025 h 2182974"/>
              <a:gd name="connsiteX115" fmla="*/ 215596 w 1637558"/>
              <a:gd name="connsiteY115" fmla="*/ 1307180 h 2182974"/>
              <a:gd name="connsiteX116" fmla="*/ 238343 w 1637558"/>
              <a:gd name="connsiteY116" fmla="*/ 1252589 h 2182974"/>
              <a:gd name="connsiteX117" fmla="*/ 247441 w 1637558"/>
              <a:gd name="connsiteY117" fmla="*/ 1207097 h 2182974"/>
              <a:gd name="connsiteX118" fmla="*/ 251990 w 1637558"/>
              <a:gd name="connsiteY118" fmla="*/ 1188900 h 2182974"/>
              <a:gd name="connsiteX119" fmla="*/ 256540 w 1637558"/>
              <a:gd name="connsiteY119" fmla="*/ 1175252 h 2182974"/>
              <a:gd name="connsiteX120" fmla="*/ 261089 w 1637558"/>
              <a:gd name="connsiteY120" fmla="*/ 1152506 h 2182974"/>
              <a:gd name="connsiteX121" fmla="*/ 270187 w 1637558"/>
              <a:gd name="connsiteY121" fmla="*/ 1129759 h 2182974"/>
              <a:gd name="connsiteX122" fmla="*/ 274737 w 1637558"/>
              <a:gd name="connsiteY122" fmla="*/ 1107013 h 2182974"/>
              <a:gd name="connsiteX123" fmla="*/ 288384 w 1637558"/>
              <a:gd name="connsiteY123" fmla="*/ 1056971 h 2182974"/>
              <a:gd name="connsiteX124" fmla="*/ 283835 w 1637558"/>
              <a:gd name="connsiteY124" fmla="*/ 938691 h 2182974"/>
              <a:gd name="connsiteX125" fmla="*/ 246588 w 1637558"/>
              <a:gd name="connsiteY125" fmla="*/ 577985 h 2182974"/>
              <a:gd name="connsiteX126" fmla="*/ 238343 w 1637558"/>
              <a:gd name="connsiteY126" fmla="*/ 542906 h 2182974"/>
              <a:gd name="connsiteX127" fmla="*/ 232728 w 1637558"/>
              <a:gd name="connsiteY127" fmla="*/ 527090 h 2182974"/>
              <a:gd name="connsiteX128" fmla="*/ 231199 w 1637558"/>
              <a:gd name="connsiteY128" fmla="*/ 497413 h 2182974"/>
              <a:gd name="connsiteX129" fmla="*/ 226650 w 1637558"/>
              <a:gd name="connsiteY129" fmla="*/ 470118 h 2182974"/>
              <a:gd name="connsiteX130" fmla="*/ 224695 w 1637558"/>
              <a:gd name="connsiteY130" fmla="*/ 451920 h 2182974"/>
              <a:gd name="connsiteX131" fmla="*/ 226649 w 1637558"/>
              <a:gd name="connsiteY131" fmla="*/ 393633 h 2182974"/>
              <a:gd name="connsiteX132" fmla="*/ 227965 w 1637558"/>
              <a:gd name="connsiteY132" fmla="*/ 364169 h 2182974"/>
              <a:gd name="connsiteX133" fmla="*/ 230096 w 1637558"/>
              <a:gd name="connsiteY133" fmla="*/ 333853 h 2182974"/>
              <a:gd name="connsiteX134" fmla="*/ 233793 w 1637558"/>
              <a:gd name="connsiteY134" fmla="*/ 329092 h 2182974"/>
              <a:gd name="connsiteX135" fmla="*/ 238343 w 1637558"/>
              <a:gd name="connsiteY135" fmla="*/ 279049 h 2182974"/>
              <a:gd name="connsiteX136" fmla="*/ 244846 w 1637558"/>
              <a:gd name="connsiteY136" fmla="*/ 201712 h 2182974"/>
              <a:gd name="connsiteX137" fmla="*/ 247441 w 1637558"/>
              <a:gd name="connsiteY137" fmla="*/ 165318 h 2182974"/>
              <a:gd name="connsiteX138" fmla="*/ 256540 w 1637558"/>
              <a:gd name="connsiteY138" fmla="*/ 151670 h 2182974"/>
              <a:gd name="connsiteX139" fmla="*/ 274737 w 1637558"/>
              <a:gd name="connsiteY139" fmla="*/ 119825 h 2182974"/>
              <a:gd name="connsiteX140" fmla="*/ 288384 w 1637558"/>
              <a:gd name="connsiteY140" fmla="*/ 74332 h 2182974"/>
              <a:gd name="connsiteX141" fmla="*/ 292934 w 1637558"/>
              <a:gd name="connsiteY141" fmla="*/ 60685 h 2182974"/>
              <a:gd name="connsiteX142" fmla="*/ 306581 w 1637558"/>
              <a:gd name="connsiteY142" fmla="*/ 39467 h 2182974"/>
              <a:gd name="connsiteX143" fmla="*/ 340807 w 1637558"/>
              <a:gd name="connsiteY143" fmla="*/ 4600 h 2182974"/>
              <a:gd name="connsiteX144" fmla="*/ 368315 w 1637558"/>
              <a:gd name="connsiteY144" fmla="*/ 37512 h 2182974"/>
              <a:gd name="connsiteX0" fmla="*/ 368315 w 1637558"/>
              <a:gd name="connsiteY0" fmla="*/ 37512 h 2182974"/>
              <a:gd name="connsiteX1" fmla="*/ 356623 w 1637558"/>
              <a:gd name="connsiteY1" fmla="*/ 110726 h 2182974"/>
              <a:gd name="connsiteX2" fmla="*/ 365722 w 1637558"/>
              <a:gd name="connsiteY2" fmla="*/ 260852 h 2182974"/>
              <a:gd name="connsiteX3" fmla="*/ 374820 w 1637558"/>
              <a:gd name="connsiteY3" fmla="*/ 333640 h 2182974"/>
              <a:gd name="connsiteX4" fmla="*/ 379369 w 1637558"/>
              <a:gd name="connsiteY4" fmla="*/ 351837 h 2182974"/>
              <a:gd name="connsiteX5" fmla="*/ 383919 w 1637558"/>
              <a:gd name="connsiteY5" fmla="*/ 383682 h 2182974"/>
              <a:gd name="connsiteX6" fmla="*/ 393017 w 1637558"/>
              <a:gd name="connsiteY6" fmla="*/ 410977 h 2182974"/>
              <a:gd name="connsiteX7" fmla="*/ 406665 w 1637558"/>
              <a:gd name="connsiteY7" fmla="*/ 451920 h 2182974"/>
              <a:gd name="connsiteX8" fmla="*/ 420313 w 1637558"/>
              <a:gd name="connsiteY8" fmla="*/ 461019 h 2182974"/>
              <a:gd name="connsiteX9" fmla="*/ 429411 w 1637558"/>
              <a:gd name="connsiteY9" fmla="*/ 492864 h 2182974"/>
              <a:gd name="connsiteX10" fmla="*/ 443059 w 1637558"/>
              <a:gd name="connsiteY10" fmla="*/ 506512 h 2182974"/>
              <a:gd name="connsiteX11" fmla="*/ 452158 w 1637558"/>
              <a:gd name="connsiteY11" fmla="*/ 520159 h 2182974"/>
              <a:gd name="connsiteX12" fmla="*/ 470355 w 1637558"/>
              <a:gd name="connsiteY12" fmla="*/ 547455 h 2182974"/>
              <a:gd name="connsiteX13" fmla="*/ 474904 w 1637558"/>
              <a:gd name="connsiteY13" fmla="*/ 565652 h 2182974"/>
              <a:gd name="connsiteX14" fmla="*/ 502199 w 1637558"/>
              <a:gd name="connsiteY14" fmla="*/ 592947 h 2182974"/>
              <a:gd name="connsiteX15" fmla="*/ 506749 w 1637558"/>
              <a:gd name="connsiteY15" fmla="*/ 606595 h 2182974"/>
              <a:gd name="connsiteX16" fmla="*/ 520396 w 1637558"/>
              <a:gd name="connsiteY16" fmla="*/ 615694 h 2182974"/>
              <a:gd name="connsiteX17" fmla="*/ 565889 w 1637558"/>
              <a:gd name="connsiteY17" fmla="*/ 652088 h 2182974"/>
              <a:gd name="connsiteX18" fmla="*/ 590803 w 1637558"/>
              <a:gd name="connsiteY18" fmla="*/ 670711 h 2182974"/>
              <a:gd name="connsiteX19" fmla="*/ 602283 w 1637558"/>
              <a:gd name="connsiteY19" fmla="*/ 685673 h 2182974"/>
              <a:gd name="connsiteX20" fmla="*/ 623287 w 1637558"/>
              <a:gd name="connsiteY20" fmla="*/ 699322 h 2182974"/>
              <a:gd name="connsiteX21" fmla="*/ 638677 w 1637558"/>
              <a:gd name="connsiteY21" fmla="*/ 715777 h 2182974"/>
              <a:gd name="connsiteX22" fmla="*/ 652325 w 1637558"/>
              <a:gd name="connsiteY22" fmla="*/ 720326 h 2182974"/>
              <a:gd name="connsiteX23" fmla="*/ 688719 w 1637558"/>
              <a:gd name="connsiteY23" fmla="*/ 743073 h 2182974"/>
              <a:gd name="connsiteX24" fmla="*/ 725113 w 1637558"/>
              <a:gd name="connsiteY24" fmla="*/ 752171 h 2182974"/>
              <a:gd name="connsiteX25" fmla="*/ 756958 w 1637558"/>
              <a:gd name="connsiteY25" fmla="*/ 761270 h 2182974"/>
              <a:gd name="connsiteX26" fmla="*/ 788802 w 1637558"/>
              <a:gd name="connsiteY26" fmla="*/ 779467 h 2182974"/>
              <a:gd name="connsiteX27" fmla="*/ 816098 w 1637558"/>
              <a:gd name="connsiteY27" fmla="*/ 793115 h 2182974"/>
              <a:gd name="connsiteX28" fmla="*/ 843393 w 1637558"/>
              <a:gd name="connsiteY28" fmla="*/ 797664 h 2182974"/>
              <a:gd name="connsiteX29" fmla="*/ 866140 w 1637558"/>
              <a:gd name="connsiteY29" fmla="*/ 802213 h 2182974"/>
              <a:gd name="connsiteX30" fmla="*/ 884337 w 1637558"/>
              <a:gd name="connsiteY30" fmla="*/ 806762 h 2182974"/>
              <a:gd name="connsiteX31" fmla="*/ 911632 w 1637558"/>
              <a:gd name="connsiteY31" fmla="*/ 811312 h 2182974"/>
              <a:gd name="connsiteX32" fmla="*/ 929829 w 1637558"/>
              <a:gd name="connsiteY32" fmla="*/ 815861 h 2182974"/>
              <a:gd name="connsiteX33" fmla="*/ 966223 w 1637558"/>
              <a:gd name="connsiteY33" fmla="*/ 820410 h 2182974"/>
              <a:gd name="connsiteX34" fmla="*/ 998068 w 1637558"/>
              <a:gd name="connsiteY34" fmla="*/ 824959 h 2182974"/>
              <a:gd name="connsiteX35" fmla="*/ 1025364 w 1637558"/>
              <a:gd name="connsiteY35" fmla="*/ 829509 h 2182974"/>
              <a:gd name="connsiteX36" fmla="*/ 1134546 w 1637558"/>
              <a:gd name="connsiteY36" fmla="*/ 834058 h 2182974"/>
              <a:gd name="connsiteX37" fmla="*/ 1184587 w 1637558"/>
              <a:gd name="connsiteY37" fmla="*/ 838607 h 2182974"/>
              <a:gd name="connsiteX38" fmla="*/ 1230080 w 1637558"/>
              <a:gd name="connsiteY38" fmla="*/ 834058 h 2182974"/>
              <a:gd name="connsiteX39" fmla="*/ 1334713 w 1637558"/>
              <a:gd name="connsiteY39" fmla="*/ 829509 h 2182974"/>
              <a:gd name="connsiteX40" fmla="*/ 1362008 w 1637558"/>
              <a:gd name="connsiteY40" fmla="*/ 824959 h 2182974"/>
              <a:gd name="connsiteX41" fmla="*/ 1389304 w 1637558"/>
              <a:gd name="connsiteY41" fmla="*/ 815861 h 2182974"/>
              <a:gd name="connsiteX42" fmla="*/ 1443895 w 1637558"/>
              <a:gd name="connsiteY42" fmla="*/ 811312 h 2182974"/>
              <a:gd name="connsiteX43" fmla="*/ 1471190 w 1637558"/>
              <a:gd name="connsiteY43" fmla="*/ 806762 h 2182974"/>
              <a:gd name="connsiteX44" fmla="*/ 1489387 w 1637558"/>
              <a:gd name="connsiteY44" fmla="*/ 802213 h 2182974"/>
              <a:gd name="connsiteX45" fmla="*/ 1545294 w 1637558"/>
              <a:gd name="connsiteY45" fmla="*/ 790521 h 2182974"/>
              <a:gd name="connsiteX46" fmla="*/ 1582114 w 1637558"/>
              <a:gd name="connsiteY46" fmla="*/ 778827 h 2182974"/>
              <a:gd name="connsiteX47" fmla="*/ 1626931 w 1637558"/>
              <a:gd name="connsiteY47" fmla="*/ 758036 h 2182974"/>
              <a:gd name="connsiteX48" fmla="*/ 1637558 w 1637558"/>
              <a:gd name="connsiteY48" fmla="*/ 779253 h 2182974"/>
              <a:gd name="connsiteX49" fmla="*/ 1621316 w 1637558"/>
              <a:gd name="connsiteY49" fmla="*/ 802213 h 2182974"/>
              <a:gd name="connsiteX50" fmla="*/ 1603119 w 1637558"/>
              <a:gd name="connsiteY50" fmla="*/ 811312 h 2182974"/>
              <a:gd name="connsiteX51" fmla="*/ 1571487 w 1637558"/>
              <a:gd name="connsiteY51" fmla="*/ 837079 h 2182974"/>
              <a:gd name="connsiteX52" fmla="*/ 1548954 w 1637558"/>
              <a:gd name="connsiteY52" fmla="*/ 850513 h 2182974"/>
              <a:gd name="connsiteX53" fmla="*/ 1505416 w 1637558"/>
              <a:gd name="connsiteY53" fmla="*/ 864162 h 2182974"/>
              <a:gd name="connsiteX54" fmla="*/ 1501293 w 1637558"/>
              <a:gd name="connsiteY54" fmla="*/ 880191 h 2182974"/>
              <a:gd name="connsiteX55" fmla="*/ 1455374 w 1637558"/>
              <a:gd name="connsiteY55" fmla="*/ 889075 h 2182974"/>
              <a:gd name="connsiteX56" fmla="*/ 1441940 w 1637558"/>
              <a:gd name="connsiteY56" fmla="*/ 895793 h 2182974"/>
              <a:gd name="connsiteX57" fmla="*/ 1419194 w 1637558"/>
              <a:gd name="connsiteY57" fmla="*/ 909653 h 2182974"/>
              <a:gd name="connsiteX58" fmla="*/ 1393853 w 1637558"/>
              <a:gd name="connsiteY58" fmla="*/ 918753 h 2182974"/>
              <a:gd name="connsiteX59" fmla="*/ 1371320 w 1637558"/>
              <a:gd name="connsiteY59" fmla="*/ 925469 h 2182974"/>
              <a:gd name="connsiteX60" fmla="*/ 1343811 w 1637558"/>
              <a:gd name="connsiteY60" fmla="*/ 932187 h 2182974"/>
              <a:gd name="connsiteX61" fmla="*/ 1323233 w 1637558"/>
              <a:gd name="connsiteY61" fmla="*/ 951023 h 2182974"/>
              <a:gd name="connsiteX62" fmla="*/ 1300700 w 1637558"/>
              <a:gd name="connsiteY62" fmla="*/ 962504 h 2182974"/>
              <a:gd name="connsiteX63" fmla="*/ 1270809 w 1637558"/>
              <a:gd name="connsiteY63" fmla="*/ 969434 h 2182974"/>
              <a:gd name="connsiteX64" fmla="*/ 1230294 w 1637558"/>
              <a:gd name="connsiteY64" fmla="*/ 978320 h 2182974"/>
              <a:gd name="connsiteX65" fmla="*/ 1177870 w 1637558"/>
              <a:gd name="connsiteY65" fmla="*/ 994775 h 2182974"/>
              <a:gd name="connsiteX66" fmla="*/ 1123065 w 1637558"/>
              <a:gd name="connsiteY66" fmla="*/ 1007996 h 2182974"/>
              <a:gd name="connsiteX67" fmla="*/ 1107250 w 1637558"/>
              <a:gd name="connsiteY67" fmla="*/ 1012544 h 2182974"/>
              <a:gd name="connsiteX68" fmla="*/ 1084077 w 1637558"/>
              <a:gd name="connsiteY68" fmla="*/ 1021643 h 2182974"/>
              <a:gd name="connsiteX69" fmla="*/ 1045942 w 1637558"/>
              <a:gd name="connsiteY69" fmla="*/ 1028148 h 2182974"/>
              <a:gd name="connsiteX70" fmla="*/ 1003470 w 1637558"/>
              <a:gd name="connsiteY70" fmla="*/ 1041794 h 2182974"/>
              <a:gd name="connsiteX71" fmla="*/ 959718 w 1637558"/>
              <a:gd name="connsiteY71" fmla="*/ 1058251 h 2182974"/>
              <a:gd name="connsiteX72" fmla="*/ 893649 w 1637558"/>
              <a:gd name="connsiteY72" fmla="*/ 1083805 h 2182974"/>
              <a:gd name="connsiteX73" fmla="*/ 852706 w 1637558"/>
              <a:gd name="connsiteY73" fmla="*/ 1101789 h 2182974"/>
              <a:gd name="connsiteX74" fmla="*/ 811975 w 1637558"/>
              <a:gd name="connsiteY74" fmla="*/ 1129297 h 2182974"/>
              <a:gd name="connsiteX75" fmla="*/ 778175 w 1637558"/>
              <a:gd name="connsiteY75" fmla="*/ 1147280 h 2182974"/>
              <a:gd name="connsiteX76" fmla="*/ 756958 w 1637558"/>
              <a:gd name="connsiteY76" fmla="*/ 1168072 h 2182974"/>
              <a:gd name="connsiteX77" fmla="*/ 739401 w 1637558"/>
              <a:gd name="connsiteY77" fmla="*/ 1178912 h 2182974"/>
              <a:gd name="connsiteX78" fmla="*/ 707556 w 1637558"/>
              <a:gd name="connsiteY78" fmla="*/ 1206208 h 2182974"/>
              <a:gd name="connsiteX79" fmla="*/ 682641 w 1637558"/>
              <a:gd name="connsiteY79" fmla="*/ 1234144 h 2182974"/>
              <a:gd name="connsiteX80" fmla="*/ 632173 w 1637558"/>
              <a:gd name="connsiteY80" fmla="*/ 1283972 h 2182974"/>
              <a:gd name="connsiteX81" fmla="*/ 587996 w 1637558"/>
              <a:gd name="connsiteY81" fmla="*/ 1306931 h 2182974"/>
              <a:gd name="connsiteX82" fmla="*/ 593611 w 1637558"/>
              <a:gd name="connsiteY82" fmla="*/ 1314751 h 2182974"/>
              <a:gd name="connsiteX83" fmla="*/ 577368 w 1637558"/>
              <a:gd name="connsiteY83" fmla="*/ 1335329 h 2182974"/>
              <a:gd name="connsiteX84" fmla="*/ 558959 w 1637558"/>
              <a:gd name="connsiteY84" fmla="*/ 1344001 h 2182974"/>
              <a:gd name="connsiteX85" fmla="*/ 552241 w 1637558"/>
              <a:gd name="connsiteY85" fmla="*/ 1348123 h 2182974"/>
              <a:gd name="connsiteX86" fmla="*/ 536639 w 1637558"/>
              <a:gd name="connsiteY86" fmla="*/ 1376485 h 2182974"/>
              <a:gd name="connsiteX87" fmla="*/ 506961 w 1637558"/>
              <a:gd name="connsiteY87" fmla="*/ 1411777 h 2182974"/>
              <a:gd name="connsiteX88" fmla="*/ 484642 w 1637558"/>
              <a:gd name="connsiteY88" fmla="*/ 1441241 h 2182974"/>
              <a:gd name="connsiteX89" fmla="*/ 476183 w 1637558"/>
              <a:gd name="connsiteY89" fmla="*/ 1454675 h 2182974"/>
              <a:gd name="connsiteX90" fmla="*/ 462322 w 1637558"/>
              <a:gd name="connsiteY90" fmla="*/ 1473086 h 2182974"/>
              <a:gd name="connsiteX91" fmla="*/ 444339 w 1637558"/>
              <a:gd name="connsiteY91" fmla="*/ 1492384 h 2182974"/>
              <a:gd name="connsiteX92" fmla="*/ 420739 w 1637558"/>
              <a:gd name="connsiteY92" fmla="*/ 1515558 h 2182974"/>
              <a:gd name="connsiteX93" fmla="*/ 414022 w 1637558"/>
              <a:gd name="connsiteY93" fmla="*/ 1531373 h 2182974"/>
              <a:gd name="connsiteX94" fmla="*/ 352074 w 1637558"/>
              <a:gd name="connsiteY94" fmla="*/ 1602882 h 2182974"/>
              <a:gd name="connsiteX95" fmla="*/ 302032 w 1637558"/>
              <a:gd name="connsiteY95" fmla="*/ 1680219 h 2182974"/>
              <a:gd name="connsiteX96" fmla="*/ 238343 w 1637558"/>
              <a:gd name="connsiteY96" fmla="*/ 1762106 h 2182974"/>
              <a:gd name="connsiteX97" fmla="*/ 220146 w 1637558"/>
              <a:gd name="connsiteY97" fmla="*/ 1798500 h 2182974"/>
              <a:gd name="connsiteX98" fmla="*/ 165555 w 1637558"/>
              <a:gd name="connsiteY98" fmla="*/ 1843992 h 2182974"/>
              <a:gd name="connsiteX99" fmla="*/ 120062 w 1637558"/>
              <a:gd name="connsiteY99" fmla="*/ 1907682 h 2182974"/>
              <a:gd name="connsiteX100" fmla="*/ 101865 w 1637558"/>
              <a:gd name="connsiteY100" fmla="*/ 1934977 h 2182974"/>
              <a:gd name="connsiteX101" fmla="*/ 107481 w 1637558"/>
              <a:gd name="connsiteY101" fmla="*/ 1980470 h 2182974"/>
              <a:gd name="connsiteX102" fmla="*/ 87542 w 1637558"/>
              <a:gd name="connsiteY102" fmla="*/ 2032680 h 2182974"/>
              <a:gd name="connsiteX103" fmla="*/ 78656 w 1637558"/>
              <a:gd name="connsiteY103" fmla="*/ 2057381 h 2182974"/>
              <a:gd name="connsiteX104" fmla="*/ 55057 w 1637558"/>
              <a:gd name="connsiteY104" fmla="*/ 2080553 h 2182974"/>
              <a:gd name="connsiteX105" fmla="*/ 45959 w 1637558"/>
              <a:gd name="connsiteY105" fmla="*/ 2101345 h 2182974"/>
              <a:gd name="connsiteX106" fmla="*/ 1141 w 1637558"/>
              <a:gd name="connsiteY106" fmla="*/ 2161978 h 2182974"/>
              <a:gd name="connsiteX107" fmla="*/ 15429 w 1637558"/>
              <a:gd name="connsiteY107" fmla="*/ 1698416 h 2182974"/>
              <a:gd name="connsiteX108" fmla="*/ 38175 w 1637558"/>
              <a:gd name="connsiteY108" fmla="*/ 1671120 h 2182974"/>
              <a:gd name="connsiteX109" fmla="*/ 83918 w 1637558"/>
              <a:gd name="connsiteY109" fmla="*/ 1604836 h 2182974"/>
              <a:gd name="connsiteX110" fmla="*/ 110572 w 1637558"/>
              <a:gd name="connsiteY110" fmla="*/ 1576225 h 2182974"/>
              <a:gd name="connsiteX111" fmla="*/ 122266 w 1637558"/>
              <a:gd name="connsiteY111" fmla="*/ 1539192 h 2182974"/>
              <a:gd name="connsiteX112" fmla="*/ 155389 w 1637558"/>
              <a:gd name="connsiteY112" fmla="*/ 1496969 h 2182974"/>
              <a:gd name="connsiteX113" fmla="*/ 188301 w 1637558"/>
              <a:gd name="connsiteY113" fmla="*/ 1375419 h 2182974"/>
              <a:gd name="connsiteX114" fmla="*/ 201949 w 1637558"/>
              <a:gd name="connsiteY114" fmla="*/ 1339025 h 2182974"/>
              <a:gd name="connsiteX115" fmla="*/ 215596 w 1637558"/>
              <a:gd name="connsiteY115" fmla="*/ 1307180 h 2182974"/>
              <a:gd name="connsiteX116" fmla="*/ 238343 w 1637558"/>
              <a:gd name="connsiteY116" fmla="*/ 1252589 h 2182974"/>
              <a:gd name="connsiteX117" fmla="*/ 247441 w 1637558"/>
              <a:gd name="connsiteY117" fmla="*/ 1207097 h 2182974"/>
              <a:gd name="connsiteX118" fmla="*/ 251990 w 1637558"/>
              <a:gd name="connsiteY118" fmla="*/ 1188900 h 2182974"/>
              <a:gd name="connsiteX119" fmla="*/ 256540 w 1637558"/>
              <a:gd name="connsiteY119" fmla="*/ 1175252 h 2182974"/>
              <a:gd name="connsiteX120" fmla="*/ 261089 w 1637558"/>
              <a:gd name="connsiteY120" fmla="*/ 1152506 h 2182974"/>
              <a:gd name="connsiteX121" fmla="*/ 270187 w 1637558"/>
              <a:gd name="connsiteY121" fmla="*/ 1129759 h 2182974"/>
              <a:gd name="connsiteX122" fmla="*/ 274737 w 1637558"/>
              <a:gd name="connsiteY122" fmla="*/ 1107013 h 2182974"/>
              <a:gd name="connsiteX123" fmla="*/ 288384 w 1637558"/>
              <a:gd name="connsiteY123" fmla="*/ 1056971 h 2182974"/>
              <a:gd name="connsiteX124" fmla="*/ 283835 w 1637558"/>
              <a:gd name="connsiteY124" fmla="*/ 938691 h 2182974"/>
              <a:gd name="connsiteX125" fmla="*/ 246588 w 1637558"/>
              <a:gd name="connsiteY125" fmla="*/ 577985 h 2182974"/>
              <a:gd name="connsiteX126" fmla="*/ 238343 w 1637558"/>
              <a:gd name="connsiteY126" fmla="*/ 542906 h 2182974"/>
              <a:gd name="connsiteX127" fmla="*/ 232728 w 1637558"/>
              <a:gd name="connsiteY127" fmla="*/ 527090 h 2182974"/>
              <a:gd name="connsiteX128" fmla="*/ 231199 w 1637558"/>
              <a:gd name="connsiteY128" fmla="*/ 497413 h 2182974"/>
              <a:gd name="connsiteX129" fmla="*/ 226650 w 1637558"/>
              <a:gd name="connsiteY129" fmla="*/ 470118 h 2182974"/>
              <a:gd name="connsiteX130" fmla="*/ 224695 w 1637558"/>
              <a:gd name="connsiteY130" fmla="*/ 451920 h 2182974"/>
              <a:gd name="connsiteX131" fmla="*/ 226649 w 1637558"/>
              <a:gd name="connsiteY131" fmla="*/ 393633 h 2182974"/>
              <a:gd name="connsiteX132" fmla="*/ 227965 w 1637558"/>
              <a:gd name="connsiteY132" fmla="*/ 364169 h 2182974"/>
              <a:gd name="connsiteX133" fmla="*/ 230096 w 1637558"/>
              <a:gd name="connsiteY133" fmla="*/ 333853 h 2182974"/>
              <a:gd name="connsiteX134" fmla="*/ 233793 w 1637558"/>
              <a:gd name="connsiteY134" fmla="*/ 329092 h 2182974"/>
              <a:gd name="connsiteX135" fmla="*/ 238343 w 1637558"/>
              <a:gd name="connsiteY135" fmla="*/ 279049 h 2182974"/>
              <a:gd name="connsiteX136" fmla="*/ 244846 w 1637558"/>
              <a:gd name="connsiteY136" fmla="*/ 201712 h 2182974"/>
              <a:gd name="connsiteX137" fmla="*/ 247441 w 1637558"/>
              <a:gd name="connsiteY137" fmla="*/ 165318 h 2182974"/>
              <a:gd name="connsiteX138" fmla="*/ 256540 w 1637558"/>
              <a:gd name="connsiteY138" fmla="*/ 151670 h 2182974"/>
              <a:gd name="connsiteX139" fmla="*/ 274737 w 1637558"/>
              <a:gd name="connsiteY139" fmla="*/ 119825 h 2182974"/>
              <a:gd name="connsiteX140" fmla="*/ 288384 w 1637558"/>
              <a:gd name="connsiteY140" fmla="*/ 74332 h 2182974"/>
              <a:gd name="connsiteX141" fmla="*/ 292934 w 1637558"/>
              <a:gd name="connsiteY141" fmla="*/ 60685 h 2182974"/>
              <a:gd name="connsiteX142" fmla="*/ 306581 w 1637558"/>
              <a:gd name="connsiteY142" fmla="*/ 39467 h 2182974"/>
              <a:gd name="connsiteX143" fmla="*/ 340807 w 1637558"/>
              <a:gd name="connsiteY143" fmla="*/ 4600 h 2182974"/>
              <a:gd name="connsiteX144" fmla="*/ 368315 w 1637558"/>
              <a:gd name="connsiteY144" fmla="*/ 37512 h 2182974"/>
              <a:gd name="connsiteX0" fmla="*/ 368315 w 1637558"/>
              <a:gd name="connsiteY0" fmla="*/ 37512 h 2182974"/>
              <a:gd name="connsiteX1" fmla="*/ 356623 w 1637558"/>
              <a:gd name="connsiteY1" fmla="*/ 110726 h 2182974"/>
              <a:gd name="connsiteX2" fmla="*/ 365722 w 1637558"/>
              <a:gd name="connsiteY2" fmla="*/ 260852 h 2182974"/>
              <a:gd name="connsiteX3" fmla="*/ 374820 w 1637558"/>
              <a:gd name="connsiteY3" fmla="*/ 333640 h 2182974"/>
              <a:gd name="connsiteX4" fmla="*/ 379369 w 1637558"/>
              <a:gd name="connsiteY4" fmla="*/ 351837 h 2182974"/>
              <a:gd name="connsiteX5" fmla="*/ 383919 w 1637558"/>
              <a:gd name="connsiteY5" fmla="*/ 383682 h 2182974"/>
              <a:gd name="connsiteX6" fmla="*/ 393017 w 1637558"/>
              <a:gd name="connsiteY6" fmla="*/ 410977 h 2182974"/>
              <a:gd name="connsiteX7" fmla="*/ 406665 w 1637558"/>
              <a:gd name="connsiteY7" fmla="*/ 451920 h 2182974"/>
              <a:gd name="connsiteX8" fmla="*/ 420313 w 1637558"/>
              <a:gd name="connsiteY8" fmla="*/ 461019 h 2182974"/>
              <a:gd name="connsiteX9" fmla="*/ 429411 w 1637558"/>
              <a:gd name="connsiteY9" fmla="*/ 492864 h 2182974"/>
              <a:gd name="connsiteX10" fmla="*/ 443059 w 1637558"/>
              <a:gd name="connsiteY10" fmla="*/ 506512 h 2182974"/>
              <a:gd name="connsiteX11" fmla="*/ 452158 w 1637558"/>
              <a:gd name="connsiteY11" fmla="*/ 520159 h 2182974"/>
              <a:gd name="connsiteX12" fmla="*/ 470355 w 1637558"/>
              <a:gd name="connsiteY12" fmla="*/ 547455 h 2182974"/>
              <a:gd name="connsiteX13" fmla="*/ 474904 w 1637558"/>
              <a:gd name="connsiteY13" fmla="*/ 565652 h 2182974"/>
              <a:gd name="connsiteX14" fmla="*/ 502199 w 1637558"/>
              <a:gd name="connsiteY14" fmla="*/ 592947 h 2182974"/>
              <a:gd name="connsiteX15" fmla="*/ 506749 w 1637558"/>
              <a:gd name="connsiteY15" fmla="*/ 606595 h 2182974"/>
              <a:gd name="connsiteX16" fmla="*/ 520396 w 1637558"/>
              <a:gd name="connsiteY16" fmla="*/ 615694 h 2182974"/>
              <a:gd name="connsiteX17" fmla="*/ 565889 w 1637558"/>
              <a:gd name="connsiteY17" fmla="*/ 652088 h 2182974"/>
              <a:gd name="connsiteX18" fmla="*/ 590803 w 1637558"/>
              <a:gd name="connsiteY18" fmla="*/ 670711 h 2182974"/>
              <a:gd name="connsiteX19" fmla="*/ 602283 w 1637558"/>
              <a:gd name="connsiteY19" fmla="*/ 685673 h 2182974"/>
              <a:gd name="connsiteX20" fmla="*/ 623287 w 1637558"/>
              <a:gd name="connsiteY20" fmla="*/ 699322 h 2182974"/>
              <a:gd name="connsiteX21" fmla="*/ 638677 w 1637558"/>
              <a:gd name="connsiteY21" fmla="*/ 715777 h 2182974"/>
              <a:gd name="connsiteX22" fmla="*/ 652325 w 1637558"/>
              <a:gd name="connsiteY22" fmla="*/ 720326 h 2182974"/>
              <a:gd name="connsiteX23" fmla="*/ 688719 w 1637558"/>
              <a:gd name="connsiteY23" fmla="*/ 743073 h 2182974"/>
              <a:gd name="connsiteX24" fmla="*/ 725113 w 1637558"/>
              <a:gd name="connsiteY24" fmla="*/ 752171 h 2182974"/>
              <a:gd name="connsiteX25" fmla="*/ 756958 w 1637558"/>
              <a:gd name="connsiteY25" fmla="*/ 761270 h 2182974"/>
              <a:gd name="connsiteX26" fmla="*/ 788802 w 1637558"/>
              <a:gd name="connsiteY26" fmla="*/ 779467 h 2182974"/>
              <a:gd name="connsiteX27" fmla="*/ 816098 w 1637558"/>
              <a:gd name="connsiteY27" fmla="*/ 793115 h 2182974"/>
              <a:gd name="connsiteX28" fmla="*/ 843393 w 1637558"/>
              <a:gd name="connsiteY28" fmla="*/ 797664 h 2182974"/>
              <a:gd name="connsiteX29" fmla="*/ 866140 w 1637558"/>
              <a:gd name="connsiteY29" fmla="*/ 802213 h 2182974"/>
              <a:gd name="connsiteX30" fmla="*/ 884337 w 1637558"/>
              <a:gd name="connsiteY30" fmla="*/ 806762 h 2182974"/>
              <a:gd name="connsiteX31" fmla="*/ 911632 w 1637558"/>
              <a:gd name="connsiteY31" fmla="*/ 811312 h 2182974"/>
              <a:gd name="connsiteX32" fmla="*/ 929829 w 1637558"/>
              <a:gd name="connsiteY32" fmla="*/ 815861 h 2182974"/>
              <a:gd name="connsiteX33" fmla="*/ 966223 w 1637558"/>
              <a:gd name="connsiteY33" fmla="*/ 820410 h 2182974"/>
              <a:gd name="connsiteX34" fmla="*/ 998068 w 1637558"/>
              <a:gd name="connsiteY34" fmla="*/ 824959 h 2182974"/>
              <a:gd name="connsiteX35" fmla="*/ 1025364 w 1637558"/>
              <a:gd name="connsiteY35" fmla="*/ 829509 h 2182974"/>
              <a:gd name="connsiteX36" fmla="*/ 1134546 w 1637558"/>
              <a:gd name="connsiteY36" fmla="*/ 834058 h 2182974"/>
              <a:gd name="connsiteX37" fmla="*/ 1184587 w 1637558"/>
              <a:gd name="connsiteY37" fmla="*/ 838607 h 2182974"/>
              <a:gd name="connsiteX38" fmla="*/ 1230080 w 1637558"/>
              <a:gd name="connsiteY38" fmla="*/ 834058 h 2182974"/>
              <a:gd name="connsiteX39" fmla="*/ 1334713 w 1637558"/>
              <a:gd name="connsiteY39" fmla="*/ 829509 h 2182974"/>
              <a:gd name="connsiteX40" fmla="*/ 1362008 w 1637558"/>
              <a:gd name="connsiteY40" fmla="*/ 824959 h 2182974"/>
              <a:gd name="connsiteX41" fmla="*/ 1389304 w 1637558"/>
              <a:gd name="connsiteY41" fmla="*/ 815861 h 2182974"/>
              <a:gd name="connsiteX42" fmla="*/ 1443895 w 1637558"/>
              <a:gd name="connsiteY42" fmla="*/ 811312 h 2182974"/>
              <a:gd name="connsiteX43" fmla="*/ 1471190 w 1637558"/>
              <a:gd name="connsiteY43" fmla="*/ 806762 h 2182974"/>
              <a:gd name="connsiteX44" fmla="*/ 1489387 w 1637558"/>
              <a:gd name="connsiteY44" fmla="*/ 802213 h 2182974"/>
              <a:gd name="connsiteX45" fmla="*/ 1545294 w 1637558"/>
              <a:gd name="connsiteY45" fmla="*/ 790521 h 2182974"/>
              <a:gd name="connsiteX46" fmla="*/ 1582114 w 1637558"/>
              <a:gd name="connsiteY46" fmla="*/ 778827 h 2182974"/>
              <a:gd name="connsiteX47" fmla="*/ 1626931 w 1637558"/>
              <a:gd name="connsiteY47" fmla="*/ 758036 h 2182974"/>
              <a:gd name="connsiteX48" fmla="*/ 1637558 w 1637558"/>
              <a:gd name="connsiteY48" fmla="*/ 779253 h 2182974"/>
              <a:gd name="connsiteX49" fmla="*/ 1621316 w 1637558"/>
              <a:gd name="connsiteY49" fmla="*/ 802213 h 2182974"/>
              <a:gd name="connsiteX50" fmla="*/ 1603119 w 1637558"/>
              <a:gd name="connsiteY50" fmla="*/ 811312 h 2182974"/>
              <a:gd name="connsiteX51" fmla="*/ 1571487 w 1637558"/>
              <a:gd name="connsiteY51" fmla="*/ 837079 h 2182974"/>
              <a:gd name="connsiteX52" fmla="*/ 1548954 w 1637558"/>
              <a:gd name="connsiteY52" fmla="*/ 850513 h 2182974"/>
              <a:gd name="connsiteX53" fmla="*/ 1505416 w 1637558"/>
              <a:gd name="connsiteY53" fmla="*/ 864162 h 2182974"/>
              <a:gd name="connsiteX54" fmla="*/ 1501293 w 1637558"/>
              <a:gd name="connsiteY54" fmla="*/ 880191 h 2182974"/>
              <a:gd name="connsiteX55" fmla="*/ 1455374 w 1637558"/>
              <a:gd name="connsiteY55" fmla="*/ 889075 h 2182974"/>
              <a:gd name="connsiteX56" fmla="*/ 1441940 w 1637558"/>
              <a:gd name="connsiteY56" fmla="*/ 895793 h 2182974"/>
              <a:gd name="connsiteX57" fmla="*/ 1419194 w 1637558"/>
              <a:gd name="connsiteY57" fmla="*/ 909653 h 2182974"/>
              <a:gd name="connsiteX58" fmla="*/ 1393853 w 1637558"/>
              <a:gd name="connsiteY58" fmla="*/ 918753 h 2182974"/>
              <a:gd name="connsiteX59" fmla="*/ 1371320 w 1637558"/>
              <a:gd name="connsiteY59" fmla="*/ 925469 h 2182974"/>
              <a:gd name="connsiteX60" fmla="*/ 1343811 w 1637558"/>
              <a:gd name="connsiteY60" fmla="*/ 932187 h 2182974"/>
              <a:gd name="connsiteX61" fmla="*/ 1323233 w 1637558"/>
              <a:gd name="connsiteY61" fmla="*/ 951023 h 2182974"/>
              <a:gd name="connsiteX62" fmla="*/ 1300700 w 1637558"/>
              <a:gd name="connsiteY62" fmla="*/ 962504 h 2182974"/>
              <a:gd name="connsiteX63" fmla="*/ 1270809 w 1637558"/>
              <a:gd name="connsiteY63" fmla="*/ 969434 h 2182974"/>
              <a:gd name="connsiteX64" fmla="*/ 1230294 w 1637558"/>
              <a:gd name="connsiteY64" fmla="*/ 978320 h 2182974"/>
              <a:gd name="connsiteX65" fmla="*/ 1177870 w 1637558"/>
              <a:gd name="connsiteY65" fmla="*/ 994775 h 2182974"/>
              <a:gd name="connsiteX66" fmla="*/ 1123065 w 1637558"/>
              <a:gd name="connsiteY66" fmla="*/ 1007996 h 2182974"/>
              <a:gd name="connsiteX67" fmla="*/ 1107250 w 1637558"/>
              <a:gd name="connsiteY67" fmla="*/ 1012544 h 2182974"/>
              <a:gd name="connsiteX68" fmla="*/ 1084077 w 1637558"/>
              <a:gd name="connsiteY68" fmla="*/ 1021643 h 2182974"/>
              <a:gd name="connsiteX69" fmla="*/ 1045942 w 1637558"/>
              <a:gd name="connsiteY69" fmla="*/ 1028148 h 2182974"/>
              <a:gd name="connsiteX70" fmla="*/ 1003470 w 1637558"/>
              <a:gd name="connsiteY70" fmla="*/ 1041794 h 2182974"/>
              <a:gd name="connsiteX71" fmla="*/ 959718 w 1637558"/>
              <a:gd name="connsiteY71" fmla="*/ 1058251 h 2182974"/>
              <a:gd name="connsiteX72" fmla="*/ 893649 w 1637558"/>
              <a:gd name="connsiteY72" fmla="*/ 1083805 h 2182974"/>
              <a:gd name="connsiteX73" fmla="*/ 852706 w 1637558"/>
              <a:gd name="connsiteY73" fmla="*/ 1101789 h 2182974"/>
              <a:gd name="connsiteX74" fmla="*/ 811975 w 1637558"/>
              <a:gd name="connsiteY74" fmla="*/ 1129297 h 2182974"/>
              <a:gd name="connsiteX75" fmla="*/ 778175 w 1637558"/>
              <a:gd name="connsiteY75" fmla="*/ 1147280 h 2182974"/>
              <a:gd name="connsiteX76" fmla="*/ 756958 w 1637558"/>
              <a:gd name="connsiteY76" fmla="*/ 1168072 h 2182974"/>
              <a:gd name="connsiteX77" fmla="*/ 739401 w 1637558"/>
              <a:gd name="connsiteY77" fmla="*/ 1178912 h 2182974"/>
              <a:gd name="connsiteX78" fmla="*/ 707556 w 1637558"/>
              <a:gd name="connsiteY78" fmla="*/ 1206208 h 2182974"/>
              <a:gd name="connsiteX79" fmla="*/ 682641 w 1637558"/>
              <a:gd name="connsiteY79" fmla="*/ 1234144 h 2182974"/>
              <a:gd name="connsiteX80" fmla="*/ 632173 w 1637558"/>
              <a:gd name="connsiteY80" fmla="*/ 1283972 h 2182974"/>
              <a:gd name="connsiteX81" fmla="*/ 587996 w 1637558"/>
              <a:gd name="connsiteY81" fmla="*/ 1306931 h 2182974"/>
              <a:gd name="connsiteX82" fmla="*/ 593611 w 1637558"/>
              <a:gd name="connsiteY82" fmla="*/ 1314751 h 2182974"/>
              <a:gd name="connsiteX83" fmla="*/ 577368 w 1637558"/>
              <a:gd name="connsiteY83" fmla="*/ 1335329 h 2182974"/>
              <a:gd name="connsiteX84" fmla="*/ 558959 w 1637558"/>
              <a:gd name="connsiteY84" fmla="*/ 1344001 h 2182974"/>
              <a:gd name="connsiteX85" fmla="*/ 552241 w 1637558"/>
              <a:gd name="connsiteY85" fmla="*/ 1348123 h 2182974"/>
              <a:gd name="connsiteX86" fmla="*/ 536639 w 1637558"/>
              <a:gd name="connsiteY86" fmla="*/ 1376485 h 2182974"/>
              <a:gd name="connsiteX87" fmla="*/ 506961 w 1637558"/>
              <a:gd name="connsiteY87" fmla="*/ 1411777 h 2182974"/>
              <a:gd name="connsiteX88" fmla="*/ 484642 w 1637558"/>
              <a:gd name="connsiteY88" fmla="*/ 1441241 h 2182974"/>
              <a:gd name="connsiteX89" fmla="*/ 476183 w 1637558"/>
              <a:gd name="connsiteY89" fmla="*/ 1454675 h 2182974"/>
              <a:gd name="connsiteX90" fmla="*/ 462322 w 1637558"/>
              <a:gd name="connsiteY90" fmla="*/ 1473086 h 2182974"/>
              <a:gd name="connsiteX91" fmla="*/ 444339 w 1637558"/>
              <a:gd name="connsiteY91" fmla="*/ 1492384 h 2182974"/>
              <a:gd name="connsiteX92" fmla="*/ 420739 w 1637558"/>
              <a:gd name="connsiteY92" fmla="*/ 1515558 h 2182974"/>
              <a:gd name="connsiteX93" fmla="*/ 414022 w 1637558"/>
              <a:gd name="connsiteY93" fmla="*/ 1531373 h 2182974"/>
              <a:gd name="connsiteX94" fmla="*/ 352074 w 1637558"/>
              <a:gd name="connsiteY94" fmla="*/ 1602882 h 2182974"/>
              <a:gd name="connsiteX95" fmla="*/ 302032 w 1637558"/>
              <a:gd name="connsiteY95" fmla="*/ 1680219 h 2182974"/>
              <a:gd name="connsiteX96" fmla="*/ 238343 w 1637558"/>
              <a:gd name="connsiteY96" fmla="*/ 1762106 h 2182974"/>
              <a:gd name="connsiteX97" fmla="*/ 220146 w 1637558"/>
              <a:gd name="connsiteY97" fmla="*/ 1798500 h 2182974"/>
              <a:gd name="connsiteX98" fmla="*/ 189367 w 1637558"/>
              <a:gd name="connsiteY98" fmla="*/ 1846373 h 2182974"/>
              <a:gd name="connsiteX99" fmla="*/ 120062 w 1637558"/>
              <a:gd name="connsiteY99" fmla="*/ 1907682 h 2182974"/>
              <a:gd name="connsiteX100" fmla="*/ 101865 w 1637558"/>
              <a:gd name="connsiteY100" fmla="*/ 1934977 h 2182974"/>
              <a:gd name="connsiteX101" fmla="*/ 107481 w 1637558"/>
              <a:gd name="connsiteY101" fmla="*/ 1980470 h 2182974"/>
              <a:gd name="connsiteX102" fmla="*/ 87542 w 1637558"/>
              <a:gd name="connsiteY102" fmla="*/ 2032680 h 2182974"/>
              <a:gd name="connsiteX103" fmla="*/ 78656 w 1637558"/>
              <a:gd name="connsiteY103" fmla="*/ 2057381 h 2182974"/>
              <a:gd name="connsiteX104" fmla="*/ 55057 w 1637558"/>
              <a:gd name="connsiteY104" fmla="*/ 2080553 h 2182974"/>
              <a:gd name="connsiteX105" fmla="*/ 45959 w 1637558"/>
              <a:gd name="connsiteY105" fmla="*/ 2101345 h 2182974"/>
              <a:gd name="connsiteX106" fmla="*/ 1141 w 1637558"/>
              <a:gd name="connsiteY106" fmla="*/ 2161978 h 2182974"/>
              <a:gd name="connsiteX107" fmla="*/ 15429 w 1637558"/>
              <a:gd name="connsiteY107" fmla="*/ 1698416 h 2182974"/>
              <a:gd name="connsiteX108" fmla="*/ 38175 w 1637558"/>
              <a:gd name="connsiteY108" fmla="*/ 1671120 h 2182974"/>
              <a:gd name="connsiteX109" fmla="*/ 83918 w 1637558"/>
              <a:gd name="connsiteY109" fmla="*/ 1604836 h 2182974"/>
              <a:gd name="connsiteX110" fmla="*/ 110572 w 1637558"/>
              <a:gd name="connsiteY110" fmla="*/ 1576225 h 2182974"/>
              <a:gd name="connsiteX111" fmla="*/ 122266 w 1637558"/>
              <a:gd name="connsiteY111" fmla="*/ 1539192 h 2182974"/>
              <a:gd name="connsiteX112" fmla="*/ 155389 w 1637558"/>
              <a:gd name="connsiteY112" fmla="*/ 1496969 h 2182974"/>
              <a:gd name="connsiteX113" fmla="*/ 188301 w 1637558"/>
              <a:gd name="connsiteY113" fmla="*/ 1375419 h 2182974"/>
              <a:gd name="connsiteX114" fmla="*/ 201949 w 1637558"/>
              <a:gd name="connsiteY114" fmla="*/ 1339025 h 2182974"/>
              <a:gd name="connsiteX115" fmla="*/ 215596 w 1637558"/>
              <a:gd name="connsiteY115" fmla="*/ 1307180 h 2182974"/>
              <a:gd name="connsiteX116" fmla="*/ 238343 w 1637558"/>
              <a:gd name="connsiteY116" fmla="*/ 1252589 h 2182974"/>
              <a:gd name="connsiteX117" fmla="*/ 247441 w 1637558"/>
              <a:gd name="connsiteY117" fmla="*/ 1207097 h 2182974"/>
              <a:gd name="connsiteX118" fmla="*/ 251990 w 1637558"/>
              <a:gd name="connsiteY118" fmla="*/ 1188900 h 2182974"/>
              <a:gd name="connsiteX119" fmla="*/ 256540 w 1637558"/>
              <a:gd name="connsiteY119" fmla="*/ 1175252 h 2182974"/>
              <a:gd name="connsiteX120" fmla="*/ 261089 w 1637558"/>
              <a:gd name="connsiteY120" fmla="*/ 1152506 h 2182974"/>
              <a:gd name="connsiteX121" fmla="*/ 270187 w 1637558"/>
              <a:gd name="connsiteY121" fmla="*/ 1129759 h 2182974"/>
              <a:gd name="connsiteX122" fmla="*/ 274737 w 1637558"/>
              <a:gd name="connsiteY122" fmla="*/ 1107013 h 2182974"/>
              <a:gd name="connsiteX123" fmla="*/ 288384 w 1637558"/>
              <a:gd name="connsiteY123" fmla="*/ 1056971 h 2182974"/>
              <a:gd name="connsiteX124" fmla="*/ 283835 w 1637558"/>
              <a:gd name="connsiteY124" fmla="*/ 938691 h 2182974"/>
              <a:gd name="connsiteX125" fmla="*/ 246588 w 1637558"/>
              <a:gd name="connsiteY125" fmla="*/ 577985 h 2182974"/>
              <a:gd name="connsiteX126" fmla="*/ 238343 w 1637558"/>
              <a:gd name="connsiteY126" fmla="*/ 542906 h 2182974"/>
              <a:gd name="connsiteX127" fmla="*/ 232728 w 1637558"/>
              <a:gd name="connsiteY127" fmla="*/ 527090 h 2182974"/>
              <a:gd name="connsiteX128" fmla="*/ 231199 w 1637558"/>
              <a:gd name="connsiteY128" fmla="*/ 497413 h 2182974"/>
              <a:gd name="connsiteX129" fmla="*/ 226650 w 1637558"/>
              <a:gd name="connsiteY129" fmla="*/ 470118 h 2182974"/>
              <a:gd name="connsiteX130" fmla="*/ 224695 w 1637558"/>
              <a:gd name="connsiteY130" fmla="*/ 451920 h 2182974"/>
              <a:gd name="connsiteX131" fmla="*/ 226649 w 1637558"/>
              <a:gd name="connsiteY131" fmla="*/ 393633 h 2182974"/>
              <a:gd name="connsiteX132" fmla="*/ 227965 w 1637558"/>
              <a:gd name="connsiteY132" fmla="*/ 364169 h 2182974"/>
              <a:gd name="connsiteX133" fmla="*/ 230096 w 1637558"/>
              <a:gd name="connsiteY133" fmla="*/ 333853 h 2182974"/>
              <a:gd name="connsiteX134" fmla="*/ 233793 w 1637558"/>
              <a:gd name="connsiteY134" fmla="*/ 329092 h 2182974"/>
              <a:gd name="connsiteX135" fmla="*/ 238343 w 1637558"/>
              <a:gd name="connsiteY135" fmla="*/ 279049 h 2182974"/>
              <a:gd name="connsiteX136" fmla="*/ 244846 w 1637558"/>
              <a:gd name="connsiteY136" fmla="*/ 201712 h 2182974"/>
              <a:gd name="connsiteX137" fmla="*/ 247441 w 1637558"/>
              <a:gd name="connsiteY137" fmla="*/ 165318 h 2182974"/>
              <a:gd name="connsiteX138" fmla="*/ 256540 w 1637558"/>
              <a:gd name="connsiteY138" fmla="*/ 151670 h 2182974"/>
              <a:gd name="connsiteX139" fmla="*/ 274737 w 1637558"/>
              <a:gd name="connsiteY139" fmla="*/ 119825 h 2182974"/>
              <a:gd name="connsiteX140" fmla="*/ 288384 w 1637558"/>
              <a:gd name="connsiteY140" fmla="*/ 74332 h 2182974"/>
              <a:gd name="connsiteX141" fmla="*/ 292934 w 1637558"/>
              <a:gd name="connsiteY141" fmla="*/ 60685 h 2182974"/>
              <a:gd name="connsiteX142" fmla="*/ 306581 w 1637558"/>
              <a:gd name="connsiteY142" fmla="*/ 39467 h 2182974"/>
              <a:gd name="connsiteX143" fmla="*/ 340807 w 1637558"/>
              <a:gd name="connsiteY143" fmla="*/ 4600 h 2182974"/>
              <a:gd name="connsiteX144" fmla="*/ 368315 w 1637558"/>
              <a:gd name="connsiteY144" fmla="*/ 37512 h 2182974"/>
              <a:gd name="connsiteX0" fmla="*/ 368315 w 1637558"/>
              <a:gd name="connsiteY0" fmla="*/ 37512 h 2182974"/>
              <a:gd name="connsiteX1" fmla="*/ 356623 w 1637558"/>
              <a:gd name="connsiteY1" fmla="*/ 110726 h 2182974"/>
              <a:gd name="connsiteX2" fmla="*/ 365722 w 1637558"/>
              <a:gd name="connsiteY2" fmla="*/ 260852 h 2182974"/>
              <a:gd name="connsiteX3" fmla="*/ 374820 w 1637558"/>
              <a:gd name="connsiteY3" fmla="*/ 333640 h 2182974"/>
              <a:gd name="connsiteX4" fmla="*/ 379369 w 1637558"/>
              <a:gd name="connsiteY4" fmla="*/ 351837 h 2182974"/>
              <a:gd name="connsiteX5" fmla="*/ 383919 w 1637558"/>
              <a:gd name="connsiteY5" fmla="*/ 383682 h 2182974"/>
              <a:gd name="connsiteX6" fmla="*/ 393017 w 1637558"/>
              <a:gd name="connsiteY6" fmla="*/ 410977 h 2182974"/>
              <a:gd name="connsiteX7" fmla="*/ 406665 w 1637558"/>
              <a:gd name="connsiteY7" fmla="*/ 451920 h 2182974"/>
              <a:gd name="connsiteX8" fmla="*/ 420313 w 1637558"/>
              <a:gd name="connsiteY8" fmla="*/ 461019 h 2182974"/>
              <a:gd name="connsiteX9" fmla="*/ 429411 w 1637558"/>
              <a:gd name="connsiteY9" fmla="*/ 492864 h 2182974"/>
              <a:gd name="connsiteX10" fmla="*/ 443059 w 1637558"/>
              <a:gd name="connsiteY10" fmla="*/ 506512 h 2182974"/>
              <a:gd name="connsiteX11" fmla="*/ 452158 w 1637558"/>
              <a:gd name="connsiteY11" fmla="*/ 520159 h 2182974"/>
              <a:gd name="connsiteX12" fmla="*/ 470355 w 1637558"/>
              <a:gd name="connsiteY12" fmla="*/ 547455 h 2182974"/>
              <a:gd name="connsiteX13" fmla="*/ 474904 w 1637558"/>
              <a:gd name="connsiteY13" fmla="*/ 565652 h 2182974"/>
              <a:gd name="connsiteX14" fmla="*/ 502199 w 1637558"/>
              <a:gd name="connsiteY14" fmla="*/ 592947 h 2182974"/>
              <a:gd name="connsiteX15" fmla="*/ 506749 w 1637558"/>
              <a:gd name="connsiteY15" fmla="*/ 606595 h 2182974"/>
              <a:gd name="connsiteX16" fmla="*/ 520396 w 1637558"/>
              <a:gd name="connsiteY16" fmla="*/ 615694 h 2182974"/>
              <a:gd name="connsiteX17" fmla="*/ 565889 w 1637558"/>
              <a:gd name="connsiteY17" fmla="*/ 652088 h 2182974"/>
              <a:gd name="connsiteX18" fmla="*/ 590803 w 1637558"/>
              <a:gd name="connsiteY18" fmla="*/ 670711 h 2182974"/>
              <a:gd name="connsiteX19" fmla="*/ 602283 w 1637558"/>
              <a:gd name="connsiteY19" fmla="*/ 685673 h 2182974"/>
              <a:gd name="connsiteX20" fmla="*/ 623287 w 1637558"/>
              <a:gd name="connsiteY20" fmla="*/ 699322 h 2182974"/>
              <a:gd name="connsiteX21" fmla="*/ 638677 w 1637558"/>
              <a:gd name="connsiteY21" fmla="*/ 715777 h 2182974"/>
              <a:gd name="connsiteX22" fmla="*/ 652325 w 1637558"/>
              <a:gd name="connsiteY22" fmla="*/ 720326 h 2182974"/>
              <a:gd name="connsiteX23" fmla="*/ 688719 w 1637558"/>
              <a:gd name="connsiteY23" fmla="*/ 743073 h 2182974"/>
              <a:gd name="connsiteX24" fmla="*/ 725113 w 1637558"/>
              <a:gd name="connsiteY24" fmla="*/ 752171 h 2182974"/>
              <a:gd name="connsiteX25" fmla="*/ 756958 w 1637558"/>
              <a:gd name="connsiteY25" fmla="*/ 761270 h 2182974"/>
              <a:gd name="connsiteX26" fmla="*/ 788802 w 1637558"/>
              <a:gd name="connsiteY26" fmla="*/ 779467 h 2182974"/>
              <a:gd name="connsiteX27" fmla="*/ 816098 w 1637558"/>
              <a:gd name="connsiteY27" fmla="*/ 793115 h 2182974"/>
              <a:gd name="connsiteX28" fmla="*/ 843393 w 1637558"/>
              <a:gd name="connsiteY28" fmla="*/ 797664 h 2182974"/>
              <a:gd name="connsiteX29" fmla="*/ 866140 w 1637558"/>
              <a:gd name="connsiteY29" fmla="*/ 802213 h 2182974"/>
              <a:gd name="connsiteX30" fmla="*/ 884337 w 1637558"/>
              <a:gd name="connsiteY30" fmla="*/ 806762 h 2182974"/>
              <a:gd name="connsiteX31" fmla="*/ 911632 w 1637558"/>
              <a:gd name="connsiteY31" fmla="*/ 811312 h 2182974"/>
              <a:gd name="connsiteX32" fmla="*/ 929829 w 1637558"/>
              <a:gd name="connsiteY32" fmla="*/ 815861 h 2182974"/>
              <a:gd name="connsiteX33" fmla="*/ 966223 w 1637558"/>
              <a:gd name="connsiteY33" fmla="*/ 820410 h 2182974"/>
              <a:gd name="connsiteX34" fmla="*/ 998068 w 1637558"/>
              <a:gd name="connsiteY34" fmla="*/ 824959 h 2182974"/>
              <a:gd name="connsiteX35" fmla="*/ 1025364 w 1637558"/>
              <a:gd name="connsiteY35" fmla="*/ 829509 h 2182974"/>
              <a:gd name="connsiteX36" fmla="*/ 1134546 w 1637558"/>
              <a:gd name="connsiteY36" fmla="*/ 834058 h 2182974"/>
              <a:gd name="connsiteX37" fmla="*/ 1184587 w 1637558"/>
              <a:gd name="connsiteY37" fmla="*/ 838607 h 2182974"/>
              <a:gd name="connsiteX38" fmla="*/ 1230080 w 1637558"/>
              <a:gd name="connsiteY38" fmla="*/ 834058 h 2182974"/>
              <a:gd name="connsiteX39" fmla="*/ 1334713 w 1637558"/>
              <a:gd name="connsiteY39" fmla="*/ 829509 h 2182974"/>
              <a:gd name="connsiteX40" fmla="*/ 1362008 w 1637558"/>
              <a:gd name="connsiteY40" fmla="*/ 824959 h 2182974"/>
              <a:gd name="connsiteX41" fmla="*/ 1389304 w 1637558"/>
              <a:gd name="connsiteY41" fmla="*/ 815861 h 2182974"/>
              <a:gd name="connsiteX42" fmla="*/ 1443895 w 1637558"/>
              <a:gd name="connsiteY42" fmla="*/ 811312 h 2182974"/>
              <a:gd name="connsiteX43" fmla="*/ 1471190 w 1637558"/>
              <a:gd name="connsiteY43" fmla="*/ 806762 h 2182974"/>
              <a:gd name="connsiteX44" fmla="*/ 1489387 w 1637558"/>
              <a:gd name="connsiteY44" fmla="*/ 802213 h 2182974"/>
              <a:gd name="connsiteX45" fmla="*/ 1545294 w 1637558"/>
              <a:gd name="connsiteY45" fmla="*/ 790521 h 2182974"/>
              <a:gd name="connsiteX46" fmla="*/ 1582114 w 1637558"/>
              <a:gd name="connsiteY46" fmla="*/ 778827 h 2182974"/>
              <a:gd name="connsiteX47" fmla="*/ 1626931 w 1637558"/>
              <a:gd name="connsiteY47" fmla="*/ 758036 h 2182974"/>
              <a:gd name="connsiteX48" fmla="*/ 1637558 w 1637558"/>
              <a:gd name="connsiteY48" fmla="*/ 779253 h 2182974"/>
              <a:gd name="connsiteX49" fmla="*/ 1621316 w 1637558"/>
              <a:gd name="connsiteY49" fmla="*/ 802213 h 2182974"/>
              <a:gd name="connsiteX50" fmla="*/ 1603119 w 1637558"/>
              <a:gd name="connsiteY50" fmla="*/ 811312 h 2182974"/>
              <a:gd name="connsiteX51" fmla="*/ 1571487 w 1637558"/>
              <a:gd name="connsiteY51" fmla="*/ 837079 h 2182974"/>
              <a:gd name="connsiteX52" fmla="*/ 1548954 w 1637558"/>
              <a:gd name="connsiteY52" fmla="*/ 850513 h 2182974"/>
              <a:gd name="connsiteX53" fmla="*/ 1505416 w 1637558"/>
              <a:gd name="connsiteY53" fmla="*/ 864162 h 2182974"/>
              <a:gd name="connsiteX54" fmla="*/ 1501293 w 1637558"/>
              <a:gd name="connsiteY54" fmla="*/ 880191 h 2182974"/>
              <a:gd name="connsiteX55" fmla="*/ 1455374 w 1637558"/>
              <a:gd name="connsiteY55" fmla="*/ 889075 h 2182974"/>
              <a:gd name="connsiteX56" fmla="*/ 1441940 w 1637558"/>
              <a:gd name="connsiteY56" fmla="*/ 895793 h 2182974"/>
              <a:gd name="connsiteX57" fmla="*/ 1419194 w 1637558"/>
              <a:gd name="connsiteY57" fmla="*/ 909653 h 2182974"/>
              <a:gd name="connsiteX58" fmla="*/ 1393853 w 1637558"/>
              <a:gd name="connsiteY58" fmla="*/ 918753 h 2182974"/>
              <a:gd name="connsiteX59" fmla="*/ 1371320 w 1637558"/>
              <a:gd name="connsiteY59" fmla="*/ 925469 h 2182974"/>
              <a:gd name="connsiteX60" fmla="*/ 1343811 w 1637558"/>
              <a:gd name="connsiteY60" fmla="*/ 932187 h 2182974"/>
              <a:gd name="connsiteX61" fmla="*/ 1323233 w 1637558"/>
              <a:gd name="connsiteY61" fmla="*/ 951023 h 2182974"/>
              <a:gd name="connsiteX62" fmla="*/ 1300700 w 1637558"/>
              <a:gd name="connsiteY62" fmla="*/ 962504 h 2182974"/>
              <a:gd name="connsiteX63" fmla="*/ 1270809 w 1637558"/>
              <a:gd name="connsiteY63" fmla="*/ 969434 h 2182974"/>
              <a:gd name="connsiteX64" fmla="*/ 1230294 w 1637558"/>
              <a:gd name="connsiteY64" fmla="*/ 978320 h 2182974"/>
              <a:gd name="connsiteX65" fmla="*/ 1177870 w 1637558"/>
              <a:gd name="connsiteY65" fmla="*/ 994775 h 2182974"/>
              <a:gd name="connsiteX66" fmla="*/ 1123065 w 1637558"/>
              <a:gd name="connsiteY66" fmla="*/ 1007996 h 2182974"/>
              <a:gd name="connsiteX67" fmla="*/ 1107250 w 1637558"/>
              <a:gd name="connsiteY67" fmla="*/ 1012544 h 2182974"/>
              <a:gd name="connsiteX68" fmla="*/ 1084077 w 1637558"/>
              <a:gd name="connsiteY68" fmla="*/ 1021643 h 2182974"/>
              <a:gd name="connsiteX69" fmla="*/ 1045942 w 1637558"/>
              <a:gd name="connsiteY69" fmla="*/ 1028148 h 2182974"/>
              <a:gd name="connsiteX70" fmla="*/ 1003470 w 1637558"/>
              <a:gd name="connsiteY70" fmla="*/ 1041794 h 2182974"/>
              <a:gd name="connsiteX71" fmla="*/ 959718 w 1637558"/>
              <a:gd name="connsiteY71" fmla="*/ 1058251 h 2182974"/>
              <a:gd name="connsiteX72" fmla="*/ 893649 w 1637558"/>
              <a:gd name="connsiteY72" fmla="*/ 1083805 h 2182974"/>
              <a:gd name="connsiteX73" fmla="*/ 852706 w 1637558"/>
              <a:gd name="connsiteY73" fmla="*/ 1101789 h 2182974"/>
              <a:gd name="connsiteX74" fmla="*/ 811975 w 1637558"/>
              <a:gd name="connsiteY74" fmla="*/ 1129297 h 2182974"/>
              <a:gd name="connsiteX75" fmla="*/ 778175 w 1637558"/>
              <a:gd name="connsiteY75" fmla="*/ 1147280 h 2182974"/>
              <a:gd name="connsiteX76" fmla="*/ 756958 w 1637558"/>
              <a:gd name="connsiteY76" fmla="*/ 1168072 h 2182974"/>
              <a:gd name="connsiteX77" fmla="*/ 739401 w 1637558"/>
              <a:gd name="connsiteY77" fmla="*/ 1178912 h 2182974"/>
              <a:gd name="connsiteX78" fmla="*/ 707556 w 1637558"/>
              <a:gd name="connsiteY78" fmla="*/ 1206208 h 2182974"/>
              <a:gd name="connsiteX79" fmla="*/ 682641 w 1637558"/>
              <a:gd name="connsiteY79" fmla="*/ 1234144 h 2182974"/>
              <a:gd name="connsiteX80" fmla="*/ 632173 w 1637558"/>
              <a:gd name="connsiteY80" fmla="*/ 1283972 h 2182974"/>
              <a:gd name="connsiteX81" fmla="*/ 587996 w 1637558"/>
              <a:gd name="connsiteY81" fmla="*/ 1306931 h 2182974"/>
              <a:gd name="connsiteX82" fmla="*/ 593611 w 1637558"/>
              <a:gd name="connsiteY82" fmla="*/ 1314751 h 2182974"/>
              <a:gd name="connsiteX83" fmla="*/ 577368 w 1637558"/>
              <a:gd name="connsiteY83" fmla="*/ 1335329 h 2182974"/>
              <a:gd name="connsiteX84" fmla="*/ 558959 w 1637558"/>
              <a:gd name="connsiteY84" fmla="*/ 1344001 h 2182974"/>
              <a:gd name="connsiteX85" fmla="*/ 552241 w 1637558"/>
              <a:gd name="connsiteY85" fmla="*/ 1348123 h 2182974"/>
              <a:gd name="connsiteX86" fmla="*/ 536639 w 1637558"/>
              <a:gd name="connsiteY86" fmla="*/ 1376485 h 2182974"/>
              <a:gd name="connsiteX87" fmla="*/ 506961 w 1637558"/>
              <a:gd name="connsiteY87" fmla="*/ 1411777 h 2182974"/>
              <a:gd name="connsiteX88" fmla="*/ 484642 w 1637558"/>
              <a:gd name="connsiteY88" fmla="*/ 1441241 h 2182974"/>
              <a:gd name="connsiteX89" fmla="*/ 476183 w 1637558"/>
              <a:gd name="connsiteY89" fmla="*/ 1454675 h 2182974"/>
              <a:gd name="connsiteX90" fmla="*/ 462322 w 1637558"/>
              <a:gd name="connsiteY90" fmla="*/ 1473086 h 2182974"/>
              <a:gd name="connsiteX91" fmla="*/ 444339 w 1637558"/>
              <a:gd name="connsiteY91" fmla="*/ 1492384 h 2182974"/>
              <a:gd name="connsiteX92" fmla="*/ 420739 w 1637558"/>
              <a:gd name="connsiteY92" fmla="*/ 1515558 h 2182974"/>
              <a:gd name="connsiteX93" fmla="*/ 414022 w 1637558"/>
              <a:gd name="connsiteY93" fmla="*/ 1531373 h 2182974"/>
              <a:gd name="connsiteX94" fmla="*/ 352074 w 1637558"/>
              <a:gd name="connsiteY94" fmla="*/ 1602882 h 2182974"/>
              <a:gd name="connsiteX95" fmla="*/ 302032 w 1637558"/>
              <a:gd name="connsiteY95" fmla="*/ 1680219 h 2182974"/>
              <a:gd name="connsiteX96" fmla="*/ 238343 w 1637558"/>
              <a:gd name="connsiteY96" fmla="*/ 1762106 h 2182974"/>
              <a:gd name="connsiteX97" fmla="*/ 220146 w 1637558"/>
              <a:gd name="connsiteY97" fmla="*/ 1798500 h 2182974"/>
              <a:gd name="connsiteX98" fmla="*/ 189367 w 1637558"/>
              <a:gd name="connsiteY98" fmla="*/ 1846373 h 2182974"/>
              <a:gd name="connsiteX99" fmla="*/ 120062 w 1637558"/>
              <a:gd name="connsiteY99" fmla="*/ 1907682 h 2182974"/>
              <a:gd name="connsiteX100" fmla="*/ 101865 w 1637558"/>
              <a:gd name="connsiteY100" fmla="*/ 1934977 h 2182974"/>
              <a:gd name="connsiteX101" fmla="*/ 107481 w 1637558"/>
              <a:gd name="connsiteY101" fmla="*/ 1980470 h 2182974"/>
              <a:gd name="connsiteX102" fmla="*/ 87542 w 1637558"/>
              <a:gd name="connsiteY102" fmla="*/ 2032680 h 2182974"/>
              <a:gd name="connsiteX103" fmla="*/ 78656 w 1637558"/>
              <a:gd name="connsiteY103" fmla="*/ 2057381 h 2182974"/>
              <a:gd name="connsiteX104" fmla="*/ 55057 w 1637558"/>
              <a:gd name="connsiteY104" fmla="*/ 2080553 h 2182974"/>
              <a:gd name="connsiteX105" fmla="*/ 45959 w 1637558"/>
              <a:gd name="connsiteY105" fmla="*/ 2101345 h 2182974"/>
              <a:gd name="connsiteX106" fmla="*/ 1141 w 1637558"/>
              <a:gd name="connsiteY106" fmla="*/ 2161978 h 2182974"/>
              <a:gd name="connsiteX107" fmla="*/ 15429 w 1637558"/>
              <a:gd name="connsiteY107" fmla="*/ 1698416 h 2182974"/>
              <a:gd name="connsiteX108" fmla="*/ 38175 w 1637558"/>
              <a:gd name="connsiteY108" fmla="*/ 1671120 h 2182974"/>
              <a:gd name="connsiteX109" fmla="*/ 83918 w 1637558"/>
              <a:gd name="connsiteY109" fmla="*/ 1604836 h 2182974"/>
              <a:gd name="connsiteX110" fmla="*/ 110572 w 1637558"/>
              <a:gd name="connsiteY110" fmla="*/ 1576225 h 2182974"/>
              <a:gd name="connsiteX111" fmla="*/ 122266 w 1637558"/>
              <a:gd name="connsiteY111" fmla="*/ 1539192 h 2182974"/>
              <a:gd name="connsiteX112" fmla="*/ 155389 w 1637558"/>
              <a:gd name="connsiteY112" fmla="*/ 1496969 h 2182974"/>
              <a:gd name="connsiteX113" fmla="*/ 188301 w 1637558"/>
              <a:gd name="connsiteY113" fmla="*/ 1375419 h 2182974"/>
              <a:gd name="connsiteX114" fmla="*/ 201949 w 1637558"/>
              <a:gd name="connsiteY114" fmla="*/ 1339025 h 2182974"/>
              <a:gd name="connsiteX115" fmla="*/ 215596 w 1637558"/>
              <a:gd name="connsiteY115" fmla="*/ 1307180 h 2182974"/>
              <a:gd name="connsiteX116" fmla="*/ 238343 w 1637558"/>
              <a:gd name="connsiteY116" fmla="*/ 1252589 h 2182974"/>
              <a:gd name="connsiteX117" fmla="*/ 247441 w 1637558"/>
              <a:gd name="connsiteY117" fmla="*/ 1207097 h 2182974"/>
              <a:gd name="connsiteX118" fmla="*/ 251990 w 1637558"/>
              <a:gd name="connsiteY118" fmla="*/ 1188900 h 2182974"/>
              <a:gd name="connsiteX119" fmla="*/ 256540 w 1637558"/>
              <a:gd name="connsiteY119" fmla="*/ 1175252 h 2182974"/>
              <a:gd name="connsiteX120" fmla="*/ 261089 w 1637558"/>
              <a:gd name="connsiteY120" fmla="*/ 1152506 h 2182974"/>
              <a:gd name="connsiteX121" fmla="*/ 270187 w 1637558"/>
              <a:gd name="connsiteY121" fmla="*/ 1129759 h 2182974"/>
              <a:gd name="connsiteX122" fmla="*/ 274737 w 1637558"/>
              <a:gd name="connsiteY122" fmla="*/ 1107013 h 2182974"/>
              <a:gd name="connsiteX123" fmla="*/ 288384 w 1637558"/>
              <a:gd name="connsiteY123" fmla="*/ 1056971 h 2182974"/>
              <a:gd name="connsiteX124" fmla="*/ 283835 w 1637558"/>
              <a:gd name="connsiteY124" fmla="*/ 938691 h 2182974"/>
              <a:gd name="connsiteX125" fmla="*/ 246588 w 1637558"/>
              <a:gd name="connsiteY125" fmla="*/ 577985 h 2182974"/>
              <a:gd name="connsiteX126" fmla="*/ 238343 w 1637558"/>
              <a:gd name="connsiteY126" fmla="*/ 542906 h 2182974"/>
              <a:gd name="connsiteX127" fmla="*/ 232728 w 1637558"/>
              <a:gd name="connsiteY127" fmla="*/ 527090 h 2182974"/>
              <a:gd name="connsiteX128" fmla="*/ 231199 w 1637558"/>
              <a:gd name="connsiteY128" fmla="*/ 497413 h 2182974"/>
              <a:gd name="connsiteX129" fmla="*/ 226650 w 1637558"/>
              <a:gd name="connsiteY129" fmla="*/ 470118 h 2182974"/>
              <a:gd name="connsiteX130" fmla="*/ 224695 w 1637558"/>
              <a:gd name="connsiteY130" fmla="*/ 451920 h 2182974"/>
              <a:gd name="connsiteX131" fmla="*/ 226649 w 1637558"/>
              <a:gd name="connsiteY131" fmla="*/ 393633 h 2182974"/>
              <a:gd name="connsiteX132" fmla="*/ 227965 w 1637558"/>
              <a:gd name="connsiteY132" fmla="*/ 364169 h 2182974"/>
              <a:gd name="connsiteX133" fmla="*/ 230096 w 1637558"/>
              <a:gd name="connsiteY133" fmla="*/ 333853 h 2182974"/>
              <a:gd name="connsiteX134" fmla="*/ 233793 w 1637558"/>
              <a:gd name="connsiteY134" fmla="*/ 329092 h 2182974"/>
              <a:gd name="connsiteX135" fmla="*/ 238343 w 1637558"/>
              <a:gd name="connsiteY135" fmla="*/ 279049 h 2182974"/>
              <a:gd name="connsiteX136" fmla="*/ 244846 w 1637558"/>
              <a:gd name="connsiteY136" fmla="*/ 201712 h 2182974"/>
              <a:gd name="connsiteX137" fmla="*/ 247441 w 1637558"/>
              <a:gd name="connsiteY137" fmla="*/ 165318 h 2182974"/>
              <a:gd name="connsiteX138" fmla="*/ 256540 w 1637558"/>
              <a:gd name="connsiteY138" fmla="*/ 151670 h 2182974"/>
              <a:gd name="connsiteX139" fmla="*/ 274737 w 1637558"/>
              <a:gd name="connsiteY139" fmla="*/ 119825 h 2182974"/>
              <a:gd name="connsiteX140" fmla="*/ 288384 w 1637558"/>
              <a:gd name="connsiteY140" fmla="*/ 74332 h 2182974"/>
              <a:gd name="connsiteX141" fmla="*/ 292934 w 1637558"/>
              <a:gd name="connsiteY141" fmla="*/ 60685 h 2182974"/>
              <a:gd name="connsiteX142" fmla="*/ 306581 w 1637558"/>
              <a:gd name="connsiteY142" fmla="*/ 39467 h 2182974"/>
              <a:gd name="connsiteX143" fmla="*/ 340807 w 1637558"/>
              <a:gd name="connsiteY143" fmla="*/ 4600 h 2182974"/>
              <a:gd name="connsiteX144" fmla="*/ 368315 w 1637558"/>
              <a:gd name="connsiteY144" fmla="*/ 37512 h 2182974"/>
              <a:gd name="connsiteX0" fmla="*/ 368315 w 1637558"/>
              <a:gd name="connsiteY0" fmla="*/ 37512 h 2182974"/>
              <a:gd name="connsiteX1" fmla="*/ 356623 w 1637558"/>
              <a:gd name="connsiteY1" fmla="*/ 110726 h 2182974"/>
              <a:gd name="connsiteX2" fmla="*/ 365722 w 1637558"/>
              <a:gd name="connsiteY2" fmla="*/ 260852 h 2182974"/>
              <a:gd name="connsiteX3" fmla="*/ 374820 w 1637558"/>
              <a:gd name="connsiteY3" fmla="*/ 333640 h 2182974"/>
              <a:gd name="connsiteX4" fmla="*/ 379369 w 1637558"/>
              <a:gd name="connsiteY4" fmla="*/ 351837 h 2182974"/>
              <a:gd name="connsiteX5" fmla="*/ 383919 w 1637558"/>
              <a:gd name="connsiteY5" fmla="*/ 383682 h 2182974"/>
              <a:gd name="connsiteX6" fmla="*/ 393017 w 1637558"/>
              <a:gd name="connsiteY6" fmla="*/ 410977 h 2182974"/>
              <a:gd name="connsiteX7" fmla="*/ 406665 w 1637558"/>
              <a:gd name="connsiteY7" fmla="*/ 451920 h 2182974"/>
              <a:gd name="connsiteX8" fmla="*/ 420313 w 1637558"/>
              <a:gd name="connsiteY8" fmla="*/ 461019 h 2182974"/>
              <a:gd name="connsiteX9" fmla="*/ 429411 w 1637558"/>
              <a:gd name="connsiteY9" fmla="*/ 492864 h 2182974"/>
              <a:gd name="connsiteX10" fmla="*/ 443059 w 1637558"/>
              <a:gd name="connsiteY10" fmla="*/ 506512 h 2182974"/>
              <a:gd name="connsiteX11" fmla="*/ 452158 w 1637558"/>
              <a:gd name="connsiteY11" fmla="*/ 520159 h 2182974"/>
              <a:gd name="connsiteX12" fmla="*/ 470355 w 1637558"/>
              <a:gd name="connsiteY12" fmla="*/ 547455 h 2182974"/>
              <a:gd name="connsiteX13" fmla="*/ 474904 w 1637558"/>
              <a:gd name="connsiteY13" fmla="*/ 565652 h 2182974"/>
              <a:gd name="connsiteX14" fmla="*/ 502199 w 1637558"/>
              <a:gd name="connsiteY14" fmla="*/ 592947 h 2182974"/>
              <a:gd name="connsiteX15" fmla="*/ 506749 w 1637558"/>
              <a:gd name="connsiteY15" fmla="*/ 606595 h 2182974"/>
              <a:gd name="connsiteX16" fmla="*/ 520396 w 1637558"/>
              <a:gd name="connsiteY16" fmla="*/ 615694 h 2182974"/>
              <a:gd name="connsiteX17" fmla="*/ 565889 w 1637558"/>
              <a:gd name="connsiteY17" fmla="*/ 652088 h 2182974"/>
              <a:gd name="connsiteX18" fmla="*/ 590803 w 1637558"/>
              <a:gd name="connsiteY18" fmla="*/ 670711 h 2182974"/>
              <a:gd name="connsiteX19" fmla="*/ 602283 w 1637558"/>
              <a:gd name="connsiteY19" fmla="*/ 685673 h 2182974"/>
              <a:gd name="connsiteX20" fmla="*/ 623287 w 1637558"/>
              <a:gd name="connsiteY20" fmla="*/ 699322 h 2182974"/>
              <a:gd name="connsiteX21" fmla="*/ 638677 w 1637558"/>
              <a:gd name="connsiteY21" fmla="*/ 715777 h 2182974"/>
              <a:gd name="connsiteX22" fmla="*/ 652325 w 1637558"/>
              <a:gd name="connsiteY22" fmla="*/ 720326 h 2182974"/>
              <a:gd name="connsiteX23" fmla="*/ 688719 w 1637558"/>
              <a:gd name="connsiteY23" fmla="*/ 743073 h 2182974"/>
              <a:gd name="connsiteX24" fmla="*/ 725113 w 1637558"/>
              <a:gd name="connsiteY24" fmla="*/ 752171 h 2182974"/>
              <a:gd name="connsiteX25" fmla="*/ 756958 w 1637558"/>
              <a:gd name="connsiteY25" fmla="*/ 761270 h 2182974"/>
              <a:gd name="connsiteX26" fmla="*/ 788802 w 1637558"/>
              <a:gd name="connsiteY26" fmla="*/ 779467 h 2182974"/>
              <a:gd name="connsiteX27" fmla="*/ 816098 w 1637558"/>
              <a:gd name="connsiteY27" fmla="*/ 793115 h 2182974"/>
              <a:gd name="connsiteX28" fmla="*/ 843393 w 1637558"/>
              <a:gd name="connsiteY28" fmla="*/ 797664 h 2182974"/>
              <a:gd name="connsiteX29" fmla="*/ 866140 w 1637558"/>
              <a:gd name="connsiteY29" fmla="*/ 802213 h 2182974"/>
              <a:gd name="connsiteX30" fmla="*/ 884337 w 1637558"/>
              <a:gd name="connsiteY30" fmla="*/ 806762 h 2182974"/>
              <a:gd name="connsiteX31" fmla="*/ 911632 w 1637558"/>
              <a:gd name="connsiteY31" fmla="*/ 811312 h 2182974"/>
              <a:gd name="connsiteX32" fmla="*/ 929829 w 1637558"/>
              <a:gd name="connsiteY32" fmla="*/ 815861 h 2182974"/>
              <a:gd name="connsiteX33" fmla="*/ 966223 w 1637558"/>
              <a:gd name="connsiteY33" fmla="*/ 820410 h 2182974"/>
              <a:gd name="connsiteX34" fmla="*/ 998068 w 1637558"/>
              <a:gd name="connsiteY34" fmla="*/ 824959 h 2182974"/>
              <a:gd name="connsiteX35" fmla="*/ 1025364 w 1637558"/>
              <a:gd name="connsiteY35" fmla="*/ 829509 h 2182974"/>
              <a:gd name="connsiteX36" fmla="*/ 1134546 w 1637558"/>
              <a:gd name="connsiteY36" fmla="*/ 834058 h 2182974"/>
              <a:gd name="connsiteX37" fmla="*/ 1184587 w 1637558"/>
              <a:gd name="connsiteY37" fmla="*/ 838607 h 2182974"/>
              <a:gd name="connsiteX38" fmla="*/ 1230080 w 1637558"/>
              <a:gd name="connsiteY38" fmla="*/ 834058 h 2182974"/>
              <a:gd name="connsiteX39" fmla="*/ 1334713 w 1637558"/>
              <a:gd name="connsiteY39" fmla="*/ 829509 h 2182974"/>
              <a:gd name="connsiteX40" fmla="*/ 1362008 w 1637558"/>
              <a:gd name="connsiteY40" fmla="*/ 824959 h 2182974"/>
              <a:gd name="connsiteX41" fmla="*/ 1389304 w 1637558"/>
              <a:gd name="connsiteY41" fmla="*/ 815861 h 2182974"/>
              <a:gd name="connsiteX42" fmla="*/ 1443895 w 1637558"/>
              <a:gd name="connsiteY42" fmla="*/ 811312 h 2182974"/>
              <a:gd name="connsiteX43" fmla="*/ 1471190 w 1637558"/>
              <a:gd name="connsiteY43" fmla="*/ 806762 h 2182974"/>
              <a:gd name="connsiteX44" fmla="*/ 1489387 w 1637558"/>
              <a:gd name="connsiteY44" fmla="*/ 802213 h 2182974"/>
              <a:gd name="connsiteX45" fmla="*/ 1545294 w 1637558"/>
              <a:gd name="connsiteY45" fmla="*/ 790521 h 2182974"/>
              <a:gd name="connsiteX46" fmla="*/ 1582114 w 1637558"/>
              <a:gd name="connsiteY46" fmla="*/ 778827 h 2182974"/>
              <a:gd name="connsiteX47" fmla="*/ 1626931 w 1637558"/>
              <a:gd name="connsiteY47" fmla="*/ 758036 h 2182974"/>
              <a:gd name="connsiteX48" fmla="*/ 1637558 w 1637558"/>
              <a:gd name="connsiteY48" fmla="*/ 779253 h 2182974"/>
              <a:gd name="connsiteX49" fmla="*/ 1621316 w 1637558"/>
              <a:gd name="connsiteY49" fmla="*/ 802213 h 2182974"/>
              <a:gd name="connsiteX50" fmla="*/ 1603119 w 1637558"/>
              <a:gd name="connsiteY50" fmla="*/ 811312 h 2182974"/>
              <a:gd name="connsiteX51" fmla="*/ 1571487 w 1637558"/>
              <a:gd name="connsiteY51" fmla="*/ 837079 h 2182974"/>
              <a:gd name="connsiteX52" fmla="*/ 1548954 w 1637558"/>
              <a:gd name="connsiteY52" fmla="*/ 850513 h 2182974"/>
              <a:gd name="connsiteX53" fmla="*/ 1505416 w 1637558"/>
              <a:gd name="connsiteY53" fmla="*/ 864162 h 2182974"/>
              <a:gd name="connsiteX54" fmla="*/ 1501293 w 1637558"/>
              <a:gd name="connsiteY54" fmla="*/ 880191 h 2182974"/>
              <a:gd name="connsiteX55" fmla="*/ 1455374 w 1637558"/>
              <a:gd name="connsiteY55" fmla="*/ 889075 h 2182974"/>
              <a:gd name="connsiteX56" fmla="*/ 1441940 w 1637558"/>
              <a:gd name="connsiteY56" fmla="*/ 895793 h 2182974"/>
              <a:gd name="connsiteX57" fmla="*/ 1419194 w 1637558"/>
              <a:gd name="connsiteY57" fmla="*/ 909653 h 2182974"/>
              <a:gd name="connsiteX58" fmla="*/ 1393853 w 1637558"/>
              <a:gd name="connsiteY58" fmla="*/ 918753 h 2182974"/>
              <a:gd name="connsiteX59" fmla="*/ 1371320 w 1637558"/>
              <a:gd name="connsiteY59" fmla="*/ 925469 h 2182974"/>
              <a:gd name="connsiteX60" fmla="*/ 1343811 w 1637558"/>
              <a:gd name="connsiteY60" fmla="*/ 932187 h 2182974"/>
              <a:gd name="connsiteX61" fmla="*/ 1323233 w 1637558"/>
              <a:gd name="connsiteY61" fmla="*/ 951023 h 2182974"/>
              <a:gd name="connsiteX62" fmla="*/ 1300700 w 1637558"/>
              <a:gd name="connsiteY62" fmla="*/ 962504 h 2182974"/>
              <a:gd name="connsiteX63" fmla="*/ 1270809 w 1637558"/>
              <a:gd name="connsiteY63" fmla="*/ 969434 h 2182974"/>
              <a:gd name="connsiteX64" fmla="*/ 1230294 w 1637558"/>
              <a:gd name="connsiteY64" fmla="*/ 978320 h 2182974"/>
              <a:gd name="connsiteX65" fmla="*/ 1177870 w 1637558"/>
              <a:gd name="connsiteY65" fmla="*/ 994775 h 2182974"/>
              <a:gd name="connsiteX66" fmla="*/ 1123065 w 1637558"/>
              <a:gd name="connsiteY66" fmla="*/ 1007996 h 2182974"/>
              <a:gd name="connsiteX67" fmla="*/ 1107250 w 1637558"/>
              <a:gd name="connsiteY67" fmla="*/ 1012544 h 2182974"/>
              <a:gd name="connsiteX68" fmla="*/ 1084077 w 1637558"/>
              <a:gd name="connsiteY68" fmla="*/ 1021643 h 2182974"/>
              <a:gd name="connsiteX69" fmla="*/ 1045942 w 1637558"/>
              <a:gd name="connsiteY69" fmla="*/ 1028148 h 2182974"/>
              <a:gd name="connsiteX70" fmla="*/ 1003470 w 1637558"/>
              <a:gd name="connsiteY70" fmla="*/ 1041794 h 2182974"/>
              <a:gd name="connsiteX71" fmla="*/ 959718 w 1637558"/>
              <a:gd name="connsiteY71" fmla="*/ 1058251 h 2182974"/>
              <a:gd name="connsiteX72" fmla="*/ 893649 w 1637558"/>
              <a:gd name="connsiteY72" fmla="*/ 1083805 h 2182974"/>
              <a:gd name="connsiteX73" fmla="*/ 852706 w 1637558"/>
              <a:gd name="connsiteY73" fmla="*/ 1101789 h 2182974"/>
              <a:gd name="connsiteX74" fmla="*/ 811975 w 1637558"/>
              <a:gd name="connsiteY74" fmla="*/ 1129297 h 2182974"/>
              <a:gd name="connsiteX75" fmla="*/ 778175 w 1637558"/>
              <a:gd name="connsiteY75" fmla="*/ 1147280 h 2182974"/>
              <a:gd name="connsiteX76" fmla="*/ 756958 w 1637558"/>
              <a:gd name="connsiteY76" fmla="*/ 1168072 h 2182974"/>
              <a:gd name="connsiteX77" fmla="*/ 739401 w 1637558"/>
              <a:gd name="connsiteY77" fmla="*/ 1178912 h 2182974"/>
              <a:gd name="connsiteX78" fmla="*/ 707556 w 1637558"/>
              <a:gd name="connsiteY78" fmla="*/ 1206208 h 2182974"/>
              <a:gd name="connsiteX79" fmla="*/ 682641 w 1637558"/>
              <a:gd name="connsiteY79" fmla="*/ 1234144 h 2182974"/>
              <a:gd name="connsiteX80" fmla="*/ 632173 w 1637558"/>
              <a:gd name="connsiteY80" fmla="*/ 1283972 h 2182974"/>
              <a:gd name="connsiteX81" fmla="*/ 587996 w 1637558"/>
              <a:gd name="connsiteY81" fmla="*/ 1306931 h 2182974"/>
              <a:gd name="connsiteX82" fmla="*/ 593611 w 1637558"/>
              <a:gd name="connsiteY82" fmla="*/ 1314751 h 2182974"/>
              <a:gd name="connsiteX83" fmla="*/ 577368 w 1637558"/>
              <a:gd name="connsiteY83" fmla="*/ 1335329 h 2182974"/>
              <a:gd name="connsiteX84" fmla="*/ 558959 w 1637558"/>
              <a:gd name="connsiteY84" fmla="*/ 1344001 h 2182974"/>
              <a:gd name="connsiteX85" fmla="*/ 552241 w 1637558"/>
              <a:gd name="connsiteY85" fmla="*/ 1348123 h 2182974"/>
              <a:gd name="connsiteX86" fmla="*/ 536639 w 1637558"/>
              <a:gd name="connsiteY86" fmla="*/ 1376485 h 2182974"/>
              <a:gd name="connsiteX87" fmla="*/ 506961 w 1637558"/>
              <a:gd name="connsiteY87" fmla="*/ 1411777 h 2182974"/>
              <a:gd name="connsiteX88" fmla="*/ 484642 w 1637558"/>
              <a:gd name="connsiteY88" fmla="*/ 1441241 h 2182974"/>
              <a:gd name="connsiteX89" fmla="*/ 476183 w 1637558"/>
              <a:gd name="connsiteY89" fmla="*/ 1454675 h 2182974"/>
              <a:gd name="connsiteX90" fmla="*/ 462322 w 1637558"/>
              <a:gd name="connsiteY90" fmla="*/ 1473086 h 2182974"/>
              <a:gd name="connsiteX91" fmla="*/ 444339 w 1637558"/>
              <a:gd name="connsiteY91" fmla="*/ 1492384 h 2182974"/>
              <a:gd name="connsiteX92" fmla="*/ 420739 w 1637558"/>
              <a:gd name="connsiteY92" fmla="*/ 1515558 h 2182974"/>
              <a:gd name="connsiteX93" fmla="*/ 414022 w 1637558"/>
              <a:gd name="connsiteY93" fmla="*/ 1531373 h 2182974"/>
              <a:gd name="connsiteX94" fmla="*/ 352074 w 1637558"/>
              <a:gd name="connsiteY94" fmla="*/ 1602882 h 2182974"/>
              <a:gd name="connsiteX95" fmla="*/ 302032 w 1637558"/>
              <a:gd name="connsiteY95" fmla="*/ 1680219 h 2182974"/>
              <a:gd name="connsiteX96" fmla="*/ 238343 w 1637558"/>
              <a:gd name="connsiteY96" fmla="*/ 1762106 h 2182974"/>
              <a:gd name="connsiteX97" fmla="*/ 220146 w 1637558"/>
              <a:gd name="connsiteY97" fmla="*/ 1798500 h 2182974"/>
              <a:gd name="connsiteX98" fmla="*/ 189367 w 1637558"/>
              <a:gd name="connsiteY98" fmla="*/ 1846373 h 2182974"/>
              <a:gd name="connsiteX99" fmla="*/ 158162 w 1637558"/>
              <a:gd name="connsiteY99" fmla="*/ 1912444 h 2182974"/>
              <a:gd name="connsiteX100" fmla="*/ 101865 w 1637558"/>
              <a:gd name="connsiteY100" fmla="*/ 1934977 h 2182974"/>
              <a:gd name="connsiteX101" fmla="*/ 107481 w 1637558"/>
              <a:gd name="connsiteY101" fmla="*/ 1980470 h 2182974"/>
              <a:gd name="connsiteX102" fmla="*/ 87542 w 1637558"/>
              <a:gd name="connsiteY102" fmla="*/ 2032680 h 2182974"/>
              <a:gd name="connsiteX103" fmla="*/ 78656 w 1637558"/>
              <a:gd name="connsiteY103" fmla="*/ 2057381 h 2182974"/>
              <a:gd name="connsiteX104" fmla="*/ 55057 w 1637558"/>
              <a:gd name="connsiteY104" fmla="*/ 2080553 h 2182974"/>
              <a:gd name="connsiteX105" fmla="*/ 45959 w 1637558"/>
              <a:gd name="connsiteY105" fmla="*/ 2101345 h 2182974"/>
              <a:gd name="connsiteX106" fmla="*/ 1141 w 1637558"/>
              <a:gd name="connsiteY106" fmla="*/ 2161978 h 2182974"/>
              <a:gd name="connsiteX107" fmla="*/ 15429 w 1637558"/>
              <a:gd name="connsiteY107" fmla="*/ 1698416 h 2182974"/>
              <a:gd name="connsiteX108" fmla="*/ 38175 w 1637558"/>
              <a:gd name="connsiteY108" fmla="*/ 1671120 h 2182974"/>
              <a:gd name="connsiteX109" fmla="*/ 83918 w 1637558"/>
              <a:gd name="connsiteY109" fmla="*/ 1604836 h 2182974"/>
              <a:gd name="connsiteX110" fmla="*/ 110572 w 1637558"/>
              <a:gd name="connsiteY110" fmla="*/ 1576225 h 2182974"/>
              <a:gd name="connsiteX111" fmla="*/ 122266 w 1637558"/>
              <a:gd name="connsiteY111" fmla="*/ 1539192 h 2182974"/>
              <a:gd name="connsiteX112" fmla="*/ 155389 w 1637558"/>
              <a:gd name="connsiteY112" fmla="*/ 1496969 h 2182974"/>
              <a:gd name="connsiteX113" fmla="*/ 188301 w 1637558"/>
              <a:gd name="connsiteY113" fmla="*/ 1375419 h 2182974"/>
              <a:gd name="connsiteX114" fmla="*/ 201949 w 1637558"/>
              <a:gd name="connsiteY114" fmla="*/ 1339025 h 2182974"/>
              <a:gd name="connsiteX115" fmla="*/ 215596 w 1637558"/>
              <a:gd name="connsiteY115" fmla="*/ 1307180 h 2182974"/>
              <a:gd name="connsiteX116" fmla="*/ 238343 w 1637558"/>
              <a:gd name="connsiteY116" fmla="*/ 1252589 h 2182974"/>
              <a:gd name="connsiteX117" fmla="*/ 247441 w 1637558"/>
              <a:gd name="connsiteY117" fmla="*/ 1207097 h 2182974"/>
              <a:gd name="connsiteX118" fmla="*/ 251990 w 1637558"/>
              <a:gd name="connsiteY118" fmla="*/ 1188900 h 2182974"/>
              <a:gd name="connsiteX119" fmla="*/ 256540 w 1637558"/>
              <a:gd name="connsiteY119" fmla="*/ 1175252 h 2182974"/>
              <a:gd name="connsiteX120" fmla="*/ 261089 w 1637558"/>
              <a:gd name="connsiteY120" fmla="*/ 1152506 h 2182974"/>
              <a:gd name="connsiteX121" fmla="*/ 270187 w 1637558"/>
              <a:gd name="connsiteY121" fmla="*/ 1129759 h 2182974"/>
              <a:gd name="connsiteX122" fmla="*/ 274737 w 1637558"/>
              <a:gd name="connsiteY122" fmla="*/ 1107013 h 2182974"/>
              <a:gd name="connsiteX123" fmla="*/ 288384 w 1637558"/>
              <a:gd name="connsiteY123" fmla="*/ 1056971 h 2182974"/>
              <a:gd name="connsiteX124" fmla="*/ 283835 w 1637558"/>
              <a:gd name="connsiteY124" fmla="*/ 938691 h 2182974"/>
              <a:gd name="connsiteX125" fmla="*/ 246588 w 1637558"/>
              <a:gd name="connsiteY125" fmla="*/ 577985 h 2182974"/>
              <a:gd name="connsiteX126" fmla="*/ 238343 w 1637558"/>
              <a:gd name="connsiteY126" fmla="*/ 542906 h 2182974"/>
              <a:gd name="connsiteX127" fmla="*/ 232728 w 1637558"/>
              <a:gd name="connsiteY127" fmla="*/ 527090 h 2182974"/>
              <a:gd name="connsiteX128" fmla="*/ 231199 w 1637558"/>
              <a:gd name="connsiteY128" fmla="*/ 497413 h 2182974"/>
              <a:gd name="connsiteX129" fmla="*/ 226650 w 1637558"/>
              <a:gd name="connsiteY129" fmla="*/ 470118 h 2182974"/>
              <a:gd name="connsiteX130" fmla="*/ 224695 w 1637558"/>
              <a:gd name="connsiteY130" fmla="*/ 451920 h 2182974"/>
              <a:gd name="connsiteX131" fmla="*/ 226649 w 1637558"/>
              <a:gd name="connsiteY131" fmla="*/ 393633 h 2182974"/>
              <a:gd name="connsiteX132" fmla="*/ 227965 w 1637558"/>
              <a:gd name="connsiteY132" fmla="*/ 364169 h 2182974"/>
              <a:gd name="connsiteX133" fmla="*/ 230096 w 1637558"/>
              <a:gd name="connsiteY133" fmla="*/ 333853 h 2182974"/>
              <a:gd name="connsiteX134" fmla="*/ 233793 w 1637558"/>
              <a:gd name="connsiteY134" fmla="*/ 329092 h 2182974"/>
              <a:gd name="connsiteX135" fmla="*/ 238343 w 1637558"/>
              <a:gd name="connsiteY135" fmla="*/ 279049 h 2182974"/>
              <a:gd name="connsiteX136" fmla="*/ 244846 w 1637558"/>
              <a:gd name="connsiteY136" fmla="*/ 201712 h 2182974"/>
              <a:gd name="connsiteX137" fmla="*/ 247441 w 1637558"/>
              <a:gd name="connsiteY137" fmla="*/ 165318 h 2182974"/>
              <a:gd name="connsiteX138" fmla="*/ 256540 w 1637558"/>
              <a:gd name="connsiteY138" fmla="*/ 151670 h 2182974"/>
              <a:gd name="connsiteX139" fmla="*/ 274737 w 1637558"/>
              <a:gd name="connsiteY139" fmla="*/ 119825 h 2182974"/>
              <a:gd name="connsiteX140" fmla="*/ 288384 w 1637558"/>
              <a:gd name="connsiteY140" fmla="*/ 74332 h 2182974"/>
              <a:gd name="connsiteX141" fmla="*/ 292934 w 1637558"/>
              <a:gd name="connsiteY141" fmla="*/ 60685 h 2182974"/>
              <a:gd name="connsiteX142" fmla="*/ 306581 w 1637558"/>
              <a:gd name="connsiteY142" fmla="*/ 39467 h 2182974"/>
              <a:gd name="connsiteX143" fmla="*/ 340807 w 1637558"/>
              <a:gd name="connsiteY143" fmla="*/ 4600 h 2182974"/>
              <a:gd name="connsiteX144" fmla="*/ 368315 w 1637558"/>
              <a:gd name="connsiteY144" fmla="*/ 37512 h 2182974"/>
              <a:gd name="connsiteX0" fmla="*/ 368315 w 1637558"/>
              <a:gd name="connsiteY0" fmla="*/ 37512 h 2182974"/>
              <a:gd name="connsiteX1" fmla="*/ 356623 w 1637558"/>
              <a:gd name="connsiteY1" fmla="*/ 110726 h 2182974"/>
              <a:gd name="connsiteX2" fmla="*/ 365722 w 1637558"/>
              <a:gd name="connsiteY2" fmla="*/ 260852 h 2182974"/>
              <a:gd name="connsiteX3" fmla="*/ 374820 w 1637558"/>
              <a:gd name="connsiteY3" fmla="*/ 333640 h 2182974"/>
              <a:gd name="connsiteX4" fmla="*/ 379369 w 1637558"/>
              <a:gd name="connsiteY4" fmla="*/ 351837 h 2182974"/>
              <a:gd name="connsiteX5" fmla="*/ 383919 w 1637558"/>
              <a:gd name="connsiteY5" fmla="*/ 383682 h 2182974"/>
              <a:gd name="connsiteX6" fmla="*/ 393017 w 1637558"/>
              <a:gd name="connsiteY6" fmla="*/ 410977 h 2182974"/>
              <a:gd name="connsiteX7" fmla="*/ 406665 w 1637558"/>
              <a:gd name="connsiteY7" fmla="*/ 451920 h 2182974"/>
              <a:gd name="connsiteX8" fmla="*/ 420313 w 1637558"/>
              <a:gd name="connsiteY8" fmla="*/ 461019 h 2182974"/>
              <a:gd name="connsiteX9" fmla="*/ 429411 w 1637558"/>
              <a:gd name="connsiteY9" fmla="*/ 492864 h 2182974"/>
              <a:gd name="connsiteX10" fmla="*/ 443059 w 1637558"/>
              <a:gd name="connsiteY10" fmla="*/ 506512 h 2182974"/>
              <a:gd name="connsiteX11" fmla="*/ 452158 w 1637558"/>
              <a:gd name="connsiteY11" fmla="*/ 520159 h 2182974"/>
              <a:gd name="connsiteX12" fmla="*/ 470355 w 1637558"/>
              <a:gd name="connsiteY12" fmla="*/ 547455 h 2182974"/>
              <a:gd name="connsiteX13" fmla="*/ 474904 w 1637558"/>
              <a:gd name="connsiteY13" fmla="*/ 565652 h 2182974"/>
              <a:gd name="connsiteX14" fmla="*/ 502199 w 1637558"/>
              <a:gd name="connsiteY14" fmla="*/ 592947 h 2182974"/>
              <a:gd name="connsiteX15" fmla="*/ 506749 w 1637558"/>
              <a:gd name="connsiteY15" fmla="*/ 606595 h 2182974"/>
              <a:gd name="connsiteX16" fmla="*/ 520396 w 1637558"/>
              <a:gd name="connsiteY16" fmla="*/ 615694 h 2182974"/>
              <a:gd name="connsiteX17" fmla="*/ 565889 w 1637558"/>
              <a:gd name="connsiteY17" fmla="*/ 652088 h 2182974"/>
              <a:gd name="connsiteX18" fmla="*/ 590803 w 1637558"/>
              <a:gd name="connsiteY18" fmla="*/ 670711 h 2182974"/>
              <a:gd name="connsiteX19" fmla="*/ 602283 w 1637558"/>
              <a:gd name="connsiteY19" fmla="*/ 685673 h 2182974"/>
              <a:gd name="connsiteX20" fmla="*/ 623287 w 1637558"/>
              <a:gd name="connsiteY20" fmla="*/ 699322 h 2182974"/>
              <a:gd name="connsiteX21" fmla="*/ 638677 w 1637558"/>
              <a:gd name="connsiteY21" fmla="*/ 715777 h 2182974"/>
              <a:gd name="connsiteX22" fmla="*/ 652325 w 1637558"/>
              <a:gd name="connsiteY22" fmla="*/ 720326 h 2182974"/>
              <a:gd name="connsiteX23" fmla="*/ 688719 w 1637558"/>
              <a:gd name="connsiteY23" fmla="*/ 743073 h 2182974"/>
              <a:gd name="connsiteX24" fmla="*/ 725113 w 1637558"/>
              <a:gd name="connsiteY24" fmla="*/ 752171 h 2182974"/>
              <a:gd name="connsiteX25" fmla="*/ 756958 w 1637558"/>
              <a:gd name="connsiteY25" fmla="*/ 761270 h 2182974"/>
              <a:gd name="connsiteX26" fmla="*/ 788802 w 1637558"/>
              <a:gd name="connsiteY26" fmla="*/ 779467 h 2182974"/>
              <a:gd name="connsiteX27" fmla="*/ 816098 w 1637558"/>
              <a:gd name="connsiteY27" fmla="*/ 793115 h 2182974"/>
              <a:gd name="connsiteX28" fmla="*/ 843393 w 1637558"/>
              <a:gd name="connsiteY28" fmla="*/ 797664 h 2182974"/>
              <a:gd name="connsiteX29" fmla="*/ 866140 w 1637558"/>
              <a:gd name="connsiteY29" fmla="*/ 802213 h 2182974"/>
              <a:gd name="connsiteX30" fmla="*/ 884337 w 1637558"/>
              <a:gd name="connsiteY30" fmla="*/ 806762 h 2182974"/>
              <a:gd name="connsiteX31" fmla="*/ 911632 w 1637558"/>
              <a:gd name="connsiteY31" fmla="*/ 811312 h 2182974"/>
              <a:gd name="connsiteX32" fmla="*/ 929829 w 1637558"/>
              <a:gd name="connsiteY32" fmla="*/ 815861 h 2182974"/>
              <a:gd name="connsiteX33" fmla="*/ 966223 w 1637558"/>
              <a:gd name="connsiteY33" fmla="*/ 820410 h 2182974"/>
              <a:gd name="connsiteX34" fmla="*/ 998068 w 1637558"/>
              <a:gd name="connsiteY34" fmla="*/ 824959 h 2182974"/>
              <a:gd name="connsiteX35" fmla="*/ 1025364 w 1637558"/>
              <a:gd name="connsiteY35" fmla="*/ 829509 h 2182974"/>
              <a:gd name="connsiteX36" fmla="*/ 1134546 w 1637558"/>
              <a:gd name="connsiteY36" fmla="*/ 834058 h 2182974"/>
              <a:gd name="connsiteX37" fmla="*/ 1184587 w 1637558"/>
              <a:gd name="connsiteY37" fmla="*/ 838607 h 2182974"/>
              <a:gd name="connsiteX38" fmla="*/ 1230080 w 1637558"/>
              <a:gd name="connsiteY38" fmla="*/ 834058 h 2182974"/>
              <a:gd name="connsiteX39" fmla="*/ 1334713 w 1637558"/>
              <a:gd name="connsiteY39" fmla="*/ 829509 h 2182974"/>
              <a:gd name="connsiteX40" fmla="*/ 1362008 w 1637558"/>
              <a:gd name="connsiteY40" fmla="*/ 824959 h 2182974"/>
              <a:gd name="connsiteX41" fmla="*/ 1389304 w 1637558"/>
              <a:gd name="connsiteY41" fmla="*/ 815861 h 2182974"/>
              <a:gd name="connsiteX42" fmla="*/ 1443895 w 1637558"/>
              <a:gd name="connsiteY42" fmla="*/ 811312 h 2182974"/>
              <a:gd name="connsiteX43" fmla="*/ 1471190 w 1637558"/>
              <a:gd name="connsiteY43" fmla="*/ 806762 h 2182974"/>
              <a:gd name="connsiteX44" fmla="*/ 1489387 w 1637558"/>
              <a:gd name="connsiteY44" fmla="*/ 802213 h 2182974"/>
              <a:gd name="connsiteX45" fmla="*/ 1545294 w 1637558"/>
              <a:gd name="connsiteY45" fmla="*/ 790521 h 2182974"/>
              <a:gd name="connsiteX46" fmla="*/ 1582114 w 1637558"/>
              <a:gd name="connsiteY46" fmla="*/ 778827 h 2182974"/>
              <a:gd name="connsiteX47" fmla="*/ 1626931 w 1637558"/>
              <a:gd name="connsiteY47" fmla="*/ 758036 h 2182974"/>
              <a:gd name="connsiteX48" fmla="*/ 1637558 w 1637558"/>
              <a:gd name="connsiteY48" fmla="*/ 779253 h 2182974"/>
              <a:gd name="connsiteX49" fmla="*/ 1621316 w 1637558"/>
              <a:gd name="connsiteY49" fmla="*/ 802213 h 2182974"/>
              <a:gd name="connsiteX50" fmla="*/ 1603119 w 1637558"/>
              <a:gd name="connsiteY50" fmla="*/ 811312 h 2182974"/>
              <a:gd name="connsiteX51" fmla="*/ 1571487 w 1637558"/>
              <a:gd name="connsiteY51" fmla="*/ 837079 h 2182974"/>
              <a:gd name="connsiteX52" fmla="*/ 1548954 w 1637558"/>
              <a:gd name="connsiteY52" fmla="*/ 850513 h 2182974"/>
              <a:gd name="connsiteX53" fmla="*/ 1505416 w 1637558"/>
              <a:gd name="connsiteY53" fmla="*/ 864162 h 2182974"/>
              <a:gd name="connsiteX54" fmla="*/ 1501293 w 1637558"/>
              <a:gd name="connsiteY54" fmla="*/ 880191 h 2182974"/>
              <a:gd name="connsiteX55" fmla="*/ 1455374 w 1637558"/>
              <a:gd name="connsiteY55" fmla="*/ 889075 h 2182974"/>
              <a:gd name="connsiteX56" fmla="*/ 1441940 w 1637558"/>
              <a:gd name="connsiteY56" fmla="*/ 895793 h 2182974"/>
              <a:gd name="connsiteX57" fmla="*/ 1419194 w 1637558"/>
              <a:gd name="connsiteY57" fmla="*/ 909653 h 2182974"/>
              <a:gd name="connsiteX58" fmla="*/ 1393853 w 1637558"/>
              <a:gd name="connsiteY58" fmla="*/ 918753 h 2182974"/>
              <a:gd name="connsiteX59" fmla="*/ 1371320 w 1637558"/>
              <a:gd name="connsiteY59" fmla="*/ 925469 h 2182974"/>
              <a:gd name="connsiteX60" fmla="*/ 1343811 w 1637558"/>
              <a:gd name="connsiteY60" fmla="*/ 932187 h 2182974"/>
              <a:gd name="connsiteX61" fmla="*/ 1323233 w 1637558"/>
              <a:gd name="connsiteY61" fmla="*/ 951023 h 2182974"/>
              <a:gd name="connsiteX62" fmla="*/ 1300700 w 1637558"/>
              <a:gd name="connsiteY62" fmla="*/ 962504 h 2182974"/>
              <a:gd name="connsiteX63" fmla="*/ 1270809 w 1637558"/>
              <a:gd name="connsiteY63" fmla="*/ 969434 h 2182974"/>
              <a:gd name="connsiteX64" fmla="*/ 1230294 w 1637558"/>
              <a:gd name="connsiteY64" fmla="*/ 978320 h 2182974"/>
              <a:gd name="connsiteX65" fmla="*/ 1177870 w 1637558"/>
              <a:gd name="connsiteY65" fmla="*/ 994775 h 2182974"/>
              <a:gd name="connsiteX66" fmla="*/ 1123065 w 1637558"/>
              <a:gd name="connsiteY66" fmla="*/ 1007996 h 2182974"/>
              <a:gd name="connsiteX67" fmla="*/ 1107250 w 1637558"/>
              <a:gd name="connsiteY67" fmla="*/ 1012544 h 2182974"/>
              <a:gd name="connsiteX68" fmla="*/ 1084077 w 1637558"/>
              <a:gd name="connsiteY68" fmla="*/ 1021643 h 2182974"/>
              <a:gd name="connsiteX69" fmla="*/ 1045942 w 1637558"/>
              <a:gd name="connsiteY69" fmla="*/ 1028148 h 2182974"/>
              <a:gd name="connsiteX70" fmla="*/ 1003470 w 1637558"/>
              <a:gd name="connsiteY70" fmla="*/ 1041794 h 2182974"/>
              <a:gd name="connsiteX71" fmla="*/ 959718 w 1637558"/>
              <a:gd name="connsiteY71" fmla="*/ 1058251 h 2182974"/>
              <a:gd name="connsiteX72" fmla="*/ 893649 w 1637558"/>
              <a:gd name="connsiteY72" fmla="*/ 1083805 h 2182974"/>
              <a:gd name="connsiteX73" fmla="*/ 852706 w 1637558"/>
              <a:gd name="connsiteY73" fmla="*/ 1101789 h 2182974"/>
              <a:gd name="connsiteX74" fmla="*/ 811975 w 1637558"/>
              <a:gd name="connsiteY74" fmla="*/ 1129297 h 2182974"/>
              <a:gd name="connsiteX75" fmla="*/ 778175 w 1637558"/>
              <a:gd name="connsiteY75" fmla="*/ 1147280 h 2182974"/>
              <a:gd name="connsiteX76" fmla="*/ 756958 w 1637558"/>
              <a:gd name="connsiteY76" fmla="*/ 1168072 h 2182974"/>
              <a:gd name="connsiteX77" fmla="*/ 739401 w 1637558"/>
              <a:gd name="connsiteY77" fmla="*/ 1178912 h 2182974"/>
              <a:gd name="connsiteX78" fmla="*/ 707556 w 1637558"/>
              <a:gd name="connsiteY78" fmla="*/ 1206208 h 2182974"/>
              <a:gd name="connsiteX79" fmla="*/ 682641 w 1637558"/>
              <a:gd name="connsiteY79" fmla="*/ 1234144 h 2182974"/>
              <a:gd name="connsiteX80" fmla="*/ 632173 w 1637558"/>
              <a:gd name="connsiteY80" fmla="*/ 1283972 h 2182974"/>
              <a:gd name="connsiteX81" fmla="*/ 587996 w 1637558"/>
              <a:gd name="connsiteY81" fmla="*/ 1306931 h 2182974"/>
              <a:gd name="connsiteX82" fmla="*/ 593611 w 1637558"/>
              <a:gd name="connsiteY82" fmla="*/ 1314751 h 2182974"/>
              <a:gd name="connsiteX83" fmla="*/ 577368 w 1637558"/>
              <a:gd name="connsiteY83" fmla="*/ 1335329 h 2182974"/>
              <a:gd name="connsiteX84" fmla="*/ 558959 w 1637558"/>
              <a:gd name="connsiteY84" fmla="*/ 1344001 h 2182974"/>
              <a:gd name="connsiteX85" fmla="*/ 552241 w 1637558"/>
              <a:gd name="connsiteY85" fmla="*/ 1348123 h 2182974"/>
              <a:gd name="connsiteX86" fmla="*/ 536639 w 1637558"/>
              <a:gd name="connsiteY86" fmla="*/ 1376485 h 2182974"/>
              <a:gd name="connsiteX87" fmla="*/ 506961 w 1637558"/>
              <a:gd name="connsiteY87" fmla="*/ 1411777 h 2182974"/>
              <a:gd name="connsiteX88" fmla="*/ 484642 w 1637558"/>
              <a:gd name="connsiteY88" fmla="*/ 1441241 h 2182974"/>
              <a:gd name="connsiteX89" fmla="*/ 476183 w 1637558"/>
              <a:gd name="connsiteY89" fmla="*/ 1454675 h 2182974"/>
              <a:gd name="connsiteX90" fmla="*/ 462322 w 1637558"/>
              <a:gd name="connsiteY90" fmla="*/ 1473086 h 2182974"/>
              <a:gd name="connsiteX91" fmla="*/ 444339 w 1637558"/>
              <a:gd name="connsiteY91" fmla="*/ 1492384 h 2182974"/>
              <a:gd name="connsiteX92" fmla="*/ 420739 w 1637558"/>
              <a:gd name="connsiteY92" fmla="*/ 1515558 h 2182974"/>
              <a:gd name="connsiteX93" fmla="*/ 414022 w 1637558"/>
              <a:gd name="connsiteY93" fmla="*/ 1531373 h 2182974"/>
              <a:gd name="connsiteX94" fmla="*/ 352074 w 1637558"/>
              <a:gd name="connsiteY94" fmla="*/ 1602882 h 2182974"/>
              <a:gd name="connsiteX95" fmla="*/ 302032 w 1637558"/>
              <a:gd name="connsiteY95" fmla="*/ 1680219 h 2182974"/>
              <a:gd name="connsiteX96" fmla="*/ 238343 w 1637558"/>
              <a:gd name="connsiteY96" fmla="*/ 1762106 h 2182974"/>
              <a:gd name="connsiteX97" fmla="*/ 220146 w 1637558"/>
              <a:gd name="connsiteY97" fmla="*/ 1798500 h 2182974"/>
              <a:gd name="connsiteX98" fmla="*/ 189367 w 1637558"/>
              <a:gd name="connsiteY98" fmla="*/ 1846373 h 2182974"/>
              <a:gd name="connsiteX99" fmla="*/ 158162 w 1637558"/>
              <a:gd name="connsiteY99" fmla="*/ 1912444 h 2182974"/>
              <a:gd name="connsiteX100" fmla="*/ 132822 w 1637558"/>
              <a:gd name="connsiteY100" fmla="*/ 1951645 h 2182974"/>
              <a:gd name="connsiteX101" fmla="*/ 107481 w 1637558"/>
              <a:gd name="connsiteY101" fmla="*/ 1980470 h 2182974"/>
              <a:gd name="connsiteX102" fmla="*/ 87542 w 1637558"/>
              <a:gd name="connsiteY102" fmla="*/ 2032680 h 2182974"/>
              <a:gd name="connsiteX103" fmla="*/ 78656 w 1637558"/>
              <a:gd name="connsiteY103" fmla="*/ 2057381 h 2182974"/>
              <a:gd name="connsiteX104" fmla="*/ 55057 w 1637558"/>
              <a:gd name="connsiteY104" fmla="*/ 2080553 h 2182974"/>
              <a:gd name="connsiteX105" fmla="*/ 45959 w 1637558"/>
              <a:gd name="connsiteY105" fmla="*/ 2101345 h 2182974"/>
              <a:gd name="connsiteX106" fmla="*/ 1141 w 1637558"/>
              <a:gd name="connsiteY106" fmla="*/ 2161978 h 2182974"/>
              <a:gd name="connsiteX107" fmla="*/ 15429 w 1637558"/>
              <a:gd name="connsiteY107" fmla="*/ 1698416 h 2182974"/>
              <a:gd name="connsiteX108" fmla="*/ 38175 w 1637558"/>
              <a:gd name="connsiteY108" fmla="*/ 1671120 h 2182974"/>
              <a:gd name="connsiteX109" fmla="*/ 83918 w 1637558"/>
              <a:gd name="connsiteY109" fmla="*/ 1604836 h 2182974"/>
              <a:gd name="connsiteX110" fmla="*/ 110572 w 1637558"/>
              <a:gd name="connsiteY110" fmla="*/ 1576225 h 2182974"/>
              <a:gd name="connsiteX111" fmla="*/ 122266 w 1637558"/>
              <a:gd name="connsiteY111" fmla="*/ 1539192 h 2182974"/>
              <a:gd name="connsiteX112" fmla="*/ 155389 w 1637558"/>
              <a:gd name="connsiteY112" fmla="*/ 1496969 h 2182974"/>
              <a:gd name="connsiteX113" fmla="*/ 188301 w 1637558"/>
              <a:gd name="connsiteY113" fmla="*/ 1375419 h 2182974"/>
              <a:gd name="connsiteX114" fmla="*/ 201949 w 1637558"/>
              <a:gd name="connsiteY114" fmla="*/ 1339025 h 2182974"/>
              <a:gd name="connsiteX115" fmla="*/ 215596 w 1637558"/>
              <a:gd name="connsiteY115" fmla="*/ 1307180 h 2182974"/>
              <a:gd name="connsiteX116" fmla="*/ 238343 w 1637558"/>
              <a:gd name="connsiteY116" fmla="*/ 1252589 h 2182974"/>
              <a:gd name="connsiteX117" fmla="*/ 247441 w 1637558"/>
              <a:gd name="connsiteY117" fmla="*/ 1207097 h 2182974"/>
              <a:gd name="connsiteX118" fmla="*/ 251990 w 1637558"/>
              <a:gd name="connsiteY118" fmla="*/ 1188900 h 2182974"/>
              <a:gd name="connsiteX119" fmla="*/ 256540 w 1637558"/>
              <a:gd name="connsiteY119" fmla="*/ 1175252 h 2182974"/>
              <a:gd name="connsiteX120" fmla="*/ 261089 w 1637558"/>
              <a:gd name="connsiteY120" fmla="*/ 1152506 h 2182974"/>
              <a:gd name="connsiteX121" fmla="*/ 270187 w 1637558"/>
              <a:gd name="connsiteY121" fmla="*/ 1129759 h 2182974"/>
              <a:gd name="connsiteX122" fmla="*/ 274737 w 1637558"/>
              <a:gd name="connsiteY122" fmla="*/ 1107013 h 2182974"/>
              <a:gd name="connsiteX123" fmla="*/ 288384 w 1637558"/>
              <a:gd name="connsiteY123" fmla="*/ 1056971 h 2182974"/>
              <a:gd name="connsiteX124" fmla="*/ 283835 w 1637558"/>
              <a:gd name="connsiteY124" fmla="*/ 938691 h 2182974"/>
              <a:gd name="connsiteX125" fmla="*/ 246588 w 1637558"/>
              <a:gd name="connsiteY125" fmla="*/ 577985 h 2182974"/>
              <a:gd name="connsiteX126" fmla="*/ 238343 w 1637558"/>
              <a:gd name="connsiteY126" fmla="*/ 542906 h 2182974"/>
              <a:gd name="connsiteX127" fmla="*/ 232728 w 1637558"/>
              <a:gd name="connsiteY127" fmla="*/ 527090 h 2182974"/>
              <a:gd name="connsiteX128" fmla="*/ 231199 w 1637558"/>
              <a:gd name="connsiteY128" fmla="*/ 497413 h 2182974"/>
              <a:gd name="connsiteX129" fmla="*/ 226650 w 1637558"/>
              <a:gd name="connsiteY129" fmla="*/ 470118 h 2182974"/>
              <a:gd name="connsiteX130" fmla="*/ 224695 w 1637558"/>
              <a:gd name="connsiteY130" fmla="*/ 451920 h 2182974"/>
              <a:gd name="connsiteX131" fmla="*/ 226649 w 1637558"/>
              <a:gd name="connsiteY131" fmla="*/ 393633 h 2182974"/>
              <a:gd name="connsiteX132" fmla="*/ 227965 w 1637558"/>
              <a:gd name="connsiteY132" fmla="*/ 364169 h 2182974"/>
              <a:gd name="connsiteX133" fmla="*/ 230096 w 1637558"/>
              <a:gd name="connsiteY133" fmla="*/ 333853 h 2182974"/>
              <a:gd name="connsiteX134" fmla="*/ 233793 w 1637558"/>
              <a:gd name="connsiteY134" fmla="*/ 329092 h 2182974"/>
              <a:gd name="connsiteX135" fmla="*/ 238343 w 1637558"/>
              <a:gd name="connsiteY135" fmla="*/ 279049 h 2182974"/>
              <a:gd name="connsiteX136" fmla="*/ 244846 w 1637558"/>
              <a:gd name="connsiteY136" fmla="*/ 201712 h 2182974"/>
              <a:gd name="connsiteX137" fmla="*/ 247441 w 1637558"/>
              <a:gd name="connsiteY137" fmla="*/ 165318 h 2182974"/>
              <a:gd name="connsiteX138" fmla="*/ 256540 w 1637558"/>
              <a:gd name="connsiteY138" fmla="*/ 151670 h 2182974"/>
              <a:gd name="connsiteX139" fmla="*/ 274737 w 1637558"/>
              <a:gd name="connsiteY139" fmla="*/ 119825 h 2182974"/>
              <a:gd name="connsiteX140" fmla="*/ 288384 w 1637558"/>
              <a:gd name="connsiteY140" fmla="*/ 74332 h 2182974"/>
              <a:gd name="connsiteX141" fmla="*/ 292934 w 1637558"/>
              <a:gd name="connsiteY141" fmla="*/ 60685 h 2182974"/>
              <a:gd name="connsiteX142" fmla="*/ 306581 w 1637558"/>
              <a:gd name="connsiteY142" fmla="*/ 39467 h 2182974"/>
              <a:gd name="connsiteX143" fmla="*/ 340807 w 1637558"/>
              <a:gd name="connsiteY143" fmla="*/ 4600 h 2182974"/>
              <a:gd name="connsiteX144" fmla="*/ 368315 w 1637558"/>
              <a:gd name="connsiteY144" fmla="*/ 37512 h 2182974"/>
              <a:gd name="connsiteX0" fmla="*/ 368315 w 1637558"/>
              <a:gd name="connsiteY0" fmla="*/ 37512 h 2182974"/>
              <a:gd name="connsiteX1" fmla="*/ 356623 w 1637558"/>
              <a:gd name="connsiteY1" fmla="*/ 110726 h 2182974"/>
              <a:gd name="connsiteX2" fmla="*/ 365722 w 1637558"/>
              <a:gd name="connsiteY2" fmla="*/ 260852 h 2182974"/>
              <a:gd name="connsiteX3" fmla="*/ 374820 w 1637558"/>
              <a:gd name="connsiteY3" fmla="*/ 333640 h 2182974"/>
              <a:gd name="connsiteX4" fmla="*/ 379369 w 1637558"/>
              <a:gd name="connsiteY4" fmla="*/ 351837 h 2182974"/>
              <a:gd name="connsiteX5" fmla="*/ 383919 w 1637558"/>
              <a:gd name="connsiteY5" fmla="*/ 383682 h 2182974"/>
              <a:gd name="connsiteX6" fmla="*/ 393017 w 1637558"/>
              <a:gd name="connsiteY6" fmla="*/ 410977 h 2182974"/>
              <a:gd name="connsiteX7" fmla="*/ 406665 w 1637558"/>
              <a:gd name="connsiteY7" fmla="*/ 451920 h 2182974"/>
              <a:gd name="connsiteX8" fmla="*/ 420313 w 1637558"/>
              <a:gd name="connsiteY8" fmla="*/ 461019 h 2182974"/>
              <a:gd name="connsiteX9" fmla="*/ 429411 w 1637558"/>
              <a:gd name="connsiteY9" fmla="*/ 492864 h 2182974"/>
              <a:gd name="connsiteX10" fmla="*/ 443059 w 1637558"/>
              <a:gd name="connsiteY10" fmla="*/ 506512 h 2182974"/>
              <a:gd name="connsiteX11" fmla="*/ 452158 w 1637558"/>
              <a:gd name="connsiteY11" fmla="*/ 520159 h 2182974"/>
              <a:gd name="connsiteX12" fmla="*/ 470355 w 1637558"/>
              <a:gd name="connsiteY12" fmla="*/ 547455 h 2182974"/>
              <a:gd name="connsiteX13" fmla="*/ 474904 w 1637558"/>
              <a:gd name="connsiteY13" fmla="*/ 565652 h 2182974"/>
              <a:gd name="connsiteX14" fmla="*/ 502199 w 1637558"/>
              <a:gd name="connsiteY14" fmla="*/ 592947 h 2182974"/>
              <a:gd name="connsiteX15" fmla="*/ 506749 w 1637558"/>
              <a:gd name="connsiteY15" fmla="*/ 606595 h 2182974"/>
              <a:gd name="connsiteX16" fmla="*/ 520396 w 1637558"/>
              <a:gd name="connsiteY16" fmla="*/ 615694 h 2182974"/>
              <a:gd name="connsiteX17" fmla="*/ 565889 w 1637558"/>
              <a:gd name="connsiteY17" fmla="*/ 652088 h 2182974"/>
              <a:gd name="connsiteX18" fmla="*/ 590803 w 1637558"/>
              <a:gd name="connsiteY18" fmla="*/ 670711 h 2182974"/>
              <a:gd name="connsiteX19" fmla="*/ 602283 w 1637558"/>
              <a:gd name="connsiteY19" fmla="*/ 685673 h 2182974"/>
              <a:gd name="connsiteX20" fmla="*/ 623287 w 1637558"/>
              <a:gd name="connsiteY20" fmla="*/ 699322 h 2182974"/>
              <a:gd name="connsiteX21" fmla="*/ 638677 w 1637558"/>
              <a:gd name="connsiteY21" fmla="*/ 715777 h 2182974"/>
              <a:gd name="connsiteX22" fmla="*/ 652325 w 1637558"/>
              <a:gd name="connsiteY22" fmla="*/ 720326 h 2182974"/>
              <a:gd name="connsiteX23" fmla="*/ 688719 w 1637558"/>
              <a:gd name="connsiteY23" fmla="*/ 743073 h 2182974"/>
              <a:gd name="connsiteX24" fmla="*/ 725113 w 1637558"/>
              <a:gd name="connsiteY24" fmla="*/ 752171 h 2182974"/>
              <a:gd name="connsiteX25" fmla="*/ 756958 w 1637558"/>
              <a:gd name="connsiteY25" fmla="*/ 761270 h 2182974"/>
              <a:gd name="connsiteX26" fmla="*/ 788802 w 1637558"/>
              <a:gd name="connsiteY26" fmla="*/ 779467 h 2182974"/>
              <a:gd name="connsiteX27" fmla="*/ 816098 w 1637558"/>
              <a:gd name="connsiteY27" fmla="*/ 793115 h 2182974"/>
              <a:gd name="connsiteX28" fmla="*/ 843393 w 1637558"/>
              <a:gd name="connsiteY28" fmla="*/ 797664 h 2182974"/>
              <a:gd name="connsiteX29" fmla="*/ 866140 w 1637558"/>
              <a:gd name="connsiteY29" fmla="*/ 802213 h 2182974"/>
              <a:gd name="connsiteX30" fmla="*/ 884337 w 1637558"/>
              <a:gd name="connsiteY30" fmla="*/ 806762 h 2182974"/>
              <a:gd name="connsiteX31" fmla="*/ 911632 w 1637558"/>
              <a:gd name="connsiteY31" fmla="*/ 811312 h 2182974"/>
              <a:gd name="connsiteX32" fmla="*/ 929829 w 1637558"/>
              <a:gd name="connsiteY32" fmla="*/ 815861 h 2182974"/>
              <a:gd name="connsiteX33" fmla="*/ 966223 w 1637558"/>
              <a:gd name="connsiteY33" fmla="*/ 820410 h 2182974"/>
              <a:gd name="connsiteX34" fmla="*/ 998068 w 1637558"/>
              <a:gd name="connsiteY34" fmla="*/ 824959 h 2182974"/>
              <a:gd name="connsiteX35" fmla="*/ 1025364 w 1637558"/>
              <a:gd name="connsiteY35" fmla="*/ 829509 h 2182974"/>
              <a:gd name="connsiteX36" fmla="*/ 1134546 w 1637558"/>
              <a:gd name="connsiteY36" fmla="*/ 834058 h 2182974"/>
              <a:gd name="connsiteX37" fmla="*/ 1184587 w 1637558"/>
              <a:gd name="connsiteY37" fmla="*/ 838607 h 2182974"/>
              <a:gd name="connsiteX38" fmla="*/ 1230080 w 1637558"/>
              <a:gd name="connsiteY38" fmla="*/ 834058 h 2182974"/>
              <a:gd name="connsiteX39" fmla="*/ 1334713 w 1637558"/>
              <a:gd name="connsiteY39" fmla="*/ 829509 h 2182974"/>
              <a:gd name="connsiteX40" fmla="*/ 1362008 w 1637558"/>
              <a:gd name="connsiteY40" fmla="*/ 824959 h 2182974"/>
              <a:gd name="connsiteX41" fmla="*/ 1389304 w 1637558"/>
              <a:gd name="connsiteY41" fmla="*/ 815861 h 2182974"/>
              <a:gd name="connsiteX42" fmla="*/ 1443895 w 1637558"/>
              <a:gd name="connsiteY42" fmla="*/ 811312 h 2182974"/>
              <a:gd name="connsiteX43" fmla="*/ 1471190 w 1637558"/>
              <a:gd name="connsiteY43" fmla="*/ 806762 h 2182974"/>
              <a:gd name="connsiteX44" fmla="*/ 1489387 w 1637558"/>
              <a:gd name="connsiteY44" fmla="*/ 802213 h 2182974"/>
              <a:gd name="connsiteX45" fmla="*/ 1545294 w 1637558"/>
              <a:gd name="connsiteY45" fmla="*/ 790521 h 2182974"/>
              <a:gd name="connsiteX46" fmla="*/ 1582114 w 1637558"/>
              <a:gd name="connsiteY46" fmla="*/ 778827 h 2182974"/>
              <a:gd name="connsiteX47" fmla="*/ 1626931 w 1637558"/>
              <a:gd name="connsiteY47" fmla="*/ 758036 h 2182974"/>
              <a:gd name="connsiteX48" fmla="*/ 1637558 w 1637558"/>
              <a:gd name="connsiteY48" fmla="*/ 779253 h 2182974"/>
              <a:gd name="connsiteX49" fmla="*/ 1621316 w 1637558"/>
              <a:gd name="connsiteY49" fmla="*/ 802213 h 2182974"/>
              <a:gd name="connsiteX50" fmla="*/ 1603119 w 1637558"/>
              <a:gd name="connsiteY50" fmla="*/ 811312 h 2182974"/>
              <a:gd name="connsiteX51" fmla="*/ 1571487 w 1637558"/>
              <a:gd name="connsiteY51" fmla="*/ 837079 h 2182974"/>
              <a:gd name="connsiteX52" fmla="*/ 1548954 w 1637558"/>
              <a:gd name="connsiteY52" fmla="*/ 850513 h 2182974"/>
              <a:gd name="connsiteX53" fmla="*/ 1505416 w 1637558"/>
              <a:gd name="connsiteY53" fmla="*/ 864162 h 2182974"/>
              <a:gd name="connsiteX54" fmla="*/ 1501293 w 1637558"/>
              <a:gd name="connsiteY54" fmla="*/ 880191 h 2182974"/>
              <a:gd name="connsiteX55" fmla="*/ 1455374 w 1637558"/>
              <a:gd name="connsiteY55" fmla="*/ 889075 h 2182974"/>
              <a:gd name="connsiteX56" fmla="*/ 1441940 w 1637558"/>
              <a:gd name="connsiteY56" fmla="*/ 895793 h 2182974"/>
              <a:gd name="connsiteX57" fmla="*/ 1419194 w 1637558"/>
              <a:gd name="connsiteY57" fmla="*/ 909653 h 2182974"/>
              <a:gd name="connsiteX58" fmla="*/ 1393853 w 1637558"/>
              <a:gd name="connsiteY58" fmla="*/ 918753 h 2182974"/>
              <a:gd name="connsiteX59" fmla="*/ 1371320 w 1637558"/>
              <a:gd name="connsiteY59" fmla="*/ 925469 h 2182974"/>
              <a:gd name="connsiteX60" fmla="*/ 1343811 w 1637558"/>
              <a:gd name="connsiteY60" fmla="*/ 932187 h 2182974"/>
              <a:gd name="connsiteX61" fmla="*/ 1323233 w 1637558"/>
              <a:gd name="connsiteY61" fmla="*/ 951023 h 2182974"/>
              <a:gd name="connsiteX62" fmla="*/ 1300700 w 1637558"/>
              <a:gd name="connsiteY62" fmla="*/ 962504 h 2182974"/>
              <a:gd name="connsiteX63" fmla="*/ 1270809 w 1637558"/>
              <a:gd name="connsiteY63" fmla="*/ 969434 h 2182974"/>
              <a:gd name="connsiteX64" fmla="*/ 1230294 w 1637558"/>
              <a:gd name="connsiteY64" fmla="*/ 978320 h 2182974"/>
              <a:gd name="connsiteX65" fmla="*/ 1177870 w 1637558"/>
              <a:gd name="connsiteY65" fmla="*/ 994775 h 2182974"/>
              <a:gd name="connsiteX66" fmla="*/ 1123065 w 1637558"/>
              <a:gd name="connsiteY66" fmla="*/ 1007996 h 2182974"/>
              <a:gd name="connsiteX67" fmla="*/ 1107250 w 1637558"/>
              <a:gd name="connsiteY67" fmla="*/ 1012544 h 2182974"/>
              <a:gd name="connsiteX68" fmla="*/ 1084077 w 1637558"/>
              <a:gd name="connsiteY68" fmla="*/ 1021643 h 2182974"/>
              <a:gd name="connsiteX69" fmla="*/ 1045942 w 1637558"/>
              <a:gd name="connsiteY69" fmla="*/ 1028148 h 2182974"/>
              <a:gd name="connsiteX70" fmla="*/ 1003470 w 1637558"/>
              <a:gd name="connsiteY70" fmla="*/ 1041794 h 2182974"/>
              <a:gd name="connsiteX71" fmla="*/ 959718 w 1637558"/>
              <a:gd name="connsiteY71" fmla="*/ 1058251 h 2182974"/>
              <a:gd name="connsiteX72" fmla="*/ 893649 w 1637558"/>
              <a:gd name="connsiteY72" fmla="*/ 1083805 h 2182974"/>
              <a:gd name="connsiteX73" fmla="*/ 852706 w 1637558"/>
              <a:gd name="connsiteY73" fmla="*/ 1101789 h 2182974"/>
              <a:gd name="connsiteX74" fmla="*/ 811975 w 1637558"/>
              <a:gd name="connsiteY74" fmla="*/ 1129297 h 2182974"/>
              <a:gd name="connsiteX75" fmla="*/ 778175 w 1637558"/>
              <a:gd name="connsiteY75" fmla="*/ 1147280 h 2182974"/>
              <a:gd name="connsiteX76" fmla="*/ 756958 w 1637558"/>
              <a:gd name="connsiteY76" fmla="*/ 1168072 h 2182974"/>
              <a:gd name="connsiteX77" fmla="*/ 739401 w 1637558"/>
              <a:gd name="connsiteY77" fmla="*/ 1178912 h 2182974"/>
              <a:gd name="connsiteX78" fmla="*/ 707556 w 1637558"/>
              <a:gd name="connsiteY78" fmla="*/ 1206208 h 2182974"/>
              <a:gd name="connsiteX79" fmla="*/ 682641 w 1637558"/>
              <a:gd name="connsiteY79" fmla="*/ 1234144 h 2182974"/>
              <a:gd name="connsiteX80" fmla="*/ 632173 w 1637558"/>
              <a:gd name="connsiteY80" fmla="*/ 1283972 h 2182974"/>
              <a:gd name="connsiteX81" fmla="*/ 587996 w 1637558"/>
              <a:gd name="connsiteY81" fmla="*/ 1306931 h 2182974"/>
              <a:gd name="connsiteX82" fmla="*/ 593611 w 1637558"/>
              <a:gd name="connsiteY82" fmla="*/ 1314751 h 2182974"/>
              <a:gd name="connsiteX83" fmla="*/ 577368 w 1637558"/>
              <a:gd name="connsiteY83" fmla="*/ 1335329 h 2182974"/>
              <a:gd name="connsiteX84" fmla="*/ 558959 w 1637558"/>
              <a:gd name="connsiteY84" fmla="*/ 1344001 h 2182974"/>
              <a:gd name="connsiteX85" fmla="*/ 552241 w 1637558"/>
              <a:gd name="connsiteY85" fmla="*/ 1348123 h 2182974"/>
              <a:gd name="connsiteX86" fmla="*/ 536639 w 1637558"/>
              <a:gd name="connsiteY86" fmla="*/ 1376485 h 2182974"/>
              <a:gd name="connsiteX87" fmla="*/ 506961 w 1637558"/>
              <a:gd name="connsiteY87" fmla="*/ 1411777 h 2182974"/>
              <a:gd name="connsiteX88" fmla="*/ 484642 w 1637558"/>
              <a:gd name="connsiteY88" fmla="*/ 1441241 h 2182974"/>
              <a:gd name="connsiteX89" fmla="*/ 476183 w 1637558"/>
              <a:gd name="connsiteY89" fmla="*/ 1454675 h 2182974"/>
              <a:gd name="connsiteX90" fmla="*/ 462322 w 1637558"/>
              <a:gd name="connsiteY90" fmla="*/ 1473086 h 2182974"/>
              <a:gd name="connsiteX91" fmla="*/ 444339 w 1637558"/>
              <a:gd name="connsiteY91" fmla="*/ 1492384 h 2182974"/>
              <a:gd name="connsiteX92" fmla="*/ 420739 w 1637558"/>
              <a:gd name="connsiteY92" fmla="*/ 1515558 h 2182974"/>
              <a:gd name="connsiteX93" fmla="*/ 414022 w 1637558"/>
              <a:gd name="connsiteY93" fmla="*/ 1531373 h 2182974"/>
              <a:gd name="connsiteX94" fmla="*/ 352074 w 1637558"/>
              <a:gd name="connsiteY94" fmla="*/ 1602882 h 2182974"/>
              <a:gd name="connsiteX95" fmla="*/ 302032 w 1637558"/>
              <a:gd name="connsiteY95" fmla="*/ 1680219 h 2182974"/>
              <a:gd name="connsiteX96" fmla="*/ 238343 w 1637558"/>
              <a:gd name="connsiteY96" fmla="*/ 1762106 h 2182974"/>
              <a:gd name="connsiteX97" fmla="*/ 220146 w 1637558"/>
              <a:gd name="connsiteY97" fmla="*/ 1798500 h 2182974"/>
              <a:gd name="connsiteX98" fmla="*/ 189367 w 1637558"/>
              <a:gd name="connsiteY98" fmla="*/ 1846373 h 2182974"/>
              <a:gd name="connsiteX99" fmla="*/ 158162 w 1637558"/>
              <a:gd name="connsiteY99" fmla="*/ 1912444 h 2182974"/>
              <a:gd name="connsiteX100" fmla="*/ 132822 w 1637558"/>
              <a:gd name="connsiteY100" fmla="*/ 1951645 h 2182974"/>
              <a:gd name="connsiteX101" fmla="*/ 117006 w 1637558"/>
              <a:gd name="connsiteY101" fmla="*/ 1985232 h 2182974"/>
              <a:gd name="connsiteX102" fmla="*/ 87542 w 1637558"/>
              <a:gd name="connsiteY102" fmla="*/ 2032680 h 2182974"/>
              <a:gd name="connsiteX103" fmla="*/ 78656 w 1637558"/>
              <a:gd name="connsiteY103" fmla="*/ 2057381 h 2182974"/>
              <a:gd name="connsiteX104" fmla="*/ 55057 w 1637558"/>
              <a:gd name="connsiteY104" fmla="*/ 2080553 h 2182974"/>
              <a:gd name="connsiteX105" fmla="*/ 45959 w 1637558"/>
              <a:gd name="connsiteY105" fmla="*/ 2101345 h 2182974"/>
              <a:gd name="connsiteX106" fmla="*/ 1141 w 1637558"/>
              <a:gd name="connsiteY106" fmla="*/ 2161978 h 2182974"/>
              <a:gd name="connsiteX107" fmla="*/ 15429 w 1637558"/>
              <a:gd name="connsiteY107" fmla="*/ 1698416 h 2182974"/>
              <a:gd name="connsiteX108" fmla="*/ 38175 w 1637558"/>
              <a:gd name="connsiteY108" fmla="*/ 1671120 h 2182974"/>
              <a:gd name="connsiteX109" fmla="*/ 83918 w 1637558"/>
              <a:gd name="connsiteY109" fmla="*/ 1604836 h 2182974"/>
              <a:gd name="connsiteX110" fmla="*/ 110572 w 1637558"/>
              <a:gd name="connsiteY110" fmla="*/ 1576225 h 2182974"/>
              <a:gd name="connsiteX111" fmla="*/ 122266 w 1637558"/>
              <a:gd name="connsiteY111" fmla="*/ 1539192 h 2182974"/>
              <a:gd name="connsiteX112" fmla="*/ 155389 w 1637558"/>
              <a:gd name="connsiteY112" fmla="*/ 1496969 h 2182974"/>
              <a:gd name="connsiteX113" fmla="*/ 188301 w 1637558"/>
              <a:gd name="connsiteY113" fmla="*/ 1375419 h 2182974"/>
              <a:gd name="connsiteX114" fmla="*/ 201949 w 1637558"/>
              <a:gd name="connsiteY114" fmla="*/ 1339025 h 2182974"/>
              <a:gd name="connsiteX115" fmla="*/ 215596 w 1637558"/>
              <a:gd name="connsiteY115" fmla="*/ 1307180 h 2182974"/>
              <a:gd name="connsiteX116" fmla="*/ 238343 w 1637558"/>
              <a:gd name="connsiteY116" fmla="*/ 1252589 h 2182974"/>
              <a:gd name="connsiteX117" fmla="*/ 247441 w 1637558"/>
              <a:gd name="connsiteY117" fmla="*/ 1207097 h 2182974"/>
              <a:gd name="connsiteX118" fmla="*/ 251990 w 1637558"/>
              <a:gd name="connsiteY118" fmla="*/ 1188900 h 2182974"/>
              <a:gd name="connsiteX119" fmla="*/ 256540 w 1637558"/>
              <a:gd name="connsiteY119" fmla="*/ 1175252 h 2182974"/>
              <a:gd name="connsiteX120" fmla="*/ 261089 w 1637558"/>
              <a:gd name="connsiteY120" fmla="*/ 1152506 h 2182974"/>
              <a:gd name="connsiteX121" fmla="*/ 270187 w 1637558"/>
              <a:gd name="connsiteY121" fmla="*/ 1129759 h 2182974"/>
              <a:gd name="connsiteX122" fmla="*/ 274737 w 1637558"/>
              <a:gd name="connsiteY122" fmla="*/ 1107013 h 2182974"/>
              <a:gd name="connsiteX123" fmla="*/ 288384 w 1637558"/>
              <a:gd name="connsiteY123" fmla="*/ 1056971 h 2182974"/>
              <a:gd name="connsiteX124" fmla="*/ 283835 w 1637558"/>
              <a:gd name="connsiteY124" fmla="*/ 938691 h 2182974"/>
              <a:gd name="connsiteX125" fmla="*/ 246588 w 1637558"/>
              <a:gd name="connsiteY125" fmla="*/ 577985 h 2182974"/>
              <a:gd name="connsiteX126" fmla="*/ 238343 w 1637558"/>
              <a:gd name="connsiteY126" fmla="*/ 542906 h 2182974"/>
              <a:gd name="connsiteX127" fmla="*/ 232728 w 1637558"/>
              <a:gd name="connsiteY127" fmla="*/ 527090 h 2182974"/>
              <a:gd name="connsiteX128" fmla="*/ 231199 w 1637558"/>
              <a:gd name="connsiteY128" fmla="*/ 497413 h 2182974"/>
              <a:gd name="connsiteX129" fmla="*/ 226650 w 1637558"/>
              <a:gd name="connsiteY129" fmla="*/ 470118 h 2182974"/>
              <a:gd name="connsiteX130" fmla="*/ 224695 w 1637558"/>
              <a:gd name="connsiteY130" fmla="*/ 451920 h 2182974"/>
              <a:gd name="connsiteX131" fmla="*/ 226649 w 1637558"/>
              <a:gd name="connsiteY131" fmla="*/ 393633 h 2182974"/>
              <a:gd name="connsiteX132" fmla="*/ 227965 w 1637558"/>
              <a:gd name="connsiteY132" fmla="*/ 364169 h 2182974"/>
              <a:gd name="connsiteX133" fmla="*/ 230096 w 1637558"/>
              <a:gd name="connsiteY133" fmla="*/ 333853 h 2182974"/>
              <a:gd name="connsiteX134" fmla="*/ 233793 w 1637558"/>
              <a:gd name="connsiteY134" fmla="*/ 329092 h 2182974"/>
              <a:gd name="connsiteX135" fmla="*/ 238343 w 1637558"/>
              <a:gd name="connsiteY135" fmla="*/ 279049 h 2182974"/>
              <a:gd name="connsiteX136" fmla="*/ 244846 w 1637558"/>
              <a:gd name="connsiteY136" fmla="*/ 201712 h 2182974"/>
              <a:gd name="connsiteX137" fmla="*/ 247441 w 1637558"/>
              <a:gd name="connsiteY137" fmla="*/ 165318 h 2182974"/>
              <a:gd name="connsiteX138" fmla="*/ 256540 w 1637558"/>
              <a:gd name="connsiteY138" fmla="*/ 151670 h 2182974"/>
              <a:gd name="connsiteX139" fmla="*/ 274737 w 1637558"/>
              <a:gd name="connsiteY139" fmla="*/ 119825 h 2182974"/>
              <a:gd name="connsiteX140" fmla="*/ 288384 w 1637558"/>
              <a:gd name="connsiteY140" fmla="*/ 74332 h 2182974"/>
              <a:gd name="connsiteX141" fmla="*/ 292934 w 1637558"/>
              <a:gd name="connsiteY141" fmla="*/ 60685 h 2182974"/>
              <a:gd name="connsiteX142" fmla="*/ 306581 w 1637558"/>
              <a:gd name="connsiteY142" fmla="*/ 39467 h 2182974"/>
              <a:gd name="connsiteX143" fmla="*/ 340807 w 1637558"/>
              <a:gd name="connsiteY143" fmla="*/ 4600 h 2182974"/>
              <a:gd name="connsiteX144" fmla="*/ 368315 w 1637558"/>
              <a:gd name="connsiteY144" fmla="*/ 37512 h 2182974"/>
              <a:gd name="connsiteX0" fmla="*/ 368315 w 1637558"/>
              <a:gd name="connsiteY0" fmla="*/ 37512 h 2182974"/>
              <a:gd name="connsiteX1" fmla="*/ 356623 w 1637558"/>
              <a:gd name="connsiteY1" fmla="*/ 110726 h 2182974"/>
              <a:gd name="connsiteX2" fmla="*/ 365722 w 1637558"/>
              <a:gd name="connsiteY2" fmla="*/ 260852 h 2182974"/>
              <a:gd name="connsiteX3" fmla="*/ 374820 w 1637558"/>
              <a:gd name="connsiteY3" fmla="*/ 333640 h 2182974"/>
              <a:gd name="connsiteX4" fmla="*/ 379369 w 1637558"/>
              <a:gd name="connsiteY4" fmla="*/ 351837 h 2182974"/>
              <a:gd name="connsiteX5" fmla="*/ 383919 w 1637558"/>
              <a:gd name="connsiteY5" fmla="*/ 383682 h 2182974"/>
              <a:gd name="connsiteX6" fmla="*/ 393017 w 1637558"/>
              <a:gd name="connsiteY6" fmla="*/ 410977 h 2182974"/>
              <a:gd name="connsiteX7" fmla="*/ 406665 w 1637558"/>
              <a:gd name="connsiteY7" fmla="*/ 451920 h 2182974"/>
              <a:gd name="connsiteX8" fmla="*/ 420313 w 1637558"/>
              <a:gd name="connsiteY8" fmla="*/ 461019 h 2182974"/>
              <a:gd name="connsiteX9" fmla="*/ 429411 w 1637558"/>
              <a:gd name="connsiteY9" fmla="*/ 492864 h 2182974"/>
              <a:gd name="connsiteX10" fmla="*/ 443059 w 1637558"/>
              <a:gd name="connsiteY10" fmla="*/ 506512 h 2182974"/>
              <a:gd name="connsiteX11" fmla="*/ 452158 w 1637558"/>
              <a:gd name="connsiteY11" fmla="*/ 520159 h 2182974"/>
              <a:gd name="connsiteX12" fmla="*/ 470355 w 1637558"/>
              <a:gd name="connsiteY12" fmla="*/ 547455 h 2182974"/>
              <a:gd name="connsiteX13" fmla="*/ 474904 w 1637558"/>
              <a:gd name="connsiteY13" fmla="*/ 565652 h 2182974"/>
              <a:gd name="connsiteX14" fmla="*/ 502199 w 1637558"/>
              <a:gd name="connsiteY14" fmla="*/ 592947 h 2182974"/>
              <a:gd name="connsiteX15" fmla="*/ 506749 w 1637558"/>
              <a:gd name="connsiteY15" fmla="*/ 606595 h 2182974"/>
              <a:gd name="connsiteX16" fmla="*/ 520396 w 1637558"/>
              <a:gd name="connsiteY16" fmla="*/ 615694 h 2182974"/>
              <a:gd name="connsiteX17" fmla="*/ 565889 w 1637558"/>
              <a:gd name="connsiteY17" fmla="*/ 652088 h 2182974"/>
              <a:gd name="connsiteX18" fmla="*/ 590803 w 1637558"/>
              <a:gd name="connsiteY18" fmla="*/ 670711 h 2182974"/>
              <a:gd name="connsiteX19" fmla="*/ 602283 w 1637558"/>
              <a:gd name="connsiteY19" fmla="*/ 685673 h 2182974"/>
              <a:gd name="connsiteX20" fmla="*/ 623287 w 1637558"/>
              <a:gd name="connsiteY20" fmla="*/ 699322 h 2182974"/>
              <a:gd name="connsiteX21" fmla="*/ 638677 w 1637558"/>
              <a:gd name="connsiteY21" fmla="*/ 715777 h 2182974"/>
              <a:gd name="connsiteX22" fmla="*/ 652325 w 1637558"/>
              <a:gd name="connsiteY22" fmla="*/ 720326 h 2182974"/>
              <a:gd name="connsiteX23" fmla="*/ 688719 w 1637558"/>
              <a:gd name="connsiteY23" fmla="*/ 743073 h 2182974"/>
              <a:gd name="connsiteX24" fmla="*/ 725113 w 1637558"/>
              <a:gd name="connsiteY24" fmla="*/ 752171 h 2182974"/>
              <a:gd name="connsiteX25" fmla="*/ 756958 w 1637558"/>
              <a:gd name="connsiteY25" fmla="*/ 761270 h 2182974"/>
              <a:gd name="connsiteX26" fmla="*/ 788802 w 1637558"/>
              <a:gd name="connsiteY26" fmla="*/ 779467 h 2182974"/>
              <a:gd name="connsiteX27" fmla="*/ 816098 w 1637558"/>
              <a:gd name="connsiteY27" fmla="*/ 793115 h 2182974"/>
              <a:gd name="connsiteX28" fmla="*/ 843393 w 1637558"/>
              <a:gd name="connsiteY28" fmla="*/ 797664 h 2182974"/>
              <a:gd name="connsiteX29" fmla="*/ 866140 w 1637558"/>
              <a:gd name="connsiteY29" fmla="*/ 802213 h 2182974"/>
              <a:gd name="connsiteX30" fmla="*/ 884337 w 1637558"/>
              <a:gd name="connsiteY30" fmla="*/ 806762 h 2182974"/>
              <a:gd name="connsiteX31" fmla="*/ 911632 w 1637558"/>
              <a:gd name="connsiteY31" fmla="*/ 811312 h 2182974"/>
              <a:gd name="connsiteX32" fmla="*/ 929829 w 1637558"/>
              <a:gd name="connsiteY32" fmla="*/ 815861 h 2182974"/>
              <a:gd name="connsiteX33" fmla="*/ 966223 w 1637558"/>
              <a:gd name="connsiteY33" fmla="*/ 820410 h 2182974"/>
              <a:gd name="connsiteX34" fmla="*/ 998068 w 1637558"/>
              <a:gd name="connsiteY34" fmla="*/ 824959 h 2182974"/>
              <a:gd name="connsiteX35" fmla="*/ 1025364 w 1637558"/>
              <a:gd name="connsiteY35" fmla="*/ 829509 h 2182974"/>
              <a:gd name="connsiteX36" fmla="*/ 1134546 w 1637558"/>
              <a:gd name="connsiteY36" fmla="*/ 834058 h 2182974"/>
              <a:gd name="connsiteX37" fmla="*/ 1184587 w 1637558"/>
              <a:gd name="connsiteY37" fmla="*/ 838607 h 2182974"/>
              <a:gd name="connsiteX38" fmla="*/ 1230080 w 1637558"/>
              <a:gd name="connsiteY38" fmla="*/ 834058 h 2182974"/>
              <a:gd name="connsiteX39" fmla="*/ 1334713 w 1637558"/>
              <a:gd name="connsiteY39" fmla="*/ 829509 h 2182974"/>
              <a:gd name="connsiteX40" fmla="*/ 1362008 w 1637558"/>
              <a:gd name="connsiteY40" fmla="*/ 824959 h 2182974"/>
              <a:gd name="connsiteX41" fmla="*/ 1389304 w 1637558"/>
              <a:gd name="connsiteY41" fmla="*/ 815861 h 2182974"/>
              <a:gd name="connsiteX42" fmla="*/ 1443895 w 1637558"/>
              <a:gd name="connsiteY42" fmla="*/ 811312 h 2182974"/>
              <a:gd name="connsiteX43" fmla="*/ 1471190 w 1637558"/>
              <a:gd name="connsiteY43" fmla="*/ 806762 h 2182974"/>
              <a:gd name="connsiteX44" fmla="*/ 1489387 w 1637558"/>
              <a:gd name="connsiteY44" fmla="*/ 802213 h 2182974"/>
              <a:gd name="connsiteX45" fmla="*/ 1545294 w 1637558"/>
              <a:gd name="connsiteY45" fmla="*/ 790521 h 2182974"/>
              <a:gd name="connsiteX46" fmla="*/ 1582114 w 1637558"/>
              <a:gd name="connsiteY46" fmla="*/ 778827 h 2182974"/>
              <a:gd name="connsiteX47" fmla="*/ 1626931 w 1637558"/>
              <a:gd name="connsiteY47" fmla="*/ 758036 h 2182974"/>
              <a:gd name="connsiteX48" fmla="*/ 1637558 w 1637558"/>
              <a:gd name="connsiteY48" fmla="*/ 779253 h 2182974"/>
              <a:gd name="connsiteX49" fmla="*/ 1621316 w 1637558"/>
              <a:gd name="connsiteY49" fmla="*/ 802213 h 2182974"/>
              <a:gd name="connsiteX50" fmla="*/ 1603119 w 1637558"/>
              <a:gd name="connsiteY50" fmla="*/ 811312 h 2182974"/>
              <a:gd name="connsiteX51" fmla="*/ 1571487 w 1637558"/>
              <a:gd name="connsiteY51" fmla="*/ 837079 h 2182974"/>
              <a:gd name="connsiteX52" fmla="*/ 1548954 w 1637558"/>
              <a:gd name="connsiteY52" fmla="*/ 850513 h 2182974"/>
              <a:gd name="connsiteX53" fmla="*/ 1505416 w 1637558"/>
              <a:gd name="connsiteY53" fmla="*/ 864162 h 2182974"/>
              <a:gd name="connsiteX54" fmla="*/ 1501293 w 1637558"/>
              <a:gd name="connsiteY54" fmla="*/ 880191 h 2182974"/>
              <a:gd name="connsiteX55" fmla="*/ 1455374 w 1637558"/>
              <a:gd name="connsiteY55" fmla="*/ 889075 h 2182974"/>
              <a:gd name="connsiteX56" fmla="*/ 1441940 w 1637558"/>
              <a:gd name="connsiteY56" fmla="*/ 895793 h 2182974"/>
              <a:gd name="connsiteX57" fmla="*/ 1419194 w 1637558"/>
              <a:gd name="connsiteY57" fmla="*/ 909653 h 2182974"/>
              <a:gd name="connsiteX58" fmla="*/ 1393853 w 1637558"/>
              <a:gd name="connsiteY58" fmla="*/ 918753 h 2182974"/>
              <a:gd name="connsiteX59" fmla="*/ 1371320 w 1637558"/>
              <a:gd name="connsiteY59" fmla="*/ 925469 h 2182974"/>
              <a:gd name="connsiteX60" fmla="*/ 1343811 w 1637558"/>
              <a:gd name="connsiteY60" fmla="*/ 932187 h 2182974"/>
              <a:gd name="connsiteX61" fmla="*/ 1323233 w 1637558"/>
              <a:gd name="connsiteY61" fmla="*/ 951023 h 2182974"/>
              <a:gd name="connsiteX62" fmla="*/ 1300700 w 1637558"/>
              <a:gd name="connsiteY62" fmla="*/ 962504 h 2182974"/>
              <a:gd name="connsiteX63" fmla="*/ 1270809 w 1637558"/>
              <a:gd name="connsiteY63" fmla="*/ 969434 h 2182974"/>
              <a:gd name="connsiteX64" fmla="*/ 1230294 w 1637558"/>
              <a:gd name="connsiteY64" fmla="*/ 978320 h 2182974"/>
              <a:gd name="connsiteX65" fmla="*/ 1177870 w 1637558"/>
              <a:gd name="connsiteY65" fmla="*/ 994775 h 2182974"/>
              <a:gd name="connsiteX66" fmla="*/ 1123065 w 1637558"/>
              <a:gd name="connsiteY66" fmla="*/ 1007996 h 2182974"/>
              <a:gd name="connsiteX67" fmla="*/ 1107250 w 1637558"/>
              <a:gd name="connsiteY67" fmla="*/ 1012544 h 2182974"/>
              <a:gd name="connsiteX68" fmla="*/ 1084077 w 1637558"/>
              <a:gd name="connsiteY68" fmla="*/ 1021643 h 2182974"/>
              <a:gd name="connsiteX69" fmla="*/ 1045942 w 1637558"/>
              <a:gd name="connsiteY69" fmla="*/ 1028148 h 2182974"/>
              <a:gd name="connsiteX70" fmla="*/ 1003470 w 1637558"/>
              <a:gd name="connsiteY70" fmla="*/ 1041794 h 2182974"/>
              <a:gd name="connsiteX71" fmla="*/ 959718 w 1637558"/>
              <a:gd name="connsiteY71" fmla="*/ 1058251 h 2182974"/>
              <a:gd name="connsiteX72" fmla="*/ 893649 w 1637558"/>
              <a:gd name="connsiteY72" fmla="*/ 1083805 h 2182974"/>
              <a:gd name="connsiteX73" fmla="*/ 852706 w 1637558"/>
              <a:gd name="connsiteY73" fmla="*/ 1101789 h 2182974"/>
              <a:gd name="connsiteX74" fmla="*/ 811975 w 1637558"/>
              <a:gd name="connsiteY74" fmla="*/ 1129297 h 2182974"/>
              <a:gd name="connsiteX75" fmla="*/ 778175 w 1637558"/>
              <a:gd name="connsiteY75" fmla="*/ 1147280 h 2182974"/>
              <a:gd name="connsiteX76" fmla="*/ 756958 w 1637558"/>
              <a:gd name="connsiteY76" fmla="*/ 1168072 h 2182974"/>
              <a:gd name="connsiteX77" fmla="*/ 739401 w 1637558"/>
              <a:gd name="connsiteY77" fmla="*/ 1178912 h 2182974"/>
              <a:gd name="connsiteX78" fmla="*/ 707556 w 1637558"/>
              <a:gd name="connsiteY78" fmla="*/ 1206208 h 2182974"/>
              <a:gd name="connsiteX79" fmla="*/ 682641 w 1637558"/>
              <a:gd name="connsiteY79" fmla="*/ 1234144 h 2182974"/>
              <a:gd name="connsiteX80" fmla="*/ 632173 w 1637558"/>
              <a:gd name="connsiteY80" fmla="*/ 1283972 h 2182974"/>
              <a:gd name="connsiteX81" fmla="*/ 587996 w 1637558"/>
              <a:gd name="connsiteY81" fmla="*/ 1306931 h 2182974"/>
              <a:gd name="connsiteX82" fmla="*/ 593611 w 1637558"/>
              <a:gd name="connsiteY82" fmla="*/ 1314751 h 2182974"/>
              <a:gd name="connsiteX83" fmla="*/ 577368 w 1637558"/>
              <a:gd name="connsiteY83" fmla="*/ 1335329 h 2182974"/>
              <a:gd name="connsiteX84" fmla="*/ 558959 w 1637558"/>
              <a:gd name="connsiteY84" fmla="*/ 1344001 h 2182974"/>
              <a:gd name="connsiteX85" fmla="*/ 552241 w 1637558"/>
              <a:gd name="connsiteY85" fmla="*/ 1348123 h 2182974"/>
              <a:gd name="connsiteX86" fmla="*/ 536639 w 1637558"/>
              <a:gd name="connsiteY86" fmla="*/ 1376485 h 2182974"/>
              <a:gd name="connsiteX87" fmla="*/ 506961 w 1637558"/>
              <a:gd name="connsiteY87" fmla="*/ 1411777 h 2182974"/>
              <a:gd name="connsiteX88" fmla="*/ 484642 w 1637558"/>
              <a:gd name="connsiteY88" fmla="*/ 1441241 h 2182974"/>
              <a:gd name="connsiteX89" fmla="*/ 476183 w 1637558"/>
              <a:gd name="connsiteY89" fmla="*/ 1454675 h 2182974"/>
              <a:gd name="connsiteX90" fmla="*/ 462322 w 1637558"/>
              <a:gd name="connsiteY90" fmla="*/ 1473086 h 2182974"/>
              <a:gd name="connsiteX91" fmla="*/ 444339 w 1637558"/>
              <a:gd name="connsiteY91" fmla="*/ 1492384 h 2182974"/>
              <a:gd name="connsiteX92" fmla="*/ 420739 w 1637558"/>
              <a:gd name="connsiteY92" fmla="*/ 1515558 h 2182974"/>
              <a:gd name="connsiteX93" fmla="*/ 414022 w 1637558"/>
              <a:gd name="connsiteY93" fmla="*/ 1531373 h 2182974"/>
              <a:gd name="connsiteX94" fmla="*/ 352074 w 1637558"/>
              <a:gd name="connsiteY94" fmla="*/ 1602882 h 2182974"/>
              <a:gd name="connsiteX95" fmla="*/ 302032 w 1637558"/>
              <a:gd name="connsiteY95" fmla="*/ 1680219 h 2182974"/>
              <a:gd name="connsiteX96" fmla="*/ 238343 w 1637558"/>
              <a:gd name="connsiteY96" fmla="*/ 1762106 h 2182974"/>
              <a:gd name="connsiteX97" fmla="*/ 220146 w 1637558"/>
              <a:gd name="connsiteY97" fmla="*/ 1798500 h 2182974"/>
              <a:gd name="connsiteX98" fmla="*/ 189367 w 1637558"/>
              <a:gd name="connsiteY98" fmla="*/ 1846373 h 2182974"/>
              <a:gd name="connsiteX99" fmla="*/ 158162 w 1637558"/>
              <a:gd name="connsiteY99" fmla="*/ 1912444 h 2182974"/>
              <a:gd name="connsiteX100" fmla="*/ 132822 w 1637558"/>
              <a:gd name="connsiteY100" fmla="*/ 1951645 h 2182974"/>
              <a:gd name="connsiteX101" fmla="*/ 117006 w 1637558"/>
              <a:gd name="connsiteY101" fmla="*/ 1985232 h 2182974"/>
              <a:gd name="connsiteX102" fmla="*/ 87542 w 1637558"/>
              <a:gd name="connsiteY102" fmla="*/ 2032680 h 2182974"/>
              <a:gd name="connsiteX103" fmla="*/ 71512 w 1637558"/>
              <a:gd name="connsiteY103" fmla="*/ 2054999 h 2182974"/>
              <a:gd name="connsiteX104" fmla="*/ 55057 w 1637558"/>
              <a:gd name="connsiteY104" fmla="*/ 2080553 h 2182974"/>
              <a:gd name="connsiteX105" fmla="*/ 45959 w 1637558"/>
              <a:gd name="connsiteY105" fmla="*/ 2101345 h 2182974"/>
              <a:gd name="connsiteX106" fmla="*/ 1141 w 1637558"/>
              <a:gd name="connsiteY106" fmla="*/ 2161978 h 2182974"/>
              <a:gd name="connsiteX107" fmla="*/ 15429 w 1637558"/>
              <a:gd name="connsiteY107" fmla="*/ 1698416 h 2182974"/>
              <a:gd name="connsiteX108" fmla="*/ 38175 w 1637558"/>
              <a:gd name="connsiteY108" fmla="*/ 1671120 h 2182974"/>
              <a:gd name="connsiteX109" fmla="*/ 83918 w 1637558"/>
              <a:gd name="connsiteY109" fmla="*/ 1604836 h 2182974"/>
              <a:gd name="connsiteX110" fmla="*/ 110572 w 1637558"/>
              <a:gd name="connsiteY110" fmla="*/ 1576225 h 2182974"/>
              <a:gd name="connsiteX111" fmla="*/ 122266 w 1637558"/>
              <a:gd name="connsiteY111" fmla="*/ 1539192 h 2182974"/>
              <a:gd name="connsiteX112" fmla="*/ 155389 w 1637558"/>
              <a:gd name="connsiteY112" fmla="*/ 1496969 h 2182974"/>
              <a:gd name="connsiteX113" fmla="*/ 188301 w 1637558"/>
              <a:gd name="connsiteY113" fmla="*/ 1375419 h 2182974"/>
              <a:gd name="connsiteX114" fmla="*/ 201949 w 1637558"/>
              <a:gd name="connsiteY114" fmla="*/ 1339025 h 2182974"/>
              <a:gd name="connsiteX115" fmla="*/ 215596 w 1637558"/>
              <a:gd name="connsiteY115" fmla="*/ 1307180 h 2182974"/>
              <a:gd name="connsiteX116" fmla="*/ 238343 w 1637558"/>
              <a:gd name="connsiteY116" fmla="*/ 1252589 h 2182974"/>
              <a:gd name="connsiteX117" fmla="*/ 247441 w 1637558"/>
              <a:gd name="connsiteY117" fmla="*/ 1207097 h 2182974"/>
              <a:gd name="connsiteX118" fmla="*/ 251990 w 1637558"/>
              <a:gd name="connsiteY118" fmla="*/ 1188900 h 2182974"/>
              <a:gd name="connsiteX119" fmla="*/ 256540 w 1637558"/>
              <a:gd name="connsiteY119" fmla="*/ 1175252 h 2182974"/>
              <a:gd name="connsiteX120" fmla="*/ 261089 w 1637558"/>
              <a:gd name="connsiteY120" fmla="*/ 1152506 h 2182974"/>
              <a:gd name="connsiteX121" fmla="*/ 270187 w 1637558"/>
              <a:gd name="connsiteY121" fmla="*/ 1129759 h 2182974"/>
              <a:gd name="connsiteX122" fmla="*/ 274737 w 1637558"/>
              <a:gd name="connsiteY122" fmla="*/ 1107013 h 2182974"/>
              <a:gd name="connsiteX123" fmla="*/ 288384 w 1637558"/>
              <a:gd name="connsiteY123" fmla="*/ 1056971 h 2182974"/>
              <a:gd name="connsiteX124" fmla="*/ 283835 w 1637558"/>
              <a:gd name="connsiteY124" fmla="*/ 938691 h 2182974"/>
              <a:gd name="connsiteX125" fmla="*/ 246588 w 1637558"/>
              <a:gd name="connsiteY125" fmla="*/ 577985 h 2182974"/>
              <a:gd name="connsiteX126" fmla="*/ 238343 w 1637558"/>
              <a:gd name="connsiteY126" fmla="*/ 542906 h 2182974"/>
              <a:gd name="connsiteX127" fmla="*/ 232728 w 1637558"/>
              <a:gd name="connsiteY127" fmla="*/ 527090 h 2182974"/>
              <a:gd name="connsiteX128" fmla="*/ 231199 w 1637558"/>
              <a:gd name="connsiteY128" fmla="*/ 497413 h 2182974"/>
              <a:gd name="connsiteX129" fmla="*/ 226650 w 1637558"/>
              <a:gd name="connsiteY129" fmla="*/ 470118 h 2182974"/>
              <a:gd name="connsiteX130" fmla="*/ 224695 w 1637558"/>
              <a:gd name="connsiteY130" fmla="*/ 451920 h 2182974"/>
              <a:gd name="connsiteX131" fmla="*/ 226649 w 1637558"/>
              <a:gd name="connsiteY131" fmla="*/ 393633 h 2182974"/>
              <a:gd name="connsiteX132" fmla="*/ 227965 w 1637558"/>
              <a:gd name="connsiteY132" fmla="*/ 364169 h 2182974"/>
              <a:gd name="connsiteX133" fmla="*/ 230096 w 1637558"/>
              <a:gd name="connsiteY133" fmla="*/ 333853 h 2182974"/>
              <a:gd name="connsiteX134" fmla="*/ 233793 w 1637558"/>
              <a:gd name="connsiteY134" fmla="*/ 329092 h 2182974"/>
              <a:gd name="connsiteX135" fmla="*/ 238343 w 1637558"/>
              <a:gd name="connsiteY135" fmla="*/ 279049 h 2182974"/>
              <a:gd name="connsiteX136" fmla="*/ 244846 w 1637558"/>
              <a:gd name="connsiteY136" fmla="*/ 201712 h 2182974"/>
              <a:gd name="connsiteX137" fmla="*/ 247441 w 1637558"/>
              <a:gd name="connsiteY137" fmla="*/ 165318 h 2182974"/>
              <a:gd name="connsiteX138" fmla="*/ 256540 w 1637558"/>
              <a:gd name="connsiteY138" fmla="*/ 151670 h 2182974"/>
              <a:gd name="connsiteX139" fmla="*/ 274737 w 1637558"/>
              <a:gd name="connsiteY139" fmla="*/ 119825 h 2182974"/>
              <a:gd name="connsiteX140" fmla="*/ 288384 w 1637558"/>
              <a:gd name="connsiteY140" fmla="*/ 74332 h 2182974"/>
              <a:gd name="connsiteX141" fmla="*/ 292934 w 1637558"/>
              <a:gd name="connsiteY141" fmla="*/ 60685 h 2182974"/>
              <a:gd name="connsiteX142" fmla="*/ 306581 w 1637558"/>
              <a:gd name="connsiteY142" fmla="*/ 39467 h 2182974"/>
              <a:gd name="connsiteX143" fmla="*/ 340807 w 1637558"/>
              <a:gd name="connsiteY143" fmla="*/ 4600 h 2182974"/>
              <a:gd name="connsiteX144" fmla="*/ 368315 w 1637558"/>
              <a:gd name="connsiteY144" fmla="*/ 37512 h 2182974"/>
              <a:gd name="connsiteX0" fmla="*/ 377139 w 1646382"/>
              <a:gd name="connsiteY0" fmla="*/ 37512 h 2182012"/>
              <a:gd name="connsiteX1" fmla="*/ 365447 w 1646382"/>
              <a:gd name="connsiteY1" fmla="*/ 110726 h 2182012"/>
              <a:gd name="connsiteX2" fmla="*/ 374546 w 1646382"/>
              <a:gd name="connsiteY2" fmla="*/ 260852 h 2182012"/>
              <a:gd name="connsiteX3" fmla="*/ 383644 w 1646382"/>
              <a:gd name="connsiteY3" fmla="*/ 333640 h 2182012"/>
              <a:gd name="connsiteX4" fmla="*/ 388193 w 1646382"/>
              <a:gd name="connsiteY4" fmla="*/ 351837 h 2182012"/>
              <a:gd name="connsiteX5" fmla="*/ 392743 w 1646382"/>
              <a:gd name="connsiteY5" fmla="*/ 383682 h 2182012"/>
              <a:gd name="connsiteX6" fmla="*/ 401841 w 1646382"/>
              <a:gd name="connsiteY6" fmla="*/ 410977 h 2182012"/>
              <a:gd name="connsiteX7" fmla="*/ 415489 w 1646382"/>
              <a:gd name="connsiteY7" fmla="*/ 451920 h 2182012"/>
              <a:gd name="connsiteX8" fmla="*/ 429137 w 1646382"/>
              <a:gd name="connsiteY8" fmla="*/ 461019 h 2182012"/>
              <a:gd name="connsiteX9" fmla="*/ 438235 w 1646382"/>
              <a:gd name="connsiteY9" fmla="*/ 492864 h 2182012"/>
              <a:gd name="connsiteX10" fmla="*/ 451883 w 1646382"/>
              <a:gd name="connsiteY10" fmla="*/ 506512 h 2182012"/>
              <a:gd name="connsiteX11" fmla="*/ 460982 w 1646382"/>
              <a:gd name="connsiteY11" fmla="*/ 520159 h 2182012"/>
              <a:gd name="connsiteX12" fmla="*/ 479179 w 1646382"/>
              <a:gd name="connsiteY12" fmla="*/ 547455 h 2182012"/>
              <a:gd name="connsiteX13" fmla="*/ 483728 w 1646382"/>
              <a:gd name="connsiteY13" fmla="*/ 565652 h 2182012"/>
              <a:gd name="connsiteX14" fmla="*/ 511023 w 1646382"/>
              <a:gd name="connsiteY14" fmla="*/ 592947 h 2182012"/>
              <a:gd name="connsiteX15" fmla="*/ 515573 w 1646382"/>
              <a:gd name="connsiteY15" fmla="*/ 606595 h 2182012"/>
              <a:gd name="connsiteX16" fmla="*/ 529220 w 1646382"/>
              <a:gd name="connsiteY16" fmla="*/ 615694 h 2182012"/>
              <a:gd name="connsiteX17" fmla="*/ 574713 w 1646382"/>
              <a:gd name="connsiteY17" fmla="*/ 652088 h 2182012"/>
              <a:gd name="connsiteX18" fmla="*/ 599627 w 1646382"/>
              <a:gd name="connsiteY18" fmla="*/ 670711 h 2182012"/>
              <a:gd name="connsiteX19" fmla="*/ 611107 w 1646382"/>
              <a:gd name="connsiteY19" fmla="*/ 685673 h 2182012"/>
              <a:gd name="connsiteX20" fmla="*/ 632111 w 1646382"/>
              <a:gd name="connsiteY20" fmla="*/ 699322 h 2182012"/>
              <a:gd name="connsiteX21" fmla="*/ 647501 w 1646382"/>
              <a:gd name="connsiteY21" fmla="*/ 715777 h 2182012"/>
              <a:gd name="connsiteX22" fmla="*/ 661149 w 1646382"/>
              <a:gd name="connsiteY22" fmla="*/ 720326 h 2182012"/>
              <a:gd name="connsiteX23" fmla="*/ 697543 w 1646382"/>
              <a:gd name="connsiteY23" fmla="*/ 743073 h 2182012"/>
              <a:gd name="connsiteX24" fmla="*/ 733937 w 1646382"/>
              <a:gd name="connsiteY24" fmla="*/ 752171 h 2182012"/>
              <a:gd name="connsiteX25" fmla="*/ 765782 w 1646382"/>
              <a:gd name="connsiteY25" fmla="*/ 761270 h 2182012"/>
              <a:gd name="connsiteX26" fmla="*/ 797626 w 1646382"/>
              <a:gd name="connsiteY26" fmla="*/ 779467 h 2182012"/>
              <a:gd name="connsiteX27" fmla="*/ 824922 w 1646382"/>
              <a:gd name="connsiteY27" fmla="*/ 793115 h 2182012"/>
              <a:gd name="connsiteX28" fmla="*/ 852217 w 1646382"/>
              <a:gd name="connsiteY28" fmla="*/ 797664 h 2182012"/>
              <a:gd name="connsiteX29" fmla="*/ 874964 w 1646382"/>
              <a:gd name="connsiteY29" fmla="*/ 802213 h 2182012"/>
              <a:gd name="connsiteX30" fmla="*/ 893161 w 1646382"/>
              <a:gd name="connsiteY30" fmla="*/ 806762 h 2182012"/>
              <a:gd name="connsiteX31" fmla="*/ 920456 w 1646382"/>
              <a:gd name="connsiteY31" fmla="*/ 811312 h 2182012"/>
              <a:gd name="connsiteX32" fmla="*/ 938653 w 1646382"/>
              <a:gd name="connsiteY32" fmla="*/ 815861 h 2182012"/>
              <a:gd name="connsiteX33" fmla="*/ 975047 w 1646382"/>
              <a:gd name="connsiteY33" fmla="*/ 820410 h 2182012"/>
              <a:gd name="connsiteX34" fmla="*/ 1006892 w 1646382"/>
              <a:gd name="connsiteY34" fmla="*/ 824959 h 2182012"/>
              <a:gd name="connsiteX35" fmla="*/ 1034188 w 1646382"/>
              <a:gd name="connsiteY35" fmla="*/ 829509 h 2182012"/>
              <a:gd name="connsiteX36" fmla="*/ 1143370 w 1646382"/>
              <a:gd name="connsiteY36" fmla="*/ 834058 h 2182012"/>
              <a:gd name="connsiteX37" fmla="*/ 1193411 w 1646382"/>
              <a:gd name="connsiteY37" fmla="*/ 838607 h 2182012"/>
              <a:gd name="connsiteX38" fmla="*/ 1238904 w 1646382"/>
              <a:gd name="connsiteY38" fmla="*/ 834058 h 2182012"/>
              <a:gd name="connsiteX39" fmla="*/ 1343537 w 1646382"/>
              <a:gd name="connsiteY39" fmla="*/ 829509 h 2182012"/>
              <a:gd name="connsiteX40" fmla="*/ 1370832 w 1646382"/>
              <a:gd name="connsiteY40" fmla="*/ 824959 h 2182012"/>
              <a:gd name="connsiteX41" fmla="*/ 1398128 w 1646382"/>
              <a:gd name="connsiteY41" fmla="*/ 815861 h 2182012"/>
              <a:gd name="connsiteX42" fmla="*/ 1452719 w 1646382"/>
              <a:gd name="connsiteY42" fmla="*/ 811312 h 2182012"/>
              <a:gd name="connsiteX43" fmla="*/ 1480014 w 1646382"/>
              <a:gd name="connsiteY43" fmla="*/ 806762 h 2182012"/>
              <a:gd name="connsiteX44" fmla="*/ 1498211 w 1646382"/>
              <a:gd name="connsiteY44" fmla="*/ 802213 h 2182012"/>
              <a:gd name="connsiteX45" fmla="*/ 1554118 w 1646382"/>
              <a:gd name="connsiteY45" fmla="*/ 790521 h 2182012"/>
              <a:gd name="connsiteX46" fmla="*/ 1590938 w 1646382"/>
              <a:gd name="connsiteY46" fmla="*/ 778827 h 2182012"/>
              <a:gd name="connsiteX47" fmla="*/ 1635755 w 1646382"/>
              <a:gd name="connsiteY47" fmla="*/ 758036 h 2182012"/>
              <a:gd name="connsiteX48" fmla="*/ 1646382 w 1646382"/>
              <a:gd name="connsiteY48" fmla="*/ 779253 h 2182012"/>
              <a:gd name="connsiteX49" fmla="*/ 1630140 w 1646382"/>
              <a:gd name="connsiteY49" fmla="*/ 802213 h 2182012"/>
              <a:gd name="connsiteX50" fmla="*/ 1611943 w 1646382"/>
              <a:gd name="connsiteY50" fmla="*/ 811312 h 2182012"/>
              <a:gd name="connsiteX51" fmla="*/ 1580311 w 1646382"/>
              <a:gd name="connsiteY51" fmla="*/ 837079 h 2182012"/>
              <a:gd name="connsiteX52" fmla="*/ 1557778 w 1646382"/>
              <a:gd name="connsiteY52" fmla="*/ 850513 h 2182012"/>
              <a:gd name="connsiteX53" fmla="*/ 1514240 w 1646382"/>
              <a:gd name="connsiteY53" fmla="*/ 864162 h 2182012"/>
              <a:gd name="connsiteX54" fmla="*/ 1510117 w 1646382"/>
              <a:gd name="connsiteY54" fmla="*/ 880191 h 2182012"/>
              <a:gd name="connsiteX55" fmla="*/ 1464198 w 1646382"/>
              <a:gd name="connsiteY55" fmla="*/ 889075 h 2182012"/>
              <a:gd name="connsiteX56" fmla="*/ 1450764 w 1646382"/>
              <a:gd name="connsiteY56" fmla="*/ 895793 h 2182012"/>
              <a:gd name="connsiteX57" fmla="*/ 1428018 w 1646382"/>
              <a:gd name="connsiteY57" fmla="*/ 909653 h 2182012"/>
              <a:gd name="connsiteX58" fmla="*/ 1402677 w 1646382"/>
              <a:gd name="connsiteY58" fmla="*/ 918753 h 2182012"/>
              <a:gd name="connsiteX59" fmla="*/ 1380144 w 1646382"/>
              <a:gd name="connsiteY59" fmla="*/ 925469 h 2182012"/>
              <a:gd name="connsiteX60" fmla="*/ 1352635 w 1646382"/>
              <a:gd name="connsiteY60" fmla="*/ 932187 h 2182012"/>
              <a:gd name="connsiteX61" fmla="*/ 1332057 w 1646382"/>
              <a:gd name="connsiteY61" fmla="*/ 951023 h 2182012"/>
              <a:gd name="connsiteX62" fmla="*/ 1309524 w 1646382"/>
              <a:gd name="connsiteY62" fmla="*/ 962504 h 2182012"/>
              <a:gd name="connsiteX63" fmla="*/ 1279633 w 1646382"/>
              <a:gd name="connsiteY63" fmla="*/ 969434 h 2182012"/>
              <a:gd name="connsiteX64" fmla="*/ 1239118 w 1646382"/>
              <a:gd name="connsiteY64" fmla="*/ 978320 h 2182012"/>
              <a:gd name="connsiteX65" fmla="*/ 1186694 w 1646382"/>
              <a:gd name="connsiteY65" fmla="*/ 994775 h 2182012"/>
              <a:gd name="connsiteX66" fmla="*/ 1131889 w 1646382"/>
              <a:gd name="connsiteY66" fmla="*/ 1007996 h 2182012"/>
              <a:gd name="connsiteX67" fmla="*/ 1116074 w 1646382"/>
              <a:gd name="connsiteY67" fmla="*/ 1012544 h 2182012"/>
              <a:gd name="connsiteX68" fmla="*/ 1092901 w 1646382"/>
              <a:gd name="connsiteY68" fmla="*/ 1021643 h 2182012"/>
              <a:gd name="connsiteX69" fmla="*/ 1054766 w 1646382"/>
              <a:gd name="connsiteY69" fmla="*/ 1028148 h 2182012"/>
              <a:gd name="connsiteX70" fmla="*/ 1012294 w 1646382"/>
              <a:gd name="connsiteY70" fmla="*/ 1041794 h 2182012"/>
              <a:gd name="connsiteX71" fmla="*/ 968542 w 1646382"/>
              <a:gd name="connsiteY71" fmla="*/ 1058251 h 2182012"/>
              <a:gd name="connsiteX72" fmla="*/ 902473 w 1646382"/>
              <a:gd name="connsiteY72" fmla="*/ 1083805 h 2182012"/>
              <a:gd name="connsiteX73" fmla="*/ 861530 w 1646382"/>
              <a:gd name="connsiteY73" fmla="*/ 1101789 h 2182012"/>
              <a:gd name="connsiteX74" fmla="*/ 820799 w 1646382"/>
              <a:gd name="connsiteY74" fmla="*/ 1129297 h 2182012"/>
              <a:gd name="connsiteX75" fmla="*/ 786999 w 1646382"/>
              <a:gd name="connsiteY75" fmla="*/ 1147280 h 2182012"/>
              <a:gd name="connsiteX76" fmla="*/ 765782 w 1646382"/>
              <a:gd name="connsiteY76" fmla="*/ 1168072 h 2182012"/>
              <a:gd name="connsiteX77" fmla="*/ 748225 w 1646382"/>
              <a:gd name="connsiteY77" fmla="*/ 1178912 h 2182012"/>
              <a:gd name="connsiteX78" fmla="*/ 716380 w 1646382"/>
              <a:gd name="connsiteY78" fmla="*/ 1206208 h 2182012"/>
              <a:gd name="connsiteX79" fmla="*/ 691465 w 1646382"/>
              <a:gd name="connsiteY79" fmla="*/ 1234144 h 2182012"/>
              <a:gd name="connsiteX80" fmla="*/ 640997 w 1646382"/>
              <a:gd name="connsiteY80" fmla="*/ 1283972 h 2182012"/>
              <a:gd name="connsiteX81" fmla="*/ 596820 w 1646382"/>
              <a:gd name="connsiteY81" fmla="*/ 1306931 h 2182012"/>
              <a:gd name="connsiteX82" fmla="*/ 602435 w 1646382"/>
              <a:gd name="connsiteY82" fmla="*/ 1314751 h 2182012"/>
              <a:gd name="connsiteX83" fmla="*/ 586192 w 1646382"/>
              <a:gd name="connsiteY83" fmla="*/ 1335329 h 2182012"/>
              <a:gd name="connsiteX84" fmla="*/ 567783 w 1646382"/>
              <a:gd name="connsiteY84" fmla="*/ 1344001 h 2182012"/>
              <a:gd name="connsiteX85" fmla="*/ 561065 w 1646382"/>
              <a:gd name="connsiteY85" fmla="*/ 1348123 h 2182012"/>
              <a:gd name="connsiteX86" fmla="*/ 545463 w 1646382"/>
              <a:gd name="connsiteY86" fmla="*/ 1376485 h 2182012"/>
              <a:gd name="connsiteX87" fmla="*/ 515785 w 1646382"/>
              <a:gd name="connsiteY87" fmla="*/ 1411777 h 2182012"/>
              <a:gd name="connsiteX88" fmla="*/ 493466 w 1646382"/>
              <a:gd name="connsiteY88" fmla="*/ 1441241 h 2182012"/>
              <a:gd name="connsiteX89" fmla="*/ 485007 w 1646382"/>
              <a:gd name="connsiteY89" fmla="*/ 1454675 h 2182012"/>
              <a:gd name="connsiteX90" fmla="*/ 471146 w 1646382"/>
              <a:gd name="connsiteY90" fmla="*/ 1473086 h 2182012"/>
              <a:gd name="connsiteX91" fmla="*/ 453163 w 1646382"/>
              <a:gd name="connsiteY91" fmla="*/ 1492384 h 2182012"/>
              <a:gd name="connsiteX92" fmla="*/ 429563 w 1646382"/>
              <a:gd name="connsiteY92" fmla="*/ 1515558 h 2182012"/>
              <a:gd name="connsiteX93" fmla="*/ 422846 w 1646382"/>
              <a:gd name="connsiteY93" fmla="*/ 1531373 h 2182012"/>
              <a:gd name="connsiteX94" fmla="*/ 360898 w 1646382"/>
              <a:gd name="connsiteY94" fmla="*/ 1602882 h 2182012"/>
              <a:gd name="connsiteX95" fmla="*/ 310856 w 1646382"/>
              <a:gd name="connsiteY95" fmla="*/ 1680219 h 2182012"/>
              <a:gd name="connsiteX96" fmla="*/ 247167 w 1646382"/>
              <a:gd name="connsiteY96" fmla="*/ 1762106 h 2182012"/>
              <a:gd name="connsiteX97" fmla="*/ 228970 w 1646382"/>
              <a:gd name="connsiteY97" fmla="*/ 1798500 h 2182012"/>
              <a:gd name="connsiteX98" fmla="*/ 198191 w 1646382"/>
              <a:gd name="connsiteY98" fmla="*/ 1846373 h 2182012"/>
              <a:gd name="connsiteX99" fmla="*/ 166986 w 1646382"/>
              <a:gd name="connsiteY99" fmla="*/ 1912444 h 2182012"/>
              <a:gd name="connsiteX100" fmla="*/ 141646 w 1646382"/>
              <a:gd name="connsiteY100" fmla="*/ 1951645 h 2182012"/>
              <a:gd name="connsiteX101" fmla="*/ 125830 w 1646382"/>
              <a:gd name="connsiteY101" fmla="*/ 1985232 h 2182012"/>
              <a:gd name="connsiteX102" fmla="*/ 96366 w 1646382"/>
              <a:gd name="connsiteY102" fmla="*/ 2032680 h 2182012"/>
              <a:gd name="connsiteX103" fmla="*/ 80336 w 1646382"/>
              <a:gd name="connsiteY103" fmla="*/ 2054999 h 2182012"/>
              <a:gd name="connsiteX104" fmla="*/ 63881 w 1646382"/>
              <a:gd name="connsiteY104" fmla="*/ 2080553 h 2182012"/>
              <a:gd name="connsiteX105" fmla="*/ 54783 w 1646382"/>
              <a:gd name="connsiteY105" fmla="*/ 2101345 h 2182012"/>
              <a:gd name="connsiteX106" fmla="*/ 9965 w 1646382"/>
              <a:gd name="connsiteY106" fmla="*/ 2161978 h 2182012"/>
              <a:gd name="connsiteX107" fmla="*/ 2822 w 1646382"/>
              <a:gd name="connsiteY107" fmla="*/ 1712703 h 2182012"/>
              <a:gd name="connsiteX108" fmla="*/ 46999 w 1646382"/>
              <a:gd name="connsiteY108" fmla="*/ 1671120 h 2182012"/>
              <a:gd name="connsiteX109" fmla="*/ 92742 w 1646382"/>
              <a:gd name="connsiteY109" fmla="*/ 1604836 h 2182012"/>
              <a:gd name="connsiteX110" fmla="*/ 119396 w 1646382"/>
              <a:gd name="connsiteY110" fmla="*/ 1576225 h 2182012"/>
              <a:gd name="connsiteX111" fmla="*/ 131090 w 1646382"/>
              <a:gd name="connsiteY111" fmla="*/ 1539192 h 2182012"/>
              <a:gd name="connsiteX112" fmla="*/ 164213 w 1646382"/>
              <a:gd name="connsiteY112" fmla="*/ 1496969 h 2182012"/>
              <a:gd name="connsiteX113" fmla="*/ 197125 w 1646382"/>
              <a:gd name="connsiteY113" fmla="*/ 1375419 h 2182012"/>
              <a:gd name="connsiteX114" fmla="*/ 210773 w 1646382"/>
              <a:gd name="connsiteY114" fmla="*/ 1339025 h 2182012"/>
              <a:gd name="connsiteX115" fmla="*/ 224420 w 1646382"/>
              <a:gd name="connsiteY115" fmla="*/ 1307180 h 2182012"/>
              <a:gd name="connsiteX116" fmla="*/ 247167 w 1646382"/>
              <a:gd name="connsiteY116" fmla="*/ 1252589 h 2182012"/>
              <a:gd name="connsiteX117" fmla="*/ 256265 w 1646382"/>
              <a:gd name="connsiteY117" fmla="*/ 1207097 h 2182012"/>
              <a:gd name="connsiteX118" fmla="*/ 260814 w 1646382"/>
              <a:gd name="connsiteY118" fmla="*/ 1188900 h 2182012"/>
              <a:gd name="connsiteX119" fmla="*/ 265364 w 1646382"/>
              <a:gd name="connsiteY119" fmla="*/ 1175252 h 2182012"/>
              <a:gd name="connsiteX120" fmla="*/ 269913 w 1646382"/>
              <a:gd name="connsiteY120" fmla="*/ 1152506 h 2182012"/>
              <a:gd name="connsiteX121" fmla="*/ 279011 w 1646382"/>
              <a:gd name="connsiteY121" fmla="*/ 1129759 h 2182012"/>
              <a:gd name="connsiteX122" fmla="*/ 283561 w 1646382"/>
              <a:gd name="connsiteY122" fmla="*/ 1107013 h 2182012"/>
              <a:gd name="connsiteX123" fmla="*/ 297208 w 1646382"/>
              <a:gd name="connsiteY123" fmla="*/ 1056971 h 2182012"/>
              <a:gd name="connsiteX124" fmla="*/ 292659 w 1646382"/>
              <a:gd name="connsiteY124" fmla="*/ 938691 h 2182012"/>
              <a:gd name="connsiteX125" fmla="*/ 255412 w 1646382"/>
              <a:gd name="connsiteY125" fmla="*/ 577985 h 2182012"/>
              <a:gd name="connsiteX126" fmla="*/ 247167 w 1646382"/>
              <a:gd name="connsiteY126" fmla="*/ 542906 h 2182012"/>
              <a:gd name="connsiteX127" fmla="*/ 241552 w 1646382"/>
              <a:gd name="connsiteY127" fmla="*/ 527090 h 2182012"/>
              <a:gd name="connsiteX128" fmla="*/ 240023 w 1646382"/>
              <a:gd name="connsiteY128" fmla="*/ 497413 h 2182012"/>
              <a:gd name="connsiteX129" fmla="*/ 235474 w 1646382"/>
              <a:gd name="connsiteY129" fmla="*/ 470118 h 2182012"/>
              <a:gd name="connsiteX130" fmla="*/ 233519 w 1646382"/>
              <a:gd name="connsiteY130" fmla="*/ 451920 h 2182012"/>
              <a:gd name="connsiteX131" fmla="*/ 235473 w 1646382"/>
              <a:gd name="connsiteY131" fmla="*/ 393633 h 2182012"/>
              <a:gd name="connsiteX132" fmla="*/ 236789 w 1646382"/>
              <a:gd name="connsiteY132" fmla="*/ 364169 h 2182012"/>
              <a:gd name="connsiteX133" fmla="*/ 238920 w 1646382"/>
              <a:gd name="connsiteY133" fmla="*/ 333853 h 2182012"/>
              <a:gd name="connsiteX134" fmla="*/ 242617 w 1646382"/>
              <a:gd name="connsiteY134" fmla="*/ 329092 h 2182012"/>
              <a:gd name="connsiteX135" fmla="*/ 247167 w 1646382"/>
              <a:gd name="connsiteY135" fmla="*/ 279049 h 2182012"/>
              <a:gd name="connsiteX136" fmla="*/ 253670 w 1646382"/>
              <a:gd name="connsiteY136" fmla="*/ 201712 h 2182012"/>
              <a:gd name="connsiteX137" fmla="*/ 256265 w 1646382"/>
              <a:gd name="connsiteY137" fmla="*/ 165318 h 2182012"/>
              <a:gd name="connsiteX138" fmla="*/ 265364 w 1646382"/>
              <a:gd name="connsiteY138" fmla="*/ 151670 h 2182012"/>
              <a:gd name="connsiteX139" fmla="*/ 283561 w 1646382"/>
              <a:gd name="connsiteY139" fmla="*/ 119825 h 2182012"/>
              <a:gd name="connsiteX140" fmla="*/ 297208 w 1646382"/>
              <a:gd name="connsiteY140" fmla="*/ 74332 h 2182012"/>
              <a:gd name="connsiteX141" fmla="*/ 301758 w 1646382"/>
              <a:gd name="connsiteY141" fmla="*/ 60685 h 2182012"/>
              <a:gd name="connsiteX142" fmla="*/ 315405 w 1646382"/>
              <a:gd name="connsiteY142" fmla="*/ 39467 h 2182012"/>
              <a:gd name="connsiteX143" fmla="*/ 349631 w 1646382"/>
              <a:gd name="connsiteY143" fmla="*/ 4600 h 2182012"/>
              <a:gd name="connsiteX144" fmla="*/ 377139 w 1646382"/>
              <a:gd name="connsiteY144" fmla="*/ 37512 h 2182012"/>
              <a:gd name="connsiteX0" fmla="*/ 375617 w 1644860"/>
              <a:gd name="connsiteY0" fmla="*/ 37512 h 2182012"/>
              <a:gd name="connsiteX1" fmla="*/ 363925 w 1644860"/>
              <a:gd name="connsiteY1" fmla="*/ 110726 h 2182012"/>
              <a:gd name="connsiteX2" fmla="*/ 373024 w 1644860"/>
              <a:gd name="connsiteY2" fmla="*/ 260852 h 2182012"/>
              <a:gd name="connsiteX3" fmla="*/ 382122 w 1644860"/>
              <a:gd name="connsiteY3" fmla="*/ 333640 h 2182012"/>
              <a:gd name="connsiteX4" fmla="*/ 386671 w 1644860"/>
              <a:gd name="connsiteY4" fmla="*/ 351837 h 2182012"/>
              <a:gd name="connsiteX5" fmla="*/ 391221 w 1644860"/>
              <a:gd name="connsiteY5" fmla="*/ 383682 h 2182012"/>
              <a:gd name="connsiteX6" fmla="*/ 400319 w 1644860"/>
              <a:gd name="connsiteY6" fmla="*/ 410977 h 2182012"/>
              <a:gd name="connsiteX7" fmla="*/ 413967 w 1644860"/>
              <a:gd name="connsiteY7" fmla="*/ 451920 h 2182012"/>
              <a:gd name="connsiteX8" fmla="*/ 427615 w 1644860"/>
              <a:gd name="connsiteY8" fmla="*/ 461019 h 2182012"/>
              <a:gd name="connsiteX9" fmla="*/ 436713 w 1644860"/>
              <a:gd name="connsiteY9" fmla="*/ 492864 h 2182012"/>
              <a:gd name="connsiteX10" fmla="*/ 450361 w 1644860"/>
              <a:gd name="connsiteY10" fmla="*/ 506512 h 2182012"/>
              <a:gd name="connsiteX11" fmla="*/ 459460 w 1644860"/>
              <a:gd name="connsiteY11" fmla="*/ 520159 h 2182012"/>
              <a:gd name="connsiteX12" fmla="*/ 477657 w 1644860"/>
              <a:gd name="connsiteY12" fmla="*/ 547455 h 2182012"/>
              <a:gd name="connsiteX13" fmla="*/ 482206 w 1644860"/>
              <a:gd name="connsiteY13" fmla="*/ 565652 h 2182012"/>
              <a:gd name="connsiteX14" fmla="*/ 509501 w 1644860"/>
              <a:gd name="connsiteY14" fmla="*/ 592947 h 2182012"/>
              <a:gd name="connsiteX15" fmla="*/ 514051 w 1644860"/>
              <a:gd name="connsiteY15" fmla="*/ 606595 h 2182012"/>
              <a:gd name="connsiteX16" fmla="*/ 527698 w 1644860"/>
              <a:gd name="connsiteY16" fmla="*/ 615694 h 2182012"/>
              <a:gd name="connsiteX17" fmla="*/ 573191 w 1644860"/>
              <a:gd name="connsiteY17" fmla="*/ 652088 h 2182012"/>
              <a:gd name="connsiteX18" fmla="*/ 598105 w 1644860"/>
              <a:gd name="connsiteY18" fmla="*/ 670711 h 2182012"/>
              <a:gd name="connsiteX19" fmla="*/ 609585 w 1644860"/>
              <a:gd name="connsiteY19" fmla="*/ 685673 h 2182012"/>
              <a:gd name="connsiteX20" fmla="*/ 630589 w 1644860"/>
              <a:gd name="connsiteY20" fmla="*/ 699322 h 2182012"/>
              <a:gd name="connsiteX21" fmla="*/ 645979 w 1644860"/>
              <a:gd name="connsiteY21" fmla="*/ 715777 h 2182012"/>
              <a:gd name="connsiteX22" fmla="*/ 659627 w 1644860"/>
              <a:gd name="connsiteY22" fmla="*/ 720326 h 2182012"/>
              <a:gd name="connsiteX23" fmla="*/ 696021 w 1644860"/>
              <a:gd name="connsiteY23" fmla="*/ 743073 h 2182012"/>
              <a:gd name="connsiteX24" fmla="*/ 732415 w 1644860"/>
              <a:gd name="connsiteY24" fmla="*/ 752171 h 2182012"/>
              <a:gd name="connsiteX25" fmla="*/ 764260 w 1644860"/>
              <a:gd name="connsiteY25" fmla="*/ 761270 h 2182012"/>
              <a:gd name="connsiteX26" fmla="*/ 796104 w 1644860"/>
              <a:gd name="connsiteY26" fmla="*/ 779467 h 2182012"/>
              <a:gd name="connsiteX27" fmla="*/ 823400 w 1644860"/>
              <a:gd name="connsiteY27" fmla="*/ 793115 h 2182012"/>
              <a:gd name="connsiteX28" fmla="*/ 850695 w 1644860"/>
              <a:gd name="connsiteY28" fmla="*/ 797664 h 2182012"/>
              <a:gd name="connsiteX29" fmla="*/ 873442 w 1644860"/>
              <a:gd name="connsiteY29" fmla="*/ 802213 h 2182012"/>
              <a:gd name="connsiteX30" fmla="*/ 891639 w 1644860"/>
              <a:gd name="connsiteY30" fmla="*/ 806762 h 2182012"/>
              <a:gd name="connsiteX31" fmla="*/ 918934 w 1644860"/>
              <a:gd name="connsiteY31" fmla="*/ 811312 h 2182012"/>
              <a:gd name="connsiteX32" fmla="*/ 937131 w 1644860"/>
              <a:gd name="connsiteY32" fmla="*/ 815861 h 2182012"/>
              <a:gd name="connsiteX33" fmla="*/ 973525 w 1644860"/>
              <a:gd name="connsiteY33" fmla="*/ 820410 h 2182012"/>
              <a:gd name="connsiteX34" fmla="*/ 1005370 w 1644860"/>
              <a:gd name="connsiteY34" fmla="*/ 824959 h 2182012"/>
              <a:gd name="connsiteX35" fmla="*/ 1032666 w 1644860"/>
              <a:gd name="connsiteY35" fmla="*/ 829509 h 2182012"/>
              <a:gd name="connsiteX36" fmla="*/ 1141848 w 1644860"/>
              <a:gd name="connsiteY36" fmla="*/ 834058 h 2182012"/>
              <a:gd name="connsiteX37" fmla="*/ 1191889 w 1644860"/>
              <a:gd name="connsiteY37" fmla="*/ 838607 h 2182012"/>
              <a:gd name="connsiteX38" fmla="*/ 1237382 w 1644860"/>
              <a:gd name="connsiteY38" fmla="*/ 834058 h 2182012"/>
              <a:gd name="connsiteX39" fmla="*/ 1342015 w 1644860"/>
              <a:gd name="connsiteY39" fmla="*/ 829509 h 2182012"/>
              <a:gd name="connsiteX40" fmla="*/ 1369310 w 1644860"/>
              <a:gd name="connsiteY40" fmla="*/ 824959 h 2182012"/>
              <a:gd name="connsiteX41" fmla="*/ 1396606 w 1644860"/>
              <a:gd name="connsiteY41" fmla="*/ 815861 h 2182012"/>
              <a:gd name="connsiteX42" fmla="*/ 1451197 w 1644860"/>
              <a:gd name="connsiteY42" fmla="*/ 811312 h 2182012"/>
              <a:gd name="connsiteX43" fmla="*/ 1478492 w 1644860"/>
              <a:gd name="connsiteY43" fmla="*/ 806762 h 2182012"/>
              <a:gd name="connsiteX44" fmla="*/ 1496689 w 1644860"/>
              <a:gd name="connsiteY44" fmla="*/ 802213 h 2182012"/>
              <a:gd name="connsiteX45" fmla="*/ 1552596 w 1644860"/>
              <a:gd name="connsiteY45" fmla="*/ 790521 h 2182012"/>
              <a:gd name="connsiteX46" fmla="*/ 1589416 w 1644860"/>
              <a:gd name="connsiteY46" fmla="*/ 778827 h 2182012"/>
              <a:gd name="connsiteX47" fmla="*/ 1634233 w 1644860"/>
              <a:gd name="connsiteY47" fmla="*/ 758036 h 2182012"/>
              <a:gd name="connsiteX48" fmla="*/ 1644860 w 1644860"/>
              <a:gd name="connsiteY48" fmla="*/ 779253 h 2182012"/>
              <a:gd name="connsiteX49" fmla="*/ 1628618 w 1644860"/>
              <a:gd name="connsiteY49" fmla="*/ 802213 h 2182012"/>
              <a:gd name="connsiteX50" fmla="*/ 1610421 w 1644860"/>
              <a:gd name="connsiteY50" fmla="*/ 811312 h 2182012"/>
              <a:gd name="connsiteX51" fmla="*/ 1578789 w 1644860"/>
              <a:gd name="connsiteY51" fmla="*/ 837079 h 2182012"/>
              <a:gd name="connsiteX52" fmla="*/ 1556256 w 1644860"/>
              <a:gd name="connsiteY52" fmla="*/ 850513 h 2182012"/>
              <a:gd name="connsiteX53" fmla="*/ 1512718 w 1644860"/>
              <a:gd name="connsiteY53" fmla="*/ 864162 h 2182012"/>
              <a:gd name="connsiteX54" fmla="*/ 1508595 w 1644860"/>
              <a:gd name="connsiteY54" fmla="*/ 880191 h 2182012"/>
              <a:gd name="connsiteX55" fmla="*/ 1462676 w 1644860"/>
              <a:gd name="connsiteY55" fmla="*/ 889075 h 2182012"/>
              <a:gd name="connsiteX56" fmla="*/ 1449242 w 1644860"/>
              <a:gd name="connsiteY56" fmla="*/ 895793 h 2182012"/>
              <a:gd name="connsiteX57" fmla="*/ 1426496 w 1644860"/>
              <a:gd name="connsiteY57" fmla="*/ 909653 h 2182012"/>
              <a:gd name="connsiteX58" fmla="*/ 1401155 w 1644860"/>
              <a:gd name="connsiteY58" fmla="*/ 918753 h 2182012"/>
              <a:gd name="connsiteX59" fmla="*/ 1378622 w 1644860"/>
              <a:gd name="connsiteY59" fmla="*/ 925469 h 2182012"/>
              <a:gd name="connsiteX60" fmla="*/ 1351113 w 1644860"/>
              <a:gd name="connsiteY60" fmla="*/ 932187 h 2182012"/>
              <a:gd name="connsiteX61" fmla="*/ 1330535 w 1644860"/>
              <a:gd name="connsiteY61" fmla="*/ 951023 h 2182012"/>
              <a:gd name="connsiteX62" fmla="*/ 1308002 w 1644860"/>
              <a:gd name="connsiteY62" fmla="*/ 962504 h 2182012"/>
              <a:gd name="connsiteX63" fmla="*/ 1278111 w 1644860"/>
              <a:gd name="connsiteY63" fmla="*/ 969434 h 2182012"/>
              <a:gd name="connsiteX64" fmla="*/ 1237596 w 1644860"/>
              <a:gd name="connsiteY64" fmla="*/ 978320 h 2182012"/>
              <a:gd name="connsiteX65" fmla="*/ 1185172 w 1644860"/>
              <a:gd name="connsiteY65" fmla="*/ 994775 h 2182012"/>
              <a:gd name="connsiteX66" fmla="*/ 1130367 w 1644860"/>
              <a:gd name="connsiteY66" fmla="*/ 1007996 h 2182012"/>
              <a:gd name="connsiteX67" fmla="*/ 1114552 w 1644860"/>
              <a:gd name="connsiteY67" fmla="*/ 1012544 h 2182012"/>
              <a:gd name="connsiteX68" fmla="*/ 1091379 w 1644860"/>
              <a:gd name="connsiteY68" fmla="*/ 1021643 h 2182012"/>
              <a:gd name="connsiteX69" fmla="*/ 1053244 w 1644860"/>
              <a:gd name="connsiteY69" fmla="*/ 1028148 h 2182012"/>
              <a:gd name="connsiteX70" fmla="*/ 1010772 w 1644860"/>
              <a:gd name="connsiteY70" fmla="*/ 1041794 h 2182012"/>
              <a:gd name="connsiteX71" fmla="*/ 967020 w 1644860"/>
              <a:gd name="connsiteY71" fmla="*/ 1058251 h 2182012"/>
              <a:gd name="connsiteX72" fmla="*/ 900951 w 1644860"/>
              <a:gd name="connsiteY72" fmla="*/ 1083805 h 2182012"/>
              <a:gd name="connsiteX73" fmla="*/ 860008 w 1644860"/>
              <a:gd name="connsiteY73" fmla="*/ 1101789 h 2182012"/>
              <a:gd name="connsiteX74" fmla="*/ 819277 w 1644860"/>
              <a:gd name="connsiteY74" fmla="*/ 1129297 h 2182012"/>
              <a:gd name="connsiteX75" fmla="*/ 785477 w 1644860"/>
              <a:gd name="connsiteY75" fmla="*/ 1147280 h 2182012"/>
              <a:gd name="connsiteX76" fmla="*/ 764260 w 1644860"/>
              <a:gd name="connsiteY76" fmla="*/ 1168072 h 2182012"/>
              <a:gd name="connsiteX77" fmla="*/ 746703 w 1644860"/>
              <a:gd name="connsiteY77" fmla="*/ 1178912 h 2182012"/>
              <a:gd name="connsiteX78" fmla="*/ 714858 w 1644860"/>
              <a:gd name="connsiteY78" fmla="*/ 1206208 h 2182012"/>
              <a:gd name="connsiteX79" fmla="*/ 689943 w 1644860"/>
              <a:gd name="connsiteY79" fmla="*/ 1234144 h 2182012"/>
              <a:gd name="connsiteX80" fmla="*/ 639475 w 1644860"/>
              <a:gd name="connsiteY80" fmla="*/ 1283972 h 2182012"/>
              <a:gd name="connsiteX81" fmla="*/ 595298 w 1644860"/>
              <a:gd name="connsiteY81" fmla="*/ 1306931 h 2182012"/>
              <a:gd name="connsiteX82" fmla="*/ 600913 w 1644860"/>
              <a:gd name="connsiteY82" fmla="*/ 1314751 h 2182012"/>
              <a:gd name="connsiteX83" fmla="*/ 584670 w 1644860"/>
              <a:gd name="connsiteY83" fmla="*/ 1335329 h 2182012"/>
              <a:gd name="connsiteX84" fmla="*/ 566261 w 1644860"/>
              <a:gd name="connsiteY84" fmla="*/ 1344001 h 2182012"/>
              <a:gd name="connsiteX85" fmla="*/ 559543 w 1644860"/>
              <a:gd name="connsiteY85" fmla="*/ 1348123 h 2182012"/>
              <a:gd name="connsiteX86" fmla="*/ 543941 w 1644860"/>
              <a:gd name="connsiteY86" fmla="*/ 1376485 h 2182012"/>
              <a:gd name="connsiteX87" fmla="*/ 514263 w 1644860"/>
              <a:gd name="connsiteY87" fmla="*/ 1411777 h 2182012"/>
              <a:gd name="connsiteX88" fmla="*/ 491944 w 1644860"/>
              <a:gd name="connsiteY88" fmla="*/ 1441241 h 2182012"/>
              <a:gd name="connsiteX89" fmla="*/ 483485 w 1644860"/>
              <a:gd name="connsiteY89" fmla="*/ 1454675 h 2182012"/>
              <a:gd name="connsiteX90" fmla="*/ 469624 w 1644860"/>
              <a:gd name="connsiteY90" fmla="*/ 1473086 h 2182012"/>
              <a:gd name="connsiteX91" fmla="*/ 451641 w 1644860"/>
              <a:gd name="connsiteY91" fmla="*/ 1492384 h 2182012"/>
              <a:gd name="connsiteX92" fmla="*/ 428041 w 1644860"/>
              <a:gd name="connsiteY92" fmla="*/ 1515558 h 2182012"/>
              <a:gd name="connsiteX93" fmla="*/ 421324 w 1644860"/>
              <a:gd name="connsiteY93" fmla="*/ 1531373 h 2182012"/>
              <a:gd name="connsiteX94" fmla="*/ 359376 w 1644860"/>
              <a:gd name="connsiteY94" fmla="*/ 1602882 h 2182012"/>
              <a:gd name="connsiteX95" fmla="*/ 309334 w 1644860"/>
              <a:gd name="connsiteY95" fmla="*/ 1680219 h 2182012"/>
              <a:gd name="connsiteX96" fmla="*/ 245645 w 1644860"/>
              <a:gd name="connsiteY96" fmla="*/ 1762106 h 2182012"/>
              <a:gd name="connsiteX97" fmla="*/ 227448 w 1644860"/>
              <a:gd name="connsiteY97" fmla="*/ 1798500 h 2182012"/>
              <a:gd name="connsiteX98" fmla="*/ 196669 w 1644860"/>
              <a:gd name="connsiteY98" fmla="*/ 1846373 h 2182012"/>
              <a:gd name="connsiteX99" fmla="*/ 165464 w 1644860"/>
              <a:gd name="connsiteY99" fmla="*/ 1912444 h 2182012"/>
              <a:gd name="connsiteX100" fmla="*/ 140124 w 1644860"/>
              <a:gd name="connsiteY100" fmla="*/ 1951645 h 2182012"/>
              <a:gd name="connsiteX101" fmla="*/ 124308 w 1644860"/>
              <a:gd name="connsiteY101" fmla="*/ 1985232 h 2182012"/>
              <a:gd name="connsiteX102" fmla="*/ 94844 w 1644860"/>
              <a:gd name="connsiteY102" fmla="*/ 2032680 h 2182012"/>
              <a:gd name="connsiteX103" fmla="*/ 78814 w 1644860"/>
              <a:gd name="connsiteY103" fmla="*/ 2054999 h 2182012"/>
              <a:gd name="connsiteX104" fmla="*/ 62359 w 1644860"/>
              <a:gd name="connsiteY104" fmla="*/ 2080553 h 2182012"/>
              <a:gd name="connsiteX105" fmla="*/ 53261 w 1644860"/>
              <a:gd name="connsiteY105" fmla="*/ 2101345 h 2182012"/>
              <a:gd name="connsiteX106" fmla="*/ 8443 w 1644860"/>
              <a:gd name="connsiteY106" fmla="*/ 2161978 h 2182012"/>
              <a:gd name="connsiteX107" fmla="*/ 1300 w 1644860"/>
              <a:gd name="connsiteY107" fmla="*/ 1712703 h 2182012"/>
              <a:gd name="connsiteX108" fmla="*/ 24833 w 1644860"/>
              <a:gd name="connsiteY108" fmla="*/ 1684382 h 2182012"/>
              <a:gd name="connsiteX109" fmla="*/ 45477 w 1644860"/>
              <a:gd name="connsiteY109" fmla="*/ 1671120 h 2182012"/>
              <a:gd name="connsiteX110" fmla="*/ 91220 w 1644860"/>
              <a:gd name="connsiteY110" fmla="*/ 1604836 h 2182012"/>
              <a:gd name="connsiteX111" fmla="*/ 117874 w 1644860"/>
              <a:gd name="connsiteY111" fmla="*/ 1576225 h 2182012"/>
              <a:gd name="connsiteX112" fmla="*/ 129568 w 1644860"/>
              <a:gd name="connsiteY112" fmla="*/ 1539192 h 2182012"/>
              <a:gd name="connsiteX113" fmla="*/ 162691 w 1644860"/>
              <a:gd name="connsiteY113" fmla="*/ 1496969 h 2182012"/>
              <a:gd name="connsiteX114" fmla="*/ 195603 w 1644860"/>
              <a:gd name="connsiteY114" fmla="*/ 1375419 h 2182012"/>
              <a:gd name="connsiteX115" fmla="*/ 209251 w 1644860"/>
              <a:gd name="connsiteY115" fmla="*/ 1339025 h 2182012"/>
              <a:gd name="connsiteX116" fmla="*/ 222898 w 1644860"/>
              <a:gd name="connsiteY116" fmla="*/ 1307180 h 2182012"/>
              <a:gd name="connsiteX117" fmla="*/ 245645 w 1644860"/>
              <a:gd name="connsiteY117" fmla="*/ 1252589 h 2182012"/>
              <a:gd name="connsiteX118" fmla="*/ 254743 w 1644860"/>
              <a:gd name="connsiteY118" fmla="*/ 1207097 h 2182012"/>
              <a:gd name="connsiteX119" fmla="*/ 259292 w 1644860"/>
              <a:gd name="connsiteY119" fmla="*/ 1188900 h 2182012"/>
              <a:gd name="connsiteX120" fmla="*/ 263842 w 1644860"/>
              <a:gd name="connsiteY120" fmla="*/ 1175252 h 2182012"/>
              <a:gd name="connsiteX121" fmla="*/ 268391 w 1644860"/>
              <a:gd name="connsiteY121" fmla="*/ 1152506 h 2182012"/>
              <a:gd name="connsiteX122" fmla="*/ 277489 w 1644860"/>
              <a:gd name="connsiteY122" fmla="*/ 1129759 h 2182012"/>
              <a:gd name="connsiteX123" fmla="*/ 282039 w 1644860"/>
              <a:gd name="connsiteY123" fmla="*/ 1107013 h 2182012"/>
              <a:gd name="connsiteX124" fmla="*/ 295686 w 1644860"/>
              <a:gd name="connsiteY124" fmla="*/ 1056971 h 2182012"/>
              <a:gd name="connsiteX125" fmla="*/ 291137 w 1644860"/>
              <a:gd name="connsiteY125" fmla="*/ 938691 h 2182012"/>
              <a:gd name="connsiteX126" fmla="*/ 253890 w 1644860"/>
              <a:gd name="connsiteY126" fmla="*/ 577985 h 2182012"/>
              <a:gd name="connsiteX127" fmla="*/ 245645 w 1644860"/>
              <a:gd name="connsiteY127" fmla="*/ 542906 h 2182012"/>
              <a:gd name="connsiteX128" fmla="*/ 240030 w 1644860"/>
              <a:gd name="connsiteY128" fmla="*/ 527090 h 2182012"/>
              <a:gd name="connsiteX129" fmla="*/ 238501 w 1644860"/>
              <a:gd name="connsiteY129" fmla="*/ 497413 h 2182012"/>
              <a:gd name="connsiteX130" fmla="*/ 233952 w 1644860"/>
              <a:gd name="connsiteY130" fmla="*/ 470118 h 2182012"/>
              <a:gd name="connsiteX131" fmla="*/ 231997 w 1644860"/>
              <a:gd name="connsiteY131" fmla="*/ 451920 h 2182012"/>
              <a:gd name="connsiteX132" fmla="*/ 233951 w 1644860"/>
              <a:gd name="connsiteY132" fmla="*/ 393633 h 2182012"/>
              <a:gd name="connsiteX133" fmla="*/ 235267 w 1644860"/>
              <a:gd name="connsiteY133" fmla="*/ 364169 h 2182012"/>
              <a:gd name="connsiteX134" fmla="*/ 237398 w 1644860"/>
              <a:gd name="connsiteY134" fmla="*/ 333853 h 2182012"/>
              <a:gd name="connsiteX135" fmla="*/ 241095 w 1644860"/>
              <a:gd name="connsiteY135" fmla="*/ 329092 h 2182012"/>
              <a:gd name="connsiteX136" fmla="*/ 245645 w 1644860"/>
              <a:gd name="connsiteY136" fmla="*/ 279049 h 2182012"/>
              <a:gd name="connsiteX137" fmla="*/ 252148 w 1644860"/>
              <a:gd name="connsiteY137" fmla="*/ 201712 h 2182012"/>
              <a:gd name="connsiteX138" fmla="*/ 254743 w 1644860"/>
              <a:gd name="connsiteY138" fmla="*/ 165318 h 2182012"/>
              <a:gd name="connsiteX139" fmla="*/ 263842 w 1644860"/>
              <a:gd name="connsiteY139" fmla="*/ 151670 h 2182012"/>
              <a:gd name="connsiteX140" fmla="*/ 282039 w 1644860"/>
              <a:gd name="connsiteY140" fmla="*/ 119825 h 2182012"/>
              <a:gd name="connsiteX141" fmla="*/ 295686 w 1644860"/>
              <a:gd name="connsiteY141" fmla="*/ 74332 h 2182012"/>
              <a:gd name="connsiteX142" fmla="*/ 300236 w 1644860"/>
              <a:gd name="connsiteY142" fmla="*/ 60685 h 2182012"/>
              <a:gd name="connsiteX143" fmla="*/ 313883 w 1644860"/>
              <a:gd name="connsiteY143" fmla="*/ 39467 h 2182012"/>
              <a:gd name="connsiteX144" fmla="*/ 348109 w 1644860"/>
              <a:gd name="connsiteY144" fmla="*/ 4600 h 2182012"/>
              <a:gd name="connsiteX145" fmla="*/ 375617 w 1644860"/>
              <a:gd name="connsiteY145" fmla="*/ 37512 h 2182012"/>
              <a:gd name="connsiteX0" fmla="*/ 375091 w 1644334"/>
              <a:gd name="connsiteY0" fmla="*/ 37512 h 2182012"/>
              <a:gd name="connsiteX1" fmla="*/ 363399 w 1644334"/>
              <a:gd name="connsiteY1" fmla="*/ 110726 h 2182012"/>
              <a:gd name="connsiteX2" fmla="*/ 372498 w 1644334"/>
              <a:gd name="connsiteY2" fmla="*/ 260852 h 2182012"/>
              <a:gd name="connsiteX3" fmla="*/ 381596 w 1644334"/>
              <a:gd name="connsiteY3" fmla="*/ 333640 h 2182012"/>
              <a:gd name="connsiteX4" fmla="*/ 386145 w 1644334"/>
              <a:gd name="connsiteY4" fmla="*/ 351837 h 2182012"/>
              <a:gd name="connsiteX5" fmla="*/ 390695 w 1644334"/>
              <a:gd name="connsiteY5" fmla="*/ 383682 h 2182012"/>
              <a:gd name="connsiteX6" fmla="*/ 399793 w 1644334"/>
              <a:gd name="connsiteY6" fmla="*/ 410977 h 2182012"/>
              <a:gd name="connsiteX7" fmla="*/ 413441 w 1644334"/>
              <a:gd name="connsiteY7" fmla="*/ 451920 h 2182012"/>
              <a:gd name="connsiteX8" fmla="*/ 427089 w 1644334"/>
              <a:gd name="connsiteY8" fmla="*/ 461019 h 2182012"/>
              <a:gd name="connsiteX9" fmla="*/ 436187 w 1644334"/>
              <a:gd name="connsiteY9" fmla="*/ 492864 h 2182012"/>
              <a:gd name="connsiteX10" fmla="*/ 449835 w 1644334"/>
              <a:gd name="connsiteY10" fmla="*/ 506512 h 2182012"/>
              <a:gd name="connsiteX11" fmla="*/ 458934 w 1644334"/>
              <a:gd name="connsiteY11" fmla="*/ 520159 h 2182012"/>
              <a:gd name="connsiteX12" fmla="*/ 477131 w 1644334"/>
              <a:gd name="connsiteY12" fmla="*/ 547455 h 2182012"/>
              <a:gd name="connsiteX13" fmla="*/ 481680 w 1644334"/>
              <a:gd name="connsiteY13" fmla="*/ 565652 h 2182012"/>
              <a:gd name="connsiteX14" fmla="*/ 508975 w 1644334"/>
              <a:gd name="connsiteY14" fmla="*/ 592947 h 2182012"/>
              <a:gd name="connsiteX15" fmla="*/ 513525 w 1644334"/>
              <a:gd name="connsiteY15" fmla="*/ 606595 h 2182012"/>
              <a:gd name="connsiteX16" fmla="*/ 527172 w 1644334"/>
              <a:gd name="connsiteY16" fmla="*/ 615694 h 2182012"/>
              <a:gd name="connsiteX17" fmla="*/ 572665 w 1644334"/>
              <a:gd name="connsiteY17" fmla="*/ 652088 h 2182012"/>
              <a:gd name="connsiteX18" fmla="*/ 597579 w 1644334"/>
              <a:gd name="connsiteY18" fmla="*/ 670711 h 2182012"/>
              <a:gd name="connsiteX19" fmla="*/ 609059 w 1644334"/>
              <a:gd name="connsiteY19" fmla="*/ 685673 h 2182012"/>
              <a:gd name="connsiteX20" fmla="*/ 630063 w 1644334"/>
              <a:gd name="connsiteY20" fmla="*/ 699322 h 2182012"/>
              <a:gd name="connsiteX21" fmla="*/ 645453 w 1644334"/>
              <a:gd name="connsiteY21" fmla="*/ 715777 h 2182012"/>
              <a:gd name="connsiteX22" fmla="*/ 659101 w 1644334"/>
              <a:gd name="connsiteY22" fmla="*/ 720326 h 2182012"/>
              <a:gd name="connsiteX23" fmla="*/ 695495 w 1644334"/>
              <a:gd name="connsiteY23" fmla="*/ 743073 h 2182012"/>
              <a:gd name="connsiteX24" fmla="*/ 731889 w 1644334"/>
              <a:gd name="connsiteY24" fmla="*/ 752171 h 2182012"/>
              <a:gd name="connsiteX25" fmla="*/ 763734 w 1644334"/>
              <a:gd name="connsiteY25" fmla="*/ 761270 h 2182012"/>
              <a:gd name="connsiteX26" fmla="*/ 795578 w 1644334"/>
              <a:gd name="connsiteY26" fmla="*/ 779467 h 2182012"/>
              <a:gd name="connsiteX27" fmla="*/ 822874 w 1644334"/>
              <a:gd name="connsiteY27" fmla="*/ 793115 h 2182012"/>
              <a:gd name="connsiteX28" fmla="*/ 850169 w 1644334"/>
              <a:gd name="connsiteY28" fmla="*/ 797664 h 2182012"/>
              <a:gd name="connsiteX29" fmla="*/ 872916 w 1644334"/>
              <a:gd name="connsiteY29" fmla="*/ 802213 h 2182012"/>
              <a:gd name="connsiteX30" fmla="*/ 891113 w 1644334"/>
              <a:gd name="connsiteY30" fmla="*/ 806762 h 2182012"/>
              <a:gd name="connsiteX31" fmla="*/ 918408 w 1644334"/>
              <a:gd name="connsiteY31" fmla="*/ 811312 h 2182012"/>
              <a:gd name="connsiteX32" fmla="*/ 936605 w 1644334"/>
              <a:gd name="connsiteY32" fmla="*/ 815861 h 2182012"/>
              <a:gd name="connsiteX33" fmla="*/ 972999 w 1644334"/>
              <a:gd name="connsiteY33" fmla="*/ 820410 h 2182012"/>
              <a:gd name="connsiteX34" fmla="*/ 1004844 w 1644334"/>
              <a:gd name="connsiteY34" fmla="*/ 824959 h 2182012"/>
              <a:gd name="connsiteX35" fmla="*/ 1032140 w 1644334"/>
              <a:gd name="connsiteY35" fmla="*/ 829509 h 2182012"/>
              <a:gd name="connsiteX36" fmla="*/ 1141322 w 1644334"/>
              <a:gd name="connsiteY36" fmla="*/ 834058 h 2182012"/>
              <a:gd name="connsiteX37" fmla="*/ 1191363 w 1644334"/>
              <a:gd name="connsiteY37" fmla="*/ 838607 h 2182012"/>
              <a:gd name="connsiteX38" fmla="*/ 1236856 w 1644334"/>
              <a:gd name="connsiteY38" fmla="*/ 834058 h 2182012"/>
              <a:gd name="connsiteX39" fmla="*/ 1341489 w 1644334"/>
              <a:gd name="connsiteY39" fmla="*/ 829509 h 2182012"/>
              <a:gd name="connsiteX40" fmla="*/ 1368784 w 1644334"/>
              <a:gd name="connsiteY40" fmla="*/ 824959 h 2182012"/>
              <a:gd name="connsiteX41" fmla="*/ 1396080 w 1644334"/>
              <a:gd name="connsiteY41" fmla="*/ 815861 h 2182012"/>
              <a:gd name="connsiteX42" fmla="*/ 1450671 w 1644334"/>
              <a:gd name="connsiteY42" fmla="*/ 811312 h 2182012"/>
              <a:gd name="connsiteX43" fmla="*/ 1477966 w 1644334"/>
              <a:gd name="connsiteY43" fmla="*/ 806762 h 2182012"/>
              <a:gd name="connsiteX44" fmla="*/ 1496163 w 1644334"/>
              <a:gd name="connsiteY44" fmla="*/ 802213 h 2182012"/>
              <a:gd name="connsiteX45" fmla="*/ 1552070 w 1644334"/>
              <a:gd name="connsiteY45" fmla="*/ 790521 h 2182012"/>
              <a:gd name="connsiteX46" fmla="*/ 1588890 w 1644334"/>
              <a:gd name="connsiteY46" fmla="*/ 778827 h 2182012"/>
              <a:gd name="connsiteX47" fmla="*/ 1633707 w 1644334"/>
              <a:gd name="connsiteY47" fmla="*/ 758036 h 2182012"/>
              <a:gd name="connsiteX48" fmla="*/ 1644334 w 1644334"/>
              <a:gd name="connsiteY48" fmla="*/ 779253 h 2182012"/>
              <a:gd name="connsiteX49" fmla="*/ 1628092 w 1644334"/>
              <a:gd name="connsiteY49" fmla="*/ 802213 h 2182012"/>
              <a:gd name="connsiteX50" fmla="*/ 1609895 w 1644334"/>
              <a:gd name="connsiteY50" fmla="*/ 811312 h 2182012"/>
              <a:gd name="connsiteX51" fmla="*/ 1578263 w 1644334"/>
              <a:gd name="connsiteY51" fmla="*/ 837079 h 2182012"/>
              <a:gd name="connsiteX52" fmla="*/ 1555730 w 1644334"/>
              <a:gd name="connsiteY52" fmla="*/ 850513 h 2182012"/>
              <a:gd name="connsiteX53" fmla="*/ 1512192 w 1644334"/>
              <a:gd name="connsiteY53" fmla="*/ 864162 h 2182012"/>
              <a:gd name="connsiteX54" fmla="*/ 1508069 w 1644334"/>
              <a:gd name="connsiteY54" fmla="*/ 880191 h 2182012"/>
              <a:gd name="connsiteX55" fmla="*/ 1462150 w 1644334"/>
              <a:gd name="connsiteY55" fmla="*/ 889075 h 2182012"/>
              <a:gd name="connsiteX56" fmla="*/ 1448716 w 1644334"/>
              <a:gd name="connsiteY56" fmla="*/ 895793 h 2182012"/>
              <a:gd name="connsiteX57" fmla="*/ 1425970 w 1644334"/>
              <a:gd name="connsiteY57" fmla="*/ 909653 h 2182012"/>
              <a:gd name="connsiteX58" fmla="*/ 1400629 w 1644334"/>
              <a:gd name="connsiteY58" fmla="*/ 918753 h 2182012"/>
              <a:gd name="connsiteX59" fmla="*/ 1378096 w 1644334"/>
              <a:gd name="connsiteY59" fmla="*/ 925469 h 2182012"/>
              <a:gd name="connsiteX60" fmla="*/ 1350587 w 1644334"/>
              <a:gd name="connsiteY60" fmla="*/ 932187 h 2182012"/>
              <a:gd name="connsiteX61" fmla="*/ 1330009 w 1644334"/>
              <a:gd name="connsiteY61" fmla="*/ 951023 h 2182012"/>
              <a:gd name="connsiteX62" fmla="*/ 1307476 w 1644334"/>
              <a:gd name="connsiteY62" fmla="*/ 962504 h 2182012"/>
              <a:gd name="connsiteX63" fmla="*/ 1277585 w 1644334"/>
              <a:gd name="connsiteY63" fmla="*/ 969434 h 2182012"/>
              <a:gd name="connsiteX64" fmla="*/ 1237070 w 1644334"/>
              <a:gd name="connsiteY64" fmla="*/ 978320 h 2182012"/>
              <a:gd name="connsiteX65" fmla="*/ 1184646 w 1644334"/>
              <a:gd name="connsiteY65" fmla="*/ 994775 h 2182012"/>
              <a:gd name="connsiteX66" fmla="*/ 1129841 w 1644334"/>
              <a:gd name="connsiteY66" fmla="*/ 1007996 h 2182012"/>
              <a:gd name="connsiteX67" fmla="*/ 1114026 w 1644334"/>
              <a:gd name="connsiteY67" fmla="*/ 1012544 h 2182012"/>
              <a:gd name="connsiteX68" fmla="*/ 1090853 w 1644334"/>
              <a:gd name="connsiteY68" fmla="*/ 1021643 h 2182012"/>
              <a:gd name="connsiteX69" fmla="*/ 1052718 w 1644334"/>
              <a:gd name="connsiteY69" fmla="*/ 1028148 h 2182012"/>
              <a:gd name="connsiteX70" fmla="*/ 1010246 w 1644334"/>
              <a:gd name="connsiteY70" fmla="*/ 1041794 h 2182012"/>
              <a:gd name="connsiteX71" fmla="*/ 966494 w 1644334"/>
              <a:gd name="connsiteY71" fmla="*/ 1058251 h 2182012"/>
              <a:gd name="connsiteX72" fmla="*/ 900425 w 1644334"/>
              <a:gd name="connsiteY72" fmla="*/ 1083805 h 2182012"/>
              <a:gd name="connsiteX73" fmla="*/ 859482 w 1644334"/>
              <a:gd name="connsiteY73" fmla="*/ 1101789 h 2182012"/>
              <a:gd name="connsiteX74" fmla="*/ 818751 w 1644334"/>
              <a:gd name="connsiteY74" fmla="*/ 1129297 h 2182012"/>
              <a:gd name="connsiteX75" fmla="*/ 784951 w 1644334"/>
              <a:gd name="connsiteY75" fmla="*/ 1147280 h 2182012"/>
              <a:gd name="connsiteX76" fmla="*/ 763734 w 1644334"/>
              <a:gd name="connsiteY76" fmla="*/ 1168072 h 2182012"/>
              <a:gd name="connsiteX77" fmla="*/ 746177 w 1644334"/>
              <a:gd name="connsiteY77" fmla="*/ 1178912 h 2182012"/>
              <a:gd name="connsiteX78" fmla="*/ 714332 w 1644334"/>
              <a:gd name="connsiteY78" fmla="*/ 1206208 h 2182012"/>
              <a:gd name="connsiteX79" fmla="*/ 689417 w 1644334"/>
              <a:gd name="connsiteY79" fmla="*/ 1234144 h 2182012"/>
              <a:gd name="connsiteX80" fmla="*/ 638949 w 1644334"/>
              <a:gd name="connsiteY80" fmla="*/ 1283972 h 2182012"/>
              <a:gd name="connsiteX81" fmla="*/ 594772 w 1644334"/>
              <a:gd name="connsiteY81" fmla="*/ 1306931 h 2182012"/>
              <a:gd name="connsiteX82" fmla="*/ 600387 w 1644334"/>
              <a:gd name="connsiteY82" fmla="*/ 1314751 h 2182012"/>
              <a:gd name="connsiteX83" fmla="*/ 584144 w 1644334"/>
              <a:gd name="connsiteY83" fmla="*/ 1335329 h 2182012"/>
              <a:gd name="connsiteX84" fmla="*/ 565735 w 1644334"/>
              <a:gd name="connsiteY84" fmla="*/ 1344001 h 2182012"/>
              <a:gd name="connsiteX85" fmla="*/ 559017 w 1644334"/>
              <a:gd name="connsiteY85" fmla="*/ 1348123 h 2182012"/>
              <a:gd name="connsiteX86" fmla="*/ 543415 w 1644334"/>
              <a:gd name="connsiteY86" fmla="*/ 1376485 h 2182012"/>
              <a:gd name="connsiteX87" fmla="*/ 513737 w 1644334"/>
              <a:gd name="connsiteY87" fmla="*/ 1411777 h 2182012"/>
              <a:gd name="connsiteX88" fmla="*/ 491418 w 1644334"/>
              <a:gd name="connsiteY88" fmla="*/ 1441241 h 2182012"/>
              <a:gd name="connsiteX89" fmla="*/ 482959 w 1644334"/>
              <a:gd name="connsiteY89" fmla="*/ 1454675 h 2182012"/>
              <a:gd name="connsiteX90" fmla="*/ 469098 w 1644334"/>
              <a:gd name="connsiteY90" fmla="*/ 1473086 h 2182012"/>
              <a:gd name="connsiteX91" fmla="*/ 451115 w 1644334"/>
              <a:gd name="connsiteY91" fmla="*/ 1492384 h 2182012"/>
              <a:gd name="connsiteX92" fmla="*/ 427515 w 1644334"/>
              <a:gd name="connsiteY92" fmla="*/ 1515558 h 2182012"/>
              <a:gd name="connsiteX93" fmla="*/ 420798 w 1644334"/>
              <a:gd name="connsiteY93" fmla="*/ 1531373 h 2182012"/>
              <a:gd name="connsiteX94" fmla="*/ 358850 w 1644334"/>
              <a:gd name="connsiteY94" fmla="*/ 1602882 h 2182012"/>
              <a:gd name="connsiteX95" fmla="*/ 308808 w 1644334"/>
              <a:gd name="connsiteY95" fmla="*/ 1680219 h 2182012"/>
              <a:gd name="connsiteX96" fmla="*/ 245119 w 1644334"/>
              <a:gd name="connsiteY96" fmla="*/ 1762106 h 2182012"/>
              <a:gd name="connsiteX97" fmla="*/ 226922 w 1644334"/>
              <a:gd name="connsiteY97" fmla="*/ 1798500 h 2182012"/>
              <a:gd name="connsiteX98" fmla="*/ 196143 w 1644334"/>
              <a:gd name="connsiteY98" fmla="*/ 1846373 h 2182012"/>
              <a:gd name="connsiteX99" fmla="*/ 164938 w 1644334"/>
              <a:gd name="connsiteY99" fmla="*/ 1912444 h 2182012"/>
              <a:gd name="connsiteX100" fmla="*/ 139598 w 1644334"/>
              <a:gd name="connsiteY100" fmla="*/ 1951645 h 2182012"/>
              <a:gd name="connsiteX101" fmla="*/ 123782 w 1644334"/>
              <a:gd name="connsiteY101" fmla="*/ 1985232 h 2182012"/>
              <a:gd name="connsiteX102" fmla="*/ 94318 w 1644334"/>
              <a:gd name="connsiteY102" fmla="*/ 2032680 h 2182012"/>
              <a:gd name="connsiteX103" fmla="*/ 78288 w 1644334"/>
              <a:gd name="connsiteY103" fmla="*/ 2054999 h 2182012"/>
              <a:gd name="connsiteX104" fmla="*/ 61833 w 1644334"/>
              <a:gd name="connsiteY104" fmla="*/ 2080553 h 2182012"/>
              <a:gd name="connsiteX105" fmla="*/ 52735 w 1644334"/>
              <a:gd name="connsiteY105" fmla="*/ 2101345 h 2182012"/>
              <a:gd name="connsiteX106" fmla="*/ 7917 w 1644334"/>
              <a:gd name="connsiteY106" fmla="*/ 2161978 h 2182012"/>
              <a:gd name="connsiteX107" fmla="*/ 774 w 1644334"/>
              <a:gd name="connsiteY107" fmla="*/ 1712703 h 2182012"/>
              <a:gd name="connsiteX108" fmla="*/ 17163 w 1644334"/>
              <a:gd name="connsiteY108" fmla="*/ 1689145 h 2182012"/>
              <a:gd name="connsiteX109" fmla="*/ 24307 w 1644334"/>
              <a:gd name="connsiteY109" fmla="*/ 1684382 h 2182012"/>
              <a:gd name="connsiteX110" fmla="*/ 44951 w 1644334"/>
              <a:gd name="connsiteY110" fmla="*/ 1671120 h 2182012"/>
              <a:gd name="connsiteX111" fmla="*/ 90694 w 1644334"/>
              <a:gd name="connsiteY111" fmla="*/ 1604836 h 2182012"/>
              <a:gd name="connsiteX112" fmla="*/ 117348 w 1644334"/>
              <a:gd name="connsiteY112" fmla="*/ 1576225 h 2182012"/>
              <a:gd name="connsiteX113" fmla="*/ 129042 w 1644334"/>
              <a:gd name="connsiteY113" fmla="*/ 1539192 h 2182012"/>
              <a:gd name="connsiteX114" fmla="*/ 162165 w 1644334"/>
              <a:gd name="connsiteY114" fmla="*/ 1496969 h 2182012"/>
              <a:gd name="connsiteX115" fmla="*/ 195077 w 1644334"/>
              <a:gd name="connsiteY115" fmla="*/ 1375419 h 2182012"/>
              <a:gd name="connsiteX116" fmla="*/ 208725 w 1644334"/>
              <a:gd name="connsiteY116" fmla="*/ 1339025 h 2182012"/>
              <a:gd name="connsiteX117" fmla="*/ 222372 w 1644334"/>
              <a:gd name="connsiteY117" fmla="*/ 1307180 h 2182012"/>
              <a:gd name="connsiteX118" fmla="*/ 245119 w 1644334"/>
              <a:gd name="connsiteY118" fmla="*/ 1252589 h 2182012"/>
              <a:gd name="connsiteX119" fmla="*/ 254217 w 1644334"/>
              <a:gd name="connsiteY119" fmla="*/ 1207097 h 2182012"/>
              <a:gd name="connsiteX120" fmla="*/ 258766 w 1644334"/>
              <a:gd name="connsiteY120" fmla="*/ 1188900 h 2182012"/>
              <a:gd name="connsiteX121" fmla="*/ 263316 w 1644334"/>
              <a:gd name="connsiteY121" fmla="*/ 1175252 h 2182012"/>
              <a:gd name="connsiteX122" fmla="*/ 267865 w 1644334"/>
              <a:gd name="connsiteY122" fmla="*/ 1152506 h 2182012"/>
              <a:gd name="connsiteX123" fmla="*/ 276963 w 1644334"/>
              <a:gd name="connsiteY123" fmla="*/ 1129759 h 2182012"/>
              <a:gd name="connsiteX124" fmla="*/ 281513 w 1644334"/>
              <a:gd name="connsiteY124" fmla="*/ 1107013 h 2182012"/>
              <a:gd name="connsiteX125" fmla="*/ 295160 w 1644334"/>
              <a:gd name="connsiteY125" fmla="*/ 1056971 h 2182012"/>
              <a:gd name="connsiteX126" fmla="*/ 290611 w 1644334"/>
              <a:gd name="connsiteY126" fmla="*/ 938691 h 2182012"/>
              <a:gd name="connsiteX127" fmla="*/ 253364 w 1644334"/>
              <a:gd name="connsiteY127" fmla="*/ 577985 h 2182012"/>
              <a:gd name="connsiteX128" fmla="*/ 245119 w 1644334"/>
              <a:gd name="connsiteY128" fmla="*/ 542906 h 2182012"/>
              <a:gd name="connsiteX129" fmla="*/ 239504 w 1644334"/>
              <a:gd name="connsiteY129" fmla="*/ 527090 h 2182012"/>
              <a:gd name="connsiteX130" fmla="*/ 237975 w 1644334"/>
              <a:gd name="connsiteY130" fmla="*/ 497413 h 2182012"/>
              <a:gd name="connsiteX131" fmla="*/ 233426 w 1644334"/>
              <a:gd name="connsiteY131" fmla="*/ 470118 h 2182012"/>
              <a:gd name="connsiteX132" fmla="*/ 231471 w 1644334"/>
              <a:gd name="connsiteY132" fmla="*/ 451920 h 2182012"/>
              <a:gd name="connsiteX133" fmla="*/ 233425 w 1644334"/>
              <a:gd name="connsiteY133" fmla="*/ 393633 h 2182012"/>
              <a:gd name="connsiteX134" fmla="*/ 234741 w 1644334"/>
              <a:gd name="connsiteY134" fmla="*/ 364169 h 2182012"/>
              <a:gd name="connsiteX135" fmla="*/ 236872 w 1644334"/>
              <a:gd name="connsiteY135" fmla="*/ 333853 h 2182012"/>
              <a:gd name="connsiteX136" fmla="*/ 240569 w 1644334"/>
              <a:gd name="connsiteY136" fmla="*/ 329092 h 2182012"/>
              <a:gd name="connsiteX137" fmla="*/ 245119 w 1644334"/>
              <a:gd name="connsiteY137" fmla="*/ 279049 h 2182012"/>
              <a:gd name="connsiteX138" fmla="*/ 251622 w 1644334"/>
              <a:gd name="connsiteY138" fmla="*/ 201712 h 2182012"/>
              <a:gd name="connsiteX139" fmla="*/ 254217 w 1644334"/>
              <a:gd name="connsiteY139" fmla="*/ 165318 h 2182012"/>
              <a:gd name="connsiteX140" fmla="*/ 263316 w 1644334"/>
              <a:gd name="connsiteY140" fmla="*/ 151670 h 2182012"/>
              <a:gd name="connsiteX141" fmla="*/ 281513 w 1644334"/>
              <a:gd name="connsiteY141" fmla="*/ 119825 h 2182012"/>
              <a:gd name="connsiteX142" fmla="*/ 295160 w 1644334"/>
              <a:gd name="connsiteY142" fmla="*/ 74332 h 2182012"/>
              <a:gd name="connsiteX143" fmla="*/ 299710 w 1644334"/>
              <a:gd name="connsiteY143" fmla="*/ 60685 h 2182012"/>
              <a:gd name="connsiteX144" fmla="*/ 313357 w 1644334"/>
              <a:gd name="connsiteY144" fmla="*/ 39467 h 2182012"/>
              <a:gd name="connsiteX145" fmla="*/ 347583 w 1644334"/>
              <a:gd name="connsiteY145" fmla="*/ 4600 h 2182012"/>
              <a:gd name="connsiteX146" fmla="*/ 375091 w 1644334"/>
              <a:gd name="connsiteY146" fmla="*/ 37512 h 2182012"/>
              <a:gd name="connsiteX0" fmla="*/ 384033 w 1653276"/>
              <a:gd name="connsiteY0" fmla="*/ 37512 h 2180897"/>
              <a:gd name="connsiteX1" fmla="*/ 372341 w 1653276"/>
              <a:gd name="connsiteY1" fmla="*/ 110726 h 2180897"/>
              <a:gd name="connsiteX2" fmla="*/ 381440 w 1653276"/>
              <a:gd name="connsiteY2" fmla="*/ 260852 h 2180897"/>
              <a:gd name="connsiteX3" fmla="*/ 390538 w 1653276"/>
              <a:gd name="connsiteY3" fmla="*/ 333640 h 2180897"/>
              <a:gd name="connsiteX4" fmla="*/ 395087 w 1653276"/>
              <a:gd name="connsiteY4" fmla="*/ 351837 h 2180897"/>
              <a:gd name="connsiteX5" fmla="*/ 399637 w 1653276"/>
              <a:gd name="connsiteY5" fmla="*/ 383682 h 2180897"/>
              <a:gd name="connsiteX6" fmla="*/ 408735 w 1653276"/>
              <a:gd name="connsiteY6" fmla="*/ 410977 h 2180897"/>
              <a:gd name="connsiteX7" fmla="*/ 422383 w 1653276"/>
              <a:gd name="connsiteY7" fmla="*/ 451920 h 2180897"/>
              <a:gd name="connsiteX8" fmla="*/ 436031 w 1653276"/>
              <a:gd name="connsiteY8" fmla="*/ 461019 h 2180897"/>
              <a:gd name="connsiteX9" fmla="*/ 445129 w 1653276"/>
              <a:gd name="connsiteY9" fmla="*/ 492864 h 2180897"/>
              <a:gd name="connsiteX10" fmla="*/ 458777 w 1653276"/>
              <a:gd name="connsiteY10" fmla="*/ 506512 h 2180897"/>
              <a:gd name="connsiteX11" fmla="*/ 467876 w 1653276"/>
              <a:gd name="connsiteY11" fmla="*/ 520159 h 2180897"/>
              <a:gd name="connsiteX12" fmla="*/ 486073 w 1653276"/>
              <a:gd name="connsiteY12" fmla="*/ 547455 h 2180897"/>
              <a:gd name="connsiteX13" fmla="*/ 490622 w 1653276"/>
              <a:gd name="connsiteY13" fmla="*/ 565652 h 2180897"/>
              <a:gd name="connsiteX14" fmla="*/ 517917 w 1653276"/>
              <a:gd name="connsiteY14" fmla="*/ 592947 h 2180897"/>
              <a:gd name="connsiteX15" fmla="*/ 522467 w 1653276"/>
              <a:gd name="connsiteY15" fmla="*/ 606595 h 2180897"/>
              <a:gd name="connsiteX16" fmla="*/ 536114 w 1653276"/>
              <a:gd name="connsiteY16" fmla="*/ 615694 h 2180897"/>
              <a:gd name="connsiteX17" fmla="*/ 581607 w 1653276"/>
              <a:gd name="connsiteY17" fmla="*/ 652088 h 2180897"/>
              <a:gd name="connsiteX18" fmla="*/ 606521 w 1653276"/>
              <a:gd name="connsiteY18" fmla="*/ 670711 h 2180897"/>
              <a:gd name="connsiteX19" fmla="*/ 618001 w 1653276"/>
              <a:gd name="connsiteY19" fmla="*/ 685673 h 2180897"/>
              <a:gd name="connsiteX20" fmla="*/ 639005 w 1653276"/>
              <a:gd name="connsiteY20" fmla="*/ 699322 h 2180897"/>
              <a:gd name="connsiteX21" fmla="*/ 654395 w 1653276"/>
              <a:gd name="connsiteY21" fmla="*/ 715777 h 2180897"/>
              <a:gd name="connsiteX22" fmla="*/ 668043 w 1653276"/>
              <a:gd name="connsiteY22" fmla="*/ 720326 h 2180897"/>
              <a:gd name="connsiteX23" fmla="*/ 704437 w 1653276"/>
              <a:gd name="connsiteY23" fmla="*/ 743073 h 2180897"/>
              <a:gd name="connsiteX24" fmla="*/ 740831 w 1653276"/>
              <a:gd name="connsiteY24" fmla="*/ 752171 h 2180897"/>
              <a:gd name="connsiteX25" fmla="*/ 772676 w 1653276"/>
              <a:gd name="connsiteY25" fmla="*/ 761270 h 2180897"/>
              <a:gd name="connsiteX26" fmla="*/ 804520 w 1653276"/>
              <a:gd name="connsiteY26" fmla="*/ 779467 h 2180897"/>
              <a:gd name="connsiteX27" fmla="*/ 831816 w 1653276"/>
              <a:gd name="connsiteY27" fmla="*/ 793115 h 2180897"/>
              <a:gd name="connsiteX28" fmla="*/ 859111 w 1653276"/>
              <a:gd name="connsiteY28" fmla="*/ 797664 h 2180897"/>
              <a:gd name="connsiteX29" fmla="*/ 881858 w 1653276"/>
              <a:gd name="connsiteY29" fmla="*/ 802213 h 2180897"/>
              <a:gd name="connsiteX30" fmla="*/ 900055 w 1653276"/>
              <a:gd name="connsiteY30" fmla="*/ 806762 h 2180897"/>
              <a:gd name="connsiteX31" fmla="*/ 927350 w 1653276"/>
              <a:gd name="connsiteY31" fmla="*/ 811312 h 2180897"/>
              <a:gd name="connsiteX32" fmla="*/ 945547 w 1653276"/>
              <a:gd name="connsiteY32" fmla="*/ 815861 h 2180897"/>
              <a:gd name="connsiteX33" fmla="*/ 981941 w 1653276"/>
              <a:gd name="connsiteY33" fmla="*/ 820410 h 2180897"/>
              <a:gd name="connsiteX34" fmla="*/ 1013786 w 1653276"/>
              <a:gd name="connsiteY34" fmla="*/ 824959 h 2180897"/>
              <a:gd name="connsiteX35" fmla="*/ 1041082 w 1653276"/>
              <a:gd name="connsiteY35" fmla="*/ 829509 h 2180897"/>
              <a:gd name="connsiteX36" fmla="*/ 1150264 w 1653276"/>
              <a:gd name="connsiteY36" fmla="*/ 834058 h 2180897"/>
              <a:gd name="connsiteX37" fmla="*/ 1200305 w 1653276"/>
              <a:gd name="connsiteY37" fmla="*/ 838607 h 2180897"/>
              <a:gd name="connsiteX38" fmla="*/ 1245798 w 1653276"/>
              <a:gd name="connsiteY38" fmla="*/ 834058 h 2180897"/>
              <a:gd name="connsiteX39" fmla="*/ 1350431 w 1653276"/>
              <a:gd name="connsiteY39" fmla="*/ 829509 h 2180897"/>
              <a:gd name="connsiteX40" fmla="*/ 1377726 w 1653276"/>
              <a:gd name="connsiteY40" fmla="*/ 824959 h 2180897"/>
              <a:gd name="connsiteX41" fmla="*/ 1405022 w 1653276"/>
              <a:gd name="connsiteY41" fmla="*/ 815861 h 2180897"/>
              <a:gd name="connsiteX42" fmla="*/ 1459613 w 1653276"/>
              <a:gd name="connsiteY42" fmla="*/ 811312 h 2180897"/>
              <a:gd name="connsiteX43" fmla="*/ 1486908 w 1653276"/>
              <a:gd name="connsiteY43" fmla="*/ 806762 h 2180897"/>
              <a:gd name="connsiteX44" fmla="*/ 1505105 w 1653276"/>
              <a:gd name="connsiteY44" fmla="*/ 802213 h 2180897"/>
              <a:gd name="connsiteX45" fmla="*/ 1561012 w 1653276"/>
              <a:gd name="connsiteY45" fmla="*/ 790521 h 2180897"/>
              <a:gd name="connsiteX46" fmla="*/ 1597832 w 1653276"/>
              <a:gd name="connsiteY46" fmla="*/ 778827 h 2180897"/>
              <a:gd name="connsiteX47" fmla="*/ 1642649 w 1653276"/>
              <a:gd name="connsiteY47" fmla="*/ 758036 h 2180897"/>
              <a:gd name="connsiteX48" fmla="*/ 1653276 w 1653276"/>
              <a:gd name="connsiteY48" fmla="*/ 779253 h 2180897"/>
              <a:gd name="connsiteX49" fmla="*/ 1637034 w 1653276"/>
              <a:gd name="connsiteY49" fmla="*/ 802213 h 2180897"/>
              <a:gd name="connsiteX50" fmla="*/ 1618837 w 1653276"/>
              <a:gd name="connsiteY50" fmla="*/ 811312 h 2180897"/>
              <a:gd name="connsiteX51" fmla="*/ 1587205 w 1653276"/>
              <a:gd name="connsiteY51" fmla="*/ 837079 h 2180897"/>
              <a:gd name="connsiteX52" fmla="*/ 1564672 w 1653276"/>
              <a:gd name="connsiteY52" fmla="*/ 850513 h 2180897"/>
              <a:gd name="connsiteX53" fmla="*/ 1521134 w 1653276"/>
              <a:gd name="connsiteY53" fmla="*/ 864162 h 2180897"/>
              <a:gd name="connsiteX54" fmla="*/ 1517011 w 1653276"/>
              <a:gd name="connsiteY54" fmla="*/ 880191 h 2180897"/>
              <a:gd name="connsiteX55" fmla="*/ 1471092 w 1653276"/>
              <a:gd name="connsiteY55" fmla="*/ 889075 h 2180897"/>
              <a:gd name="connsiteX56" fmla="*/ 1457658 w 1653276"/>
              <a:gd name="connsiteY56" fmla="*/ 895793 h 2180897"/>
              <a:gd name="connsiteX57" fmla="*/ 1434912 w 1653276"/>
              <a:gd name="connsiteY57" fmla="*/ 909653 h 2180897"/>
              <a:gd name="connsiteX58" fmla="*/ 1409571 w 1653276"/>
              <a:gd name="connsiteY58" fmla="*/ 918753 h 2180897"/>
              <a:gd name="connsiteX59" fmla="*/ 1387038 w 1653276"/>
              <a:gd name="connsiteY59" fmla="*/ 925469 h 2180897"/>
              <a:gd name="connsiteX60" fmla="*/ 1359529 w 1653276"/>
              <a:gd name="connsiteY60" fmla="*/ 932187 h 2180897"/>
              <a:gd name="connsiteX61" fmla="*/ 1338951 w 1653276"/>
              <a:gd name="connsiteY61" fmla="*/ 951023 h 2180897"/>
              <a:gd name="connsiteX62" fmla="*/ 1316418 w 1653276"/>
              <a:gd name="connsiteY62" fmla="*/ 962504 h 2180897"/>
              <a:gd name="connsiteX63" fmla="*/ 1286527 w 1653276"/>
              <a:gd name="connsiteY63" fmla="*/ 969434 h 2180897"/>
              <a:gd name="connsiteX64" fmla="*/ 1246012 w 1653276"/>
              <a:gd name="connsiteY64" fmla="*/ 978320 h 2180897"/>
              <a:gd name="connsiteX65" fmla="*/ 1193588 w 1653276"/>
              <a:gd name="connsiteY65" fmla="*/ 994775 h 2180897"/>
              <a:gd name="connsiteX66" fmla="*/ 1138783 w 1653276"/>
              <a:gd name="connsiteY66" fmla="*/ 1007996 h 2180897"/>
              <a:gd name="connsiteX67" fmla="*/ 1122968 w 1653276"/>
              <a:gd name="connsiteY67" fmla="*/ 1012544 h 2180897"/>
              <a:gd name="connsiteX68" fmla="*/ 1099795 w 1653276"/>
              <a:gd name="connsiteY68" fmla="*/ 1021643 h 2180897"/>
              <a:gd name="connsiteX69" fmla="*/ 1061660 w 1653276"/>
              <a:gd name="connsiteY69" fmla="*/ 1028148 h 2180897"/>
              <a:gd name="connsiteX70" fmla="*/ 1019188 w 1653276"/>
              <a:gd name="connsiteY70" fmla="*/ 1041794 h 2180897"/>
              <a:gd name="connsiteX71" fmla="*/ 975436 w 1653276"/>
              <a:gd name="connsiteY71" fmla="*/ 1058251 h 2180897"/>
              <a:gd name="connsiteX72" fmla="*/ 909367 w 1653276"/>
              <a:gd name="connsiteY72" fmla="*/ 1083805 h 2180897"/>
              <a:gd name="connsiteX73" fmla="*/ 868424 w 1653276"/>
              <a:gd name="connsiteY73" fmla="*/ 1101789 h 2180897"/>
              <a:gd name="connsiteX74" fmla="*/ 827693 w 1653276"/>
              <a:gd name="connsiteY74" fmla="*/ 1129297 h 2180897"/>
              <a:gd name="connsiteX75" fmla="*/ 793893 w 1653276"/>
              <a:gd name="connsiteY75" fmla="*/ 1147280 h 2180897"/>
              <a:gd name="connsiteX76" fmla="*/ 772676 w 1653276"/>
              <a:gd name="connsiteY76" fmla="*/ 1168072 h 2180897"/>
              <a:gd name="connsiteX77" fmla="*/ 755119 w 1653276"/>
              <a:gd name="connsiteY77" fmla="*/ 1178912 h 2180897"/>
              <a:gd name="connsiteX78" fmla="*/ 723274 w 1653276"/>
              <a:gd name="connsiteY78" fmla="*/ 1206208 h 2180897"/>
              <a:gd name="connsiteX79" fmla="*/ 698359 w 1653276"/>
              <a:gd name="connsiteY79" fmla="*/ 1234144 h 2180897"/>
              <a:gd name="connsiteX80" fmla="*/ 647891 w 1653276"/>
              <a:gd name="connsiteY80" fmla="*/ 1283972 h 2180897"/>
              <a:gd name="connsiteX81" fmla="*/ 603714 w 1653276"/>
              <a:gd name="connsiteY81" fmla="*/ 1306931 h 2180897"/>
              <a:gd name="connsiteX82" fmla="*/ 609329 w 1653276"/>
              <a:gd name="connsiteY82" fmla="*/ 1314751 h 2180897"/>
              <a:gd name="connsiteX83" fmla="*/ 593086 w 1653276"/>
              <a:gd name="connsiteY83" fmla="*/ 1335329 h 2180897"/>
              <a:gd name="connsiteX84" fmla="*/ 574677 w 1653276"/>
              <a:gd name="connsiteY84" fmla="*/ 1344001 h 2180897"/>
              <a:gd name="connsiteX85" fmla="*/ 567959 w 1653276"/>
              <a:gd name="connsiteY85" fmla="*/ 1348123 h 2180897"/>
              <a:gd name="connsiteX86" fmla="*/ 552357 w 1653276"/>
              <a:gd name="connsiteY86" fmla="*/ 1376485 h 2180897"/>
              <a:gd name="connsiteX87" fmla="*/ 522679 w 1653276"/>
              <a:gd name="connsiteY87" fmla="*/ 1411777 h 2180897"/>
              <a:gd name="connsiteX88" fmla="*/ 500360 w 1653276"/>
              <a:gd name="connsiteY88" fmla="*/ 1441241 h 2180897"/>
              <a:gd name="connsiteX89" fmla="*/ 491901 w 1653276"/>
              <a:gd name="connsiteY89" fmla="*/ 1454675 h 2180897"/>
              <a:gd name="connsiteX90" fmla="*/ 478040 w 1653276"/>
              <a:gd name="connsiteY90" fmla="*/ 1473086 h 2180897"/>
              <a:gd name="connsiteX91" fmla="*/ 460057 w 1653276"/>
              <a:gd name="connsiteY91" fmla="*/ 1492384 h 2180897"/>
              <a:gd name="connsiteX92" fmla="*/ 436457 w 1653276"/>
              <a:gd name="connsiteY92" fmla="*/ 1515558 h 2180897"/>
              <a:gd name="connsiteX93" fmla="*/ 429740 w 1653276"/>
              <a:gd name="connsiteY93" fmla="*/ 1531373 h 2180897"/>
              <a:gd name="connsiteX94" fmla="*/ 367792 w 1653276"/>
              <a:gd name="connsiteY94" fmla="*/ 1602882 h 2180897"/>
              <a:gd name="connsiteX95" fmla="*/ 317750 w 1653276"/>
              <a:gd name="connsiteY95" fmla="*/ 1680219 h 2180897"/>
              <a:gd name="connsiteX96" fmla="*/ 254061 w 1653276"/>
              <a:gd name="connsiteY96" fmla="*/ 1762106 h 2180897"/>
              <a:gd name="connsiteX97" fmla="*/ 235864 w 1653276"/>
              <a:gd name="connsiteY97" fmla="*/ 1798500 h 2180897"/>
              <a:gd name="connsiteX98" fmla="*/ 205085 w 1653276"/>
              <a:gd name="connsiteY98" fmla="*/ 1846373 h 2180897"/>
              <a:gd name="connsiteX99" fmla="*/ 173880 w 1653276"/>
              <a:gd name="connsiteY99" fmla="*/ 1912444 h 2180897"/>
              <a:gd name="connsiteX100" fmla="*/ 148540 w 1653276"/>
              <a:gd name="connsiteY100" fmla="*/ 1951645 h 2180897"/>
              <a:gd name="connsiteX101" fmla="*/ 132724 w 1653276"/>
              <a:gd name="connsiteY101" fmla="*/ 1985232 h 2180897"/>
              <a:gd name="connsiteX102" fmla="*/ 103260 w 1653276"/>
              <a:gd name="connsiteY102" fmla="*/ 2032680 h 2180897"/>
              <a:gd name="connsiteX103" fmla="*/ 87230 w 1653276"/>
              <a:gd name="connsiteY103" fmla="*/ 2054999 h 2180897"/>
              <a:gd name="connsiteX104" fmla="*/ 70775 w 1653276"/>
              <a:gd name="connsiteY104" fmla="*/ 2080553 h 2180897"/>
              <a:gd name="connsiteX105" fmla="*/ 61677 w 1653276"/>
              <a:gd name="connsiteY105" fmla="*/ 2101345 h 2180897"/>
              <a:gd name="connsiteX106" fmla="*/ 16859 w 1653276"/>
              <a:gd name="connsiteY106" fmla="*/ 2161978 h 2180897"/>
              <a:gd name="connsiteX107" fmla="*/ 191 w 1653276"/>
              <a:gd name="connsiteY107" fmla="*/ 1729371 h 2180897"/>
              <a:gd name="connsiteX108" fmla="*/ 26105 w 1653276"/>
              <a:gd name="connsiteY108" fmla="*/ 1689145 h 2180897"/>
              <a:gd name="connsiteX109" fmla="*/ 33249 w 1653276"/>
              <a:gd name="connsiteY109" fmla="*/ 1684382 h 2180897"/>
              <a:gd name="connsiteX110" fmla="*/ 53893 w 1653276"/>
              <a:gd name="connsiteY110" fmla="*/ 1671120 h 2180897"/>
              <a:gd name="connsiteX111" fmla="*/ 99636 w 1653276"/>
              <a:gd name="connsiteY111" fmla="*/ 1604836 h 2180897"/>
              <a:gd name="connsiteX112" fmla="*/ 126290 w 1653276"/>
              <a:gd name="connsiteY112" fmla="*/ 1576225 h 2180897"/>
              <a:gd name="connsiteX113" fmla="*/ 137984 w 1653276"/>
              <a:gd name="connsiteY113" fmla="*/ 1539192 h 2180897"/>
              <a:gd name="connsiteX114" fmla="*/ 171107 w 1653276"/>
              <a:gd name="connsiteY114" fmla="*/ 1496969 h 2180897"/>
              <a:gd name="connsiteX115" fmla="*/ 204019 w 1653276"/>
              <a:gd name="connsiteY115" fmla="*/ 1375419 h 2180897"/>
              <a:gd name="connsiteX116" fmla="*/ 217667 w 1653276"/>
              <a:gd name="connsiteY116" fmla="*/ 1339025 h 2180897"/>
              <a:gd name="connsiteX117" fmla="*/ 231314 w 1653276"/>
              <a:gd name="connsiteY117" fmla="*/ 1307180 h 2180897"/>
              <a:gd name="connsiteX118" fmla="*/ 254061 w 1653276"/>
              <a:gd name="connsiteY118" fmla="*/ 1252589 h 2180897"/>
              <a:gd name="connsiteX119" fmla="*/ 263159 w 1653276"/>
              <a:gd name="connsiteY119" fmla="*/ 1207097 h 2180897"/>
              <a:gd name="connsiteX120" fmla="*/ 267708 w 1653276"/>
              <a:gd name="connsiteY120" fmla="*/ 1188900 h 2180897"/>
              <a:gd name="connsiteX121" fmla="*/ 272258 w 1653276"/>
              <a:gd name="connsiteY121" fmla="*/ 1175252 h 2180897"/>
              <a:gd name="connsiteX122" fmla="*/ 276807 w 1653276"/>
              <a:gd name="connsiteY122" fmla="*/ 1152506 h 2180897"/>
              <a:gd name="connsiteX123" fmla="*/ 285905 w 1653276"/>
              <a:gd name="connsiteY123" fmla="*/ 1129759 h 2180897"/>
              <a:gd name="connsiteX124" fmla="*/ 290455 w 1653276"/>
              <a:gd name="connsiteY124" fmla="*/ 1107013 h 2180897"/>
              <a:gd name="connsiteX125" fmla="*/ 304102 w 1653276"/>
              <a:gd name="connsiteY125" fmla="*/ 1056971 h 2180897"/>
              <a:gd name="connsiteX126" fmla="*/ 299553 w 1653276"/>
              <a:gd name="connsiteY126" fmla="*/ 938691 h 2180897"/>
              <a:gd name="connsiteX127" fmla="*/ 262306 w 1653276"/>
              <a:gd name="connsiteY127" fmla="*/ 577985 h 2180897"/>
              <a:gd name="connsiteX128" fmla="*/ 254061 w 1653276"/>
              <a:gd name="connsiteY128" fmla="*/ 542906 h 2180897"/>
              <a:gd name="connsiteX129" fmla="*/ 248446 w 1653276"/>
              <a:gd name="connsiteY129" fmla="*/ 527090 h 2180897"/>
              <a:gd name="connsiteX130" fmla="*/ 246917 w 1653276"/>
              <a:gd name="connsiteY130" fmla="*/ 497413 h 2180897"/>
              <a:gd name="connsiteX131" fmla="*/ 242368 w 1653276"/>
              <a:gd name="connsiteY131" fmla="*/ 470118 h 2180897"/>
              <a:gd name="connsiteX132" fmla="*/ 240413 w 1653276"/>
              <a:gd name="connsiteY132" fmla="*/ 451920 h 2180897"/>
              <a:gd name="connsiteX133" fmla="*/ 242367 w 1653276"/>
              <a:gd name="connsiteY133" fmla="*/ 393633 h 2180897"/>
              <a:gd name="connsiteX134" fmla="*/ 243683 w 1653276"/>
              <a:gd name="connsiteY134" fmla="*/ 364169 h 2180897"/>
              <a:gd name="connsiteX135" fmla="*/ 245814 w 1653276"/>
              <a:gd name="connsiteY135" fmla="*/ 333853 h 2180897"/>
              <a:gd name="connsiteX136" fmla="*/ 249511 w 1653276"/>
              <a:gd name="connsiteY136" fmla="*/ 329092 h 2180897"/>
              <a:gd name="connsiteX137" fmla="*/ 254061 w 1653276"/>
              <a:gd name="connsiteY137" fmla="*/ 279049 h 2180897"/>
              <a:gd name="connsiteX138" fmla="*/ 260564 w 1653276"/>
              <a:gd name="connsiteY138" fmla="*/ 201712 h 2180897"/>
              <a:gd name="connsiteX139" fmla="*/ 263159 w 1653276"/>
              <a:gd name="connsiteY139" fmla="*/ 165318 h 2180897"/>
              <a:gd name="connsiteX140" fmla="*/ 272258 w 1653276"/>
              <a:gd name="connsiteY140" fmla="*/ 151670 h 2180897"/>
              <a:gd name="connsiteX141" fmla="*/ 290455 w 1653276"/>
              <a:gd name="connsiteY141" fmla="*/ 119825 h 2180897"/>
              <a:gd name="connsiteX142" fmla="*/ 304102 w 1653276"/>
              <a:gd name="connsiteY142" fmla="*/ 74332 h 2180897"/>
              <a:gd name="connsiteX143" fmla="*/ 308652 w 1653276"/>
              <a:gd name="connsiteY143" fmla="*/ 60685 h 2180897"/>
              <a:gd name="connsiteX144" fmla="*/ 322299 w 1653276"/>
              <a:gd name="connsiteY144" fmla="*/ 39467 h 2180897"/>
              <a:gd name="connsiteX145" fmla="*/ 356525 w 1653276"/>
              <a:gd name="connsiteY145" fmla="*/ 4600 h 2180897"/>
              <a:gd name="connsiteX146" fmla="*/ 384033 w 1653276"/>
              <a:gd name="connsiteY146" fmla="*/ 37512 h 2180897"/>
              <a:gd name="connsiteX0" fmla="*/ 384033 w 1653276"/>
              <a:gd name="connsiteY0" fmla="*/ 37512 h 2180897"/>
              <a:gd name="connsiteX1" fmla="*/ 372341 w 1653276"/>
              <a:gd name="connsiteY1" fmla="*/ 110726 h 2180897"/>
              <a:gd name="connsiteX2" fmla="*/ 381440 w 1653276"/>
              <a:gd name="connsiteY2" fmla="*/ 260852 h 2180897"/>
              <a:gd name="connsiteX3" fmla="*/ 390538 w 1653276"/>
              <a:gd name="connsiteY3" fmla="*/ 333640 h 2180897"/>
              <a:gd name="connsiteX4" fmla="*/ 395087 w 1653276"/>
              <a:gd name="connsiteY4" fmla="*/ 351837 h 2180897"/>
              <a:gd name="connsiteX5" fmla="*/ 399637 w 1653276"/>
              <a:gd name="connsiteY5" fmla="*/ 383682 h 2180897"/>
              <a:gd name="connsiteX6" fmla="*/ 408735 w 1653276"/>
              <a:gd name="connsiteY6" fmla="*/ 410977 h 2180897"/>
              <a:gd name="connsiteX7" fmla="*/ 422383 w 1653276"/>
              <a:gd name="connsiteY7" fmla="*/ 451920 h 2180897"/>
              <a:gd name="connsiteX8" fmla="*/ 436031 w 1653276"/>
              <a:gd name="connsiteY8" fmla="*/ 461019 h 2180897"/>
              <a:gd name="connsiteX9" fmla="*/ 445129 w 1653276"/>
              <a:gd name="connsiteY9" fmla="*/ 492864 h 2180897"/>
              <a:gd name="connsiteX10" fmla="*/ 458777 w 1653276"/>
              <a:gd name="connsiteY10" fmla="*/ 506512 h 2180897"/>
              <a:gd name="connsiteX11" fmla="*/ 467876 w 1653276"/>
              <a:gd name="connsiteY11" fmla="*/ 520159 h 2180897"/>
              <a:gd name="connsiteX12" fmla="*/ 486073 w 1653276"/>
              <a:gd name="connsiteY12" fmla="*/ 547455 h 2180897"/>
              <a:gd name="connsiteX13" fmla="*/ 490622 w 1653276"/>
              <a:gd name="connsiteY13" fmla="*/ 565652 h 2180897"/>
              <a:gd name="connsiteX14" fmla="*/ 517917 w 1653276"/>
              <a:gd name="connsiteY14" fmla="*/ 592947 h 2180897"/>
              <a:gd name="connsiteX15" fmla="*/ 522467 w 1653276"/>
              <a:gd name="connsiteY15" fmla="*/ 606595 h 2180897"/>
              <a:gd name="connsiteX16" fmla="*/ 536114 w 1653276"/>
              <a:gd name="connsiteY16" fmla="*/ 615694 h 2180897"/>
              <a:gd name="connsiteX17" fmla="*/ 581607 w 1653276"/>
              <a:gd name="connsiteY17" fmla="*/ 652088 h 2180897"/>
              <a:gd name="connsiteX18" fmla="*/ 606521 w 1653276"/>
              <a:gd name="connsiteY18" fmla="*/ 670711 h 2180897"/>
              <a:gd name="connsiteX19" fmla="*/ 618001 w 1653276"/>
              <a:gd name="connsiteY19" fmla="*/ 685673 h 2180897"/>
              <a:gd name="connsiteX20" fmla="*/ 639005 w 1653276"/>
              <a:gd name="connsiteY20" fmla="*/ 699322 h 2180897"/>
              <a:gd name="connsiteX21" fmla="*/ 654395 w 1653276"/>
              <a:gd name="connsiteY21" fmla="*/ 715777 h 2180897"/>
              <a:gd name="connsiteX22" fmla="*/ 668043 w 1653276"/>
              <a:gd name="connsiteY22" fmla="*/ 720326 h 2180897"/>
              <a:gd name="connsiteX23" fmla="*/ 704437 w 1653276"/>
              <a:gd name="connsiteY23" fmla="*/ 743073 h 2180897"/>
              <a:gd name="connsiteX24" fmla="*/ 740831 w 1653276"/>
              <a:gd name="connsiteY24" fmla="*/ 752171 h 2180897"/>
              <a:gd name="connsiteX25" fmla="*/ 772676 w 1653276"/>
              <a:gd name="connsiteY25" fmla="*/ 761270 h 2180897"/>
              <a:gd name="connsiteX26" fmla="*/ 804520 w 1653276"/>
              <a:gd name="connsiteY26" fmla="*/ 779467 h 2180897"/>
              <a:gd name="connsiteX27" fmla="*/ 831816 w 1653276"/>
              <a:gd name="connsiteY27" fmla="*/ 793115 h 2180897"/>
              <a:gd name="connsiteX28" fmla="*/ 859111 w 1653276"/>
              <a:gd name="connsiteY28" fmla="*/ 797664 h 2180897"/>
              <a:gd name="connsiteX29" fmla="*/ 881858 w 1653276"/>
              <a:gd name="connsiteY29" fmla="*/ 802213 h 2180897"/>
              <a:gd name="connsiteX30" fmla="*/ 900055 w 1653276"/>
              <a:gd name="connsiteY30" fmla="*/ 806762 h 2180897"/>
              <a:gd name="connsiteX31" fmla="*/ 927350 w 1653276"/>
              <a:gd name="connsiteY31" fmla="*/ 811312 h 2180897"/>
              <a:gd name="connsiteX32" fmla="*/ 945547 w 1653276"/>
              <a:gd name="connsiteY32" fmla="*/ 815861 h 2180897"/>
              <a:gd name="connsiteX33" fmla="*/ 981941 w 1653276"/>
              <a:gd name="connsiteY33" fmla="*/ 820410 h 2180897"/>
              <a:gd name="connsiteX34" fmla="*/ 1013786 w 1653276"/>
              <a:gd name="connsiteY34" fmla="*/ 824959 h 2180897"/>
              <a:gd name="connsiteX35" fmla="*/ 1041082 w 1653276"/>
              <a:gd name="connsiteY35" fmla="*/ 829509 h 2180897"/>
              <a:gd name="connsiteX36" fmla="*/ 1150264 w 1653276"/>
              <a:gd name="connsiteY36" fmla="*/ 834058 h 2180897"/>
              <a:gd name="connsiteX37" fmla="*/ 1200305 w 1653276"/>
              <a:gd name="connsiteY37" fmla="*/ 838607 h 2180897"/>
              <a:gd name="connsiteX38" fmla="*/ 1245798 w 1653276"/>
              <a:gd name="connsiteY38" fmla="*/ 834058 h 2180897"/>
              <a:gd name="connsiteX39" fmla="*/ 1350431 w 1653276"/>
              <a:gd name="connsiteY39" fmla="*/ 829509 h 2180897"/>
              <a:gd name="connsiteX40" fmla="*/ 1377726 w 1653276"/>
              <a:gd name="connsiteY40" fmla="*/ 824959 h 2180897"/>
              <a:gd name="connsiteX41" fmla="*/ 1405022 w 1653276"/>
              <a:gd name="connsiteY41" fmla="*/ 815861 h 2180897"/>
              <a:gd name="connsiteX42" fmla="*/ 1459613 w 1653276"/>
              <a:gd name="connsiteY42" fmla="*/ 811312 h 2180897"/>
              <a:gd name="connsiteX43" fmla="*/ 1486908 w 1653276"/>
              <a:gd name="connsiteY43" fmla="*/ 806762 h 2180897"/>
              <a:gd name="connsiteX44" fmla="*/ 1505105 w 1653276"/>
              <a:gd name="connsiteY44" fmla="*/ 802213 h 2180897"/>
              <a:gd name="connsiteX45" fmla="*/ 1561012 w 1653276"/>
              <a:gd name="connsiteY45" fmla="*/ 790521 h 2180897"/>
              <a:gd name="connsiteX46" fmla="*/ 1597832 w 1653276"/>
              <a:gd name="connsiteY46" fmla="*/ 778827 h 2180897"/>
              <a:gd name="connsiteX47" fmla="*/ 1642649 w 1653276"/>
              <a:gd name="connsiteY47" fmla="*/ 758036 h 2180897"/>
              <a:gd name="connsiteX48" fmla="*/ 1653276 w 1653276"/>
              <a:gd name="connsiteY48" fmla="*/ 779253 h 2180897"/>
              <a:gd name="connsiteX49" fmla="*/ 1637034 w 1653276"/>
              <a:gd name="connsiteY49" fmla="*/ 802213 h 2180897"/>
              <a:gd name="connsiteX50" fmla="*/ 1618837 w 1653276"/>
              <a:gd name="connsiteY50" fmla="*/ 811312 h 2180897"/>
              <a:gd name="connsiteX51" fmla="*/ 1587205 w 1653276"/>
              <a:gd name="connsiteY51" fmla="*/ 837079 h 2180897"/>
              <a:gd name="connsiteX52" fmla="*/ 1564672 w 1653276"/>
              <a:gd name="connsiteY52" fmla="*/ 850513 h 2180897"/>
              <a:gd name="connsiteX53" fmla="*/ 1521134 w 1653276"/>
              <a:gd name="connsiteY53" fmla="*/ 864162 h 2180897"/>
              <a:gd name="connsiteX54" fmla="*/ 1517011 w 1653276"/>
              <a:gd name="connsiteY54" fmla="*/ 880191 h 2180897"/>
              <a:gd name="connsiteX55" fmla="*/ 1471092 w 1653276"/>
              <a:gd name="connsiteY55" fmla="*/ 889075 h 2180897"/>
              <a:gd name="connsiteX56" fmla="*/ 1457658 w 1653276"/>
              <a:gd name="connsiteY56" fmla="*/ 895793 h 2180897"/>
              <a:gd name="connsiteX57" fmla="*/ 1434912 w 1653276"/>
              <a:gd name="connsiteY57" fmla="*/ 909653 h 2180897"/>
              <a:gd name="connsiteX58" fmla="*/ 1409571 w 1653276"/>
              <a:gd name="connsiteY58" fmla="*/ 918753 h 2180897"/>
              <a:gd name="connsiteX59" fmla="*/ 1387038 w 1653276"/>
              <a:gd name="connsiteY59" fmla="*/ 925469 h 2180897"/>
              <a:gd name="connsiteX60" fmla="*/ 1359529 w 1653276"/>
              <a:gd name="connsiteY60" fmla="*/ 932187 h 2180897"/>
              <a:gd name="connsiteX61" fmla="*/ 1338951 w 1653276"/>
              <a:gd name="connsiteY61" fmla="*/ 951023 h 2180897"/>
              <a:gd name="connsiteX62" fmla="*/ 1316418 w 1653276"/>
              <a:gd name="connsiteY62" fmla="*/ 962504 h 2180897"/>
              <a:gd name="connsiteX63" fmla="*/ 1286527 w 1653276"/>
              <a:gd name="connsiteY63" fmla="*/ 969434 h 2180897"/>
              <a:gd name="connsiteX64" fmla="*/ 1246012 w 1653276"/>
              <a:gd name="connsiteY64" fmla="*/ 978320 h 2180897"/>
              <a:gd name="connsiteX65" fmla="*/ 1193588 w 1653276"/>
              <a:gd name="connsiteY65" fmla="*/ 994775 h 2180897"/>
              <a:gd name="connsiteX66" fmla="*/ 1138783 w 1653276"/>
              <a:gd name="connsiteY66" fmla="*/ 1007996 h 2180897"/>
              <a:gd name="connsiteX67" fmla="*/ 1122968 w 1653276"/>
              <a:gd name="connsiteY67" fmla="*/ 1012544 h 2180897"/>
              <a:gd name="connsiteX68" fmla="*/ 1099795 w 1653276"/>
              <a:gd name="connsiteY68" fmla="*/ 1021643 h 2180897"/>
              <a:gd name="connsiteX69" fmla="*/ 1061660 w 1653276"/>
              <a:gd name="connsiteY69" fmla="*/ 1028148 h 2180897"/>
              <a:gd name="connsiteX70" fmla="*/ 1019188 w 1653276"/>
              <a:gd name="connsiteY70" fmla="*/ 1041794 h 2180897"/>
              <a:gd name="connsiteX71" fmla="*/ 975436 w 1653276"/>
              <a:gd name="connsiteY71" fmla="*/ 1058251 h 2180897"/>
              <a:gd name="connsiteX72" fmla="*/ 909367 w 1653276"/>
              <a:gd name="connsiteY72" fmla="*/ 1083805 h 2180897"/>
              <a:gd name="connsiteX73" fmla="*/ 868424 w 1653276"/>
              <a:gd name="connsiteY73" fmla="*/ 1101789 h 2180897"/>
              <a:gd name="connsiteX74" fmla="*/ 827693 w 1653276"/>
              <a:gd name="connsiteY74" fmla="*/ 1129297 h 2180897"/>
              <a:gd name="connsiteX75" fmla="*/ 793893 w 1653276"/>
              <a:gd name="connsiteY75" fmla="*/ 1147280 h 2180897"/>
              <a:gd name="connsiteX76" fmla="*/ 772676 w 1653276"/>
              <a:gd name="connsiteY76" fmla="*/ 1168072 h 2180897"/>
              <a:gd name="connsiteX77" fmla="*/ 755119 w 1653276"/>
              <a:gd name="connsiteY77" fmla="*/ 1178912 h 2180897"/>
              <a:gd name="connsiteX78" fmla="*/ 723274 w 1653276"/>
              <a:gd name="connsiteY78" fmla="*/ 1206208 h 2180897"/>
              <a:gd name="connsiteX79" fmla="*/ 698359 w 1653276"/>
              <a:gd name="connsiteY79" fmla="*/ 1234144 h 2180897"/>
              <a:gd name="connsiteX80" fmla="*/ 647891 w 1653276"/>
              <a:gd name="connsiteY80" fmla="*/ 1283972 h 2180897"/>
              <a:gd name="connsiteX81" fmla="*/ 603714 w 1653276"/>
              <a:gd name="connsiteY81" fmla="*/ 1306931 h 2180897"/>
              <a:gd name="connsiteX82" fmla="*/ 609329 w 1653276"/>
              <a:gd name="connsiteY82" fmla="*/ 1314751 h 2180897"/>
              <a:gd name="connsiteX83" fmla="*/ 593086 w 1653276"/>
              <a:gd name="connsiteY83" fmla="*/ 1335329 h 2180897"/>
              <a:gd name="connsiteX84" fmla="*/ 574677 w 1653276"/>
              <a:gd name="connsiteY84" fmla="*/ 1344001 h 2180897"/>
              <a:gd name="connsiteX85" fmla="*/ 567959 w 1653276"/>
              <a:gd name="connsiteY85" fmla="*/ 1348123 h 2180897"/>
              <a:gd name="connsiteX86" fmla="*/ 552357 w 1653276"/>
              <a:gd name="connsiteY86" fmla="*/ 1376485 h 2180897"/>
              <a:gd name="connsiteX87" fmla="*/ 522679 w 1653276"/>
              <a:gd name="connsiteY87" fmla="*/ 1411777 h 2180897"/>
              <a:gd name="connsiteX88" fmla="*/ 500360 w 1653276"/>
              <a:gd name="connsiteY88" fmla="*/ 1441241 h 2180897"/>
              <a:gd name="connsiteX89" fmla="*/ 491901 w 1653276"/>
              <a:gd name="connsiteY89" fmla="*/ 1454675 h 2180897"/>
              <a:gd name="connsiteX90" fmla="*/ 478040 w 1653276"/>
              <a:gd name="connsiteY90" fmla="*/ 1473086 h 2180897"/>
              <a:gd name="connsiteX91" fmla="*/ 460057 w 1653276"/>
              <a:gd name="connsiteY91" fmla="*/ 1492384 h 2180897"/>
              <a:gd name="connsiteX92" fmla="*/ 436457 w 1653276"/>
              <a:gd name="connsiteY92" fmla="*/ 1515558 h 2180897"/>
              <a:gd name="connsiteX93" fmla="*/ 429740 w 1653276"/>
              <a:gd name="connsiteY93" fmla="*/ 1531373 h 2180897"/>
              <a:gd name="connsiteX94" fmla="*/ 367792 w 1653276"/>
              <a:gd name="connsiteY94" fmla="*/ 1602882 h 2180897"/>
              <a:gd name="connsiteX95" fmla="*/ 317750 w 1653276"/>
              <a:gd name="connsiteY95" fmla="*/ 1680219 h 2180897"/>
              <a:gd name="connsiteX96" fmla="*/ 254061 w 1653276"/>
              <a:gd name="connsiteY96" fmla="*/ 1762106 h 2180897"/>
              <a:gd name="connsiteX97" fmla="*/ 235864 w 1653276"/>
              <a:gd name="connsiteY97" fmla="*/ 1798500 h 2180897"/>
              <a:gd name="connsiteX98" fmla="*/ 205085 w 1653276"/>
              <a:gd name="connsiteY98" fmla="*/ 1846373 h 2180897"/>
              <a:gd name="connsiteX99" fmla="*/ 173880 w 1653276"/>
              <a:gd name="connsiteY99" fmla="*/ 1912444 h 2180897"/>
              <a:gd name="connsiteX100" fmla="*/ 148540 w 1653276"/>
              <a:gd name="connsiteY100" fmla="*/ 1951645 h 2180897"/>
              <a:gd name="connsiteX101" fmla="*/ 132724 w 1653276"/>
              <a:gd name="connsiteY101" fmla="*/ 1985232 h 2180897"/>
              <a:gd name="connsiteX102" fmla="*/ 103260 w 1653276"/>
              <a:gd name="connsiteY102" fmla="*/ 2032680 h 2180897"/>
              <a:gd name="connsiteX103" fmla="*/ 87230 w 1653276"/>
              <a:gd name="connsiteY103" fmla="*/ 2054999 h 2180897"/>
              <a:gd name="connsiteX104" fmla="*/ 70775 w 1653276"/>
              <a:gd name="connsiteY104" fmla="*/ 2080553 h 2180897"/>
              <a:gd name="connsiteX105" fmla="*/ 61677 w 1653276"/>
              <a:gd name="connsiteY105" fmla="*/ 2101345 h 2180897"/>
              <a:gd name="connsiteX106" fmla="*/ 16859 w 1653276"/>
              <a:gd name="connsiteY106" fmla="*/ 2161978 h 2180897"/>
              <a:gd name="connsiteX107" fmla="*/ 191 w 1653276"/>
              <a:gd name="connsiteY107" fmla="*/ 1729371 h 2180897"/>
              <a:gd name="connsiteX108" fmla="*/ 26105 w 1653276"/>
              <a:gd name="connsiteY108" fmla="*/ 1689145 h 2180897"/>
              <a:gd name="connsiteX109" fmla="*/ 59443 w 1653276"/>
              <a:gd name="connsiteY109" fmla="*/ 1672476 h 2180897"/>
              <a:gd name="connsiteX110" fmla="*/ 53893 w 1653276"/>
              <a:gd name="connsiteY110" fmla="*/ 1671120 h 2180897"/>
              <a:gd name="connsiteX111" fmla="*/ 99636 w 1653276"/>
              <a:gd name="connsiteY111" fmla="*/ 1604836 h 2180897"/>
              <a:gd name="connsiteX112" fmla="*/ 126290 w 1653276"/>
              <a:gd name="connsiteY112" fmla="*/ 1576225 h 2180897"/>
              <a:gd name="connsiteX113" fmla="*/ 137984 w 1653276"/>
              <a:gd name="connsiteY113" fmla="*/ 1539192 h 2180897"/>
              <a:gd name="connsiteX114" fmla="*/ 171107 w 1653276"/>
              <a:gd name="connsiteY114" fmla="*/ 1496969 h 2180897"/>
              <a:gd name="connsiteX115" fmla="*/ 204019 w 1653276"/>
              <a:gd name="connsiteY115" fmla="*/ 1375419 h 2180897"/>
              <a:gd name="connsiteX116" fmla="*/ 217667 w 1653276"/>
              <a:gd name="connsiteY116" fmla="*/ 1339025 h 2180897"/>
              <a:gd name="connsiteX117" fmla="*/ 231314 w 1653276"/>
              <a:gd name="connsiteY117" fmla="*/ 1307180 h 2180897"/>
              <a:gd name="connsiteX118" fmla="*/ 254061 w 1653276"/>
              <a:gd name="connsiteY118" fmla="*/ 1252589 h 2180897"/>
              <a:gd name="connsiteX119" fmla="*/ 263159 w 1653276"/>
              <a:gd name="connsiteY119" fmla="*/ 1207097 h 2180897"/>
              <a:gd name="connsiteX120" fmla="*/ 267708 w 1653276"/>
              <a:gd name="connsiteY120" fmla="*/ 1188900 h 2180897"/>
              <a:gd name="connsiteX121" fmla="*/ 272258 w 1653276"/>
              <a:gd name="connsiteY121" fmla="*/ 1175252 h 2180897"/>
              <a:gd name="connsiteX122" fmla="*/ 276807 w 1653276"/>
              <a:gd name="connsiteY122" fmla="*/ 1152506 h 2180897"/>
              <a:gd name="connsiteX123" fmla="*/ 285905 w 1653276"/>
              <a:gd name="connsiteY123" fmla="*/ 1129759 h 2180897"/>
              <a:gd name="connsiteX124" fmla="*/ 290455 w 1653276"/>
              <a:gd name="connsiteY124" fmla="*/ 1107013 h 2180897"/>
              <a:gd name="connsiteX125" fmla="*/ 304102 w 1653276"/>
              <a:gd name="connsiteY125" fmla="*/ 1056971 h 2180897"/>
              <a:gd name="connsiteX126" fmla="*/ 299553 w 1653276"/>
              <a:gd name="connsiteY126" fmla="*/ 938691 h 2180897"/>
              <a:gd name="connsiteX127" fmla="*/ 262306 w 1653276"/>
              <a:gd name="connsiteY127" fmla="*/ 577985 h 2180897"/>
              <a:gd name="connsiteX128" fmla="*/ 254061 w 1653276"/>
              <a:gd name="connsiteY128" fmla="*/ 542906 h 2180897"/>
              <a:gd name="connsiteX129" fmla="*/ 248446 w 1653276"/>
              <a:gd name="connsiteY129" fmla="*/ 527090 h 2180897"/>
              <a:gd name="connsiteX130" fmla="*/ 246917 w 1653276"/>
              <a:gd name="connsiteY130" fmla="*/ 497413 h 2180897"/>
              <a:gd name="connsiteX131" fmla="*/ 242368 w 1653276"/>
              <a:gd name="connsiteY131" fmla="*/ 470118 h 2180897"/>
              <a:gd name="connsiteX132" fmla="*/ 240413 w 1653276"/>
              <a:gd name="connsiteY132" fmla="*/ 451920 h 2180897"/>
              <a:gd name="connsiteX133" fmla="*/ 242367 w 1653276"/>
              <a:gd name="connsiteY133" fmla="*/ 393633 h 2180897"/>
              <a:gd name="connsiteX134" fmla="*/ 243683 w 1653276"/>
              <a:gd name="connsiteY134" fmla="*/ 364169 h 2180897"/>
              <a:gd name="connsiteX135" fmla="*/ 245814 w 1653276"/>
              <a:gd name="connsiteY135" fmla="*/ 333853 h 2180897"/>
              <a:gd name="connsiteX136" fmla="*/ 249511 w 1653276"/>
              <a:gd name="connsiteY136" fmla="*/ 329092 h 2180897"/>
              <a:gd name="connsiteX137" fmla="*/ 254061 w 1653276"/>
              <a:gd name="connsiteY137" fmla="*/ 279049 h 2180897"/>
              <a:gd name="connsiteX138" fmla="*/ 260564 w 1653276"/>
              <a:gd name="connsiteY138" fmla="*/ 201712 h 2180897"/>
              <a:gd name="connsiteX139" fmla="*/ 263159 w 1653276"/>
              <a:gd name="connsiteY139" fmla="*/ 165318 h 2180897"/>
              <a:gd name="connsiteX140" fmla="*/ 272258 w 1653276"/>
              <a:gd name="connsiteY140" fmla="*/ 151670 h 2180897"/>
              <a:gd name="connsiteX141" fmla="*/ 290455 w 1653276"/>
              <a:gd name="connsiteY141" fmla="*/ 119825 h 2180897"/>
              <a:gd name="connsiteX142" fmla="*/ 304102 w 1653276"/>
              <a:gd name="connsiteY142" fmla="*/ 74332 h 2180897"/>
              <a:gd name="connsiteX143" fmla="*/ 308652 w 1653276"/>
              <a:gd name="connsiteY143" fmla="*/ 60685 h 2180897"/>
              <a:gd name="connsiteX144" fmla="*/ 322299 w 1653276"/>
              <a:gd name="connsiteY144" fmla="*/ 39467 h 2180897"/>
              <a:gd name="connsiteX145" fmla="*/ 356525 w 1653276"/>
              <a:gd name="connsiteY145" fmla="*/ 4600 h 2180897"/>
              <a:gd name="connsiteX146" fmla="*/ 384033 w 1653276"/>
              <a:gd name="connsiteY146" fmla="*/ 37512 h 2180897"/>
              <a:gd name="connsiteX0" fmla="*/ 384033 w 1653276"/>
              <a:gd name="connsiteY0" fmla="*/ 37512 h 2180897"/>
              <a:gd name="connsiteX1" fmla="*/ 372341 w 1653276"/>
              <a:gd name="connsiteY1" fmla="*/ 110726 h 2180897"/>
              <a:gd name="connsiteX2" fmla="*/ 381440 w 1653276"/>
              <a:gd name="connsiteY2" fmla="*/ 260852 h 2180897"/>
              <a:gd name="connsiteX3" fmla="*/ 390538 w 1653276"/>
              <a:gd name="connsiteY3" fmla="*/ 333640 h 2180897"/>
              <a:gd name="connsiteX4" fmla="*/ 395087 w 1653276"/>
              <a:gd name="connsiteY4" fmla="*/ 351837 h 2180897"/>
              <a:gd name="connsiteX5" fmla="*/ 399637 w 1653276"/>
              <a:gd name="connsiteY5" fmla="*/ 383682 h 2180897"/>
              <a:gd name="connsiteX6" fmla="*/ 408735 w 1653276"/>
              <a:gd name="connsiteY6" fmla="*/ 410977 h 2180897"/>
              <a:gd name="connsiteX7" fmla="*/ 422383 w 1653276"/>
              <a:gd name="connsiteY7" fmla="*/ 451920 h 2180897"/>
              <a:gd name="connsiteX8" fmla="*/ 436031 w 1653276"/>
              <a:gd name="connsiteY8" fmla="*/ 461019 h 2180897"/>
              <a:gd name="connsiteX9" fmla="*/ 445129 w 1653276"/>
              <a:gd name="connsiteY9" fmla="*/ 492864 h 2180897"/>
              <a:gd name="connsiteX10" fmla="*/ 458777 w 1653276"/>
              <a:gd name="connsiteY10" fmla="*/ 506512 h 2180897"/>
              <a:gd name="connsiteX11" fmla="*/ 467876 w 1653276"/>
              <a:gd name="connsiteY11" fmla="*/ 520159 h 2180897"/>
              <a:gd name="connsiteX12" fmla="*/ 486073 w 1653276"/>
              <a:gd name="connsiteY12" fmla="*/ 547455 h 2180897"/>
              <a:gd name="connsiteX13" fmla="*/ 490622 w 1653276"/>
              <a:gd name="connsiteY13" fmla="*/ 565652 h 2180897"/>
              <a:gd name="connsiteX14" fmla="*/ 517917 w 1653276"/>
              <a:gd name="connsiteY14" fmla="*/ 592947 h 2180897"/>
              <a:gd name="connsiteX15" fmla="*/ 522467 w 1653276"/>
              <a:gd name="connsiteY15" fmla="*/ 606595 h 2180897"/>
              <a:gd name="connsiteX16" fmla="*/ 536114 w 1653276"/>
              <a:gd name="connsiteY16" fmla="*/ 615694 h 2180897"/>
              <a:gd name="connsiteX17" fmla="*/ 581607 w 1653276"/>
              <a:gd name="connsiteY17" fmla="*/ 652088 h 2180897"/>
              <a:gd name="connsiteX18" fmla="*/ 606521 w 1653276"/>
              <a:gd name="connsiteY18" fmla="*/ 670711 h 2180897"/>
              <a:gd name="connsiteX19" fmla="*/ 618001 w 1653276"/>
              <a:gd name="connsiteY19" fmla="*/ 685673 h 2180897"/>
              <a:gd name="connsiteX20" fmla="*/ 639005 w 1653276"/>
              <a:gd name="connsiteY20" fmla="*/ 699322 h 2180897"/>
              <a:gd name="connsiteX21" fmla="*/ 654395 w 1653276"/>
              <a:gd name="connsiteY21" fmla="*/ 715777 h 2180897"/>
              <a:gd name="connsiteX22" fmla="*/ 668043 w 1653276"/>
              <a:gd name="connsiteY22" fmla="*/ 720326 h 2180897"/>
              <a:gd name="connsiteX23" fmla="*/ 704437 w 1653276"/>
              <a:gd name="connsiteY23" fmla="*/ 743073 h 2180897"/>
              <a:gd name="connsiteX24" fmla="*/ 740831 w 1653276"/>
              <a:gd name="connsiteY24" fmla="*/ 752171 h 2180897"/>
              <a:gd name="connsiteX25" fmla="*/ 772676 w 1653276"/>
              <a:gd name="connsiteY25" fmla="*/ 761270 h 2180897"/>
              <a:gd name="connsiteX26" fmla="*/ 804520 w 1653276"/>
              <a:gd name="connsiteY26" fmla="*/ 779467 h 2180897"/>
              <a:gd name="connsiteX27" fmla="*/ 831816 w 1653276"/>
              <a:gd name="connsiteY27" fmla="*/ 793115 h 2180897"/>
              <a:gd name="connsiteX28" fmla="*/ 859111 w 1653276"/>
              <a:gd name="connsiteY28" fmla="*/ 797664 h 2180897"/>
              <a:gd name="connsiteX29" fmla="*/ 881858 w 1653276"/>
              <a:gd name="connsiteY29" fmla="*/ 802213 h 2180897"/>
              <a:gd name="connsiteX30" fmla="*/ 900055 w 1653276"/>
              <a:gd name="connsiteY30" fmla="*/ 806762 h 2180897"/>
              <a:gd name="connsiteX31" fmla="*/ 927350 w 1653276"/>
              <a:gd name="connsiteY31" fmla="*/ 811312 h 2180897"/>
              <a:gd name="connsiteX32" fmla="*/ 945547 w 1653276"/>
              <a:gd name="connsiteY32" fmla="*/ 815861 h 2180897"/>
              <a:gd name="connsiteX33" fmla="*/ 981941 w 1653276"/>
              <a:gd name="connsiteY33" fmla="*/ 820410 h 2180897"/>
              <a:gd name="connsiteX34" fmla="*/ 1013786 w 1653276"/>
              <a:gd name="connsiteY34" fmla="*/ 824959 h 2180897"/>
              <a:gd name="connsiteX35" fmla="*/ 1041082 w 1653276"/>
              <a:gd name="connsiteY35" fmla="*/ 829509 h 2180897"/>
              <a:gd name="connsiteX36" fmla="*/ 1150264 w 1653276"/>
              <a:gd name="connsiteY36" fmla="*/ 834058 h 2180897"/>
              <a:gd name="connsiteX37" fmla="*/ 1200305 w 1653276"/>
              <a:gd name="connsiteY37" fmla="*/ 838607 h 2180897"/>
              <a:gd name="connsiteX38" fmla="*/ 1245798 w 1653276"/>
              <a:gd name="connsiteY38" fmla="*/ 834058 h 2180897"/>
              <a:gd name="connsiteX39" fmla="*/ 1350431 w 1653276"/>
              <a:gd name="connsiteY39" fmla="*/ 829509 h 2180897"/>
              <a:gd name="connsiteX40" fmla="*/ 1377726 w 1653276"/>
              <a:gd name="connsiteY40" fmla="*/ 824959 h 2180897"/>
              <a:gd name="connsiteX41" fmla="*/ 1405022 w 1653276"/>
              <a:gd name="connsiteY41" fmla="*/ 815861 h 2180897"/>
              <a:gd name="connsiteX42" fmla="*/ 1459613 w 1653276"/>
              <a:gd name="connsiteY42" fmla="*/ 811312 h 2180897"/>
              <a:gd name="connsiteX43" fmla="*/ 1486908 w 1653276"/>
              <a:gd name="connsiteY43" fmla="*/ 806762 h 2180897"/>
              <a:gd name="connsiteX44" fmla="*/ 1505105 w 1653276"/>
              <a:gd name="connsiteY44" fmla="*/ 802213 h 2180897"/>
              <a:gd name="connsiteX45" fmla="*/ 1561012 w 1653276"/>
              <a:gd name="connsiteY45" fmla="*/ 790521 h 2180897"/>
              <a:gd name="connsiteX46" fmla="*/ 1597832 w 1653276"/>
              <a:gd name="connsiteY46" fmla="*/ 778827 h 2180897"/>
              <a:gd name="connsiteX47" fmla="*/ 1642649 w 1653276"/>
              <a:gd name="connsiteY47" fmla="*/ 758036 h 2180897"/>
              <a:gd name="connsiteX48" fmla="*/ 1653276 w 1653276"/>
              <a:gd name="connsiteY48" fmla="*/ 779253 h 2180897"/>
              <a:gd name="connsiteX49" fmla="*/ 1637034 w 1653276"/>
              <a:gd name="connsiteY49" fmla="*/ 802213 h 2180897"/>
              <a:gd name="connsiteX50" fmla="*/ 1618837 w 1653276"/>
              <a:gd name="connsiteY50" fmla="*/ 811312 h 2180897"/>
              <a:gd name="connsiteX51" fmla="*/ 1587205 w 1653276"/>
              <a:gd name="connsiteY51" fmla="*/ 837079 h 2180897"/>
              <a:gd name="connsiteX52" fmla="*/ 1564672 w 1653276"/>
              <a:gd name="connsiteY52" fmla="*/ 850513 h 2180897"/>
              <a:gd name="connsiteX53" fmla="*/ 1521134 w 1653276"/>
              <a:gd name="connsiteY53" fmla="*/ 864162 h 2180897"/>
              <a:gd name="connsiteX54" fmla="*/ 1517011 w 1653276"/>
              <a:gd name="connsiteY54" fmla="*/ 880191 h 2180897"/>
              <a:gd name="connsiteX55" fmla="*/ 1471092 w 1653276"/>
              <a:gd name="connsiteY55" fmla="*/ 889075 h 2180897"/>
              <a:gd name="connsiteX56" fmla="*/ 1457658 w 1653276"/>
              <a:gd name="connsiteY56" fmla="*/ 895793 h 2180897"/>
              <a:gd name="connsiteX57" fmla="*/ 1434912 w 1653276"/>
              <a:gd name="connsiteY57" fmla="*/ 909653 h 2180897"/>
              <a:gd name="connsiteX58" fmla="*/ 1409571 w 1653276"/>
              <a:gd name="connsiteY58" fmla="*/ 918753 h 2180897"/>
              <a:gd name="connsiteX59" fmla="*/ 1387038 w 1653276"/>
              <a:gd name="connsiteY59" fmla="*/ 925469 h 2180897"/>
              <a:gd name="connsiteX60" fmla="*/ 1359529 w 1653276"/>
              <a:gd name="connsiteY60" fmla="*/ 932187 h 2180897"/>
              <a:gd name="connsiteX61" fmla="*/ 1338951 w 1653276"/>
              <a:gd name="connsiteY61" fmla="*/ 951023 h 2180897"/>
              <a:gd name="connsiteX62" fmla="*/ 1316418 w 1653276"/>
              <a:gd name="connsiteY62" fmla="*/ 962504 h 2180897"/>
              <a:gd name="connsiteX63" fmla="*/ 1286527 w 1653276"/>
              <a:gd name="connsiteY63" fmla="*/ 969434 h 2180897"/>
              <a:gd name="connsiteX64" fmla="*/ 1246012 w 1653276"/>
              <a:gd name="connsiteY64" fmla="*/ 978320 h 2180897"/>
              <a:gd name="connsiteX65" fmla="*/ 1193588 w 1653276"/>
              <a:gd name="connsiteY65" fmla="*/ 994775 h 2180897"/>
              <a:gd name="connsiteX66" fmla="*/ 1138783 w 1653276"/>
              <a:gd name="connsiteY66" fmla="*/ 1007996 h 2180897"/>
              <a:gd name="connsiteX67" fmla="*/ 1122968 w 1653276"/>
              <a:gd name="connsiteY67" fmla="*/ 1012544 h 2180897"/>
              <a:gd name="connsiteX68" fmla="*/ 1099795 w 1653276"/>
              <a:gd name="connsiteY68" fmla="*/ 1021643 h 2180897"/>
              <a:gd name="connsiteX69" fmla="*/ 1061660 w 1653276"/>
              <a:gd name="connsiteY69" fmla="*/ 1028148 h 2180897"/>
              <a:gd name="connsiteX70" fmla="*/ 1019188 w 1653276"/>
              <a:gd name="connsiteY70" fmla="*/ 1041794 h 2180897"/>
              <a:gd name="connsiteX71" fmla="*/ 975436 w 1653276"/>
              <a:gd name="connsiteY71" fmla="*/ 1058251 h 2180897"/>
              <a:gd name="connsiteX72" fmla="*/ 909367 w 1653276"/>
              <a:gd name="connsiteY72" fmla="*/ 1083805 h 2180897"/>
              <a:gd name="connsiteX73" fmla="*/ 868424 w 1653276"/>
              <a:gd name="connsiteY73" fmla="*/ 1101789 h 2180897"/>
              <a:gd name="connsiteX74" fmla="*/ 827693 w 1653276"/>
              <a:gd name="connsiteY74" fmla="*/ 1129297 h 2180897"/>
              <a:gd name="connsiteX75" fmla="*/ 793893 w 1653276"/>
              <a:gd name="connsiteY75" fmla="*/ 1147280 h 2180897"/>
              <a:gd name="connsiteX76" fmla="*/ 772676 w 1653276"/>
              <a:gd name="connsiteY76" fmla="*/ 1168072 h 2180897"/>
              <a:gd name="connsiteX77" fmla="*/ 755119 w 1653276"/>
              <a:gd name="connsiteY77" fmla="*/ 1178912 h 2180897"/>
              <a:gd name="connsiteX78" fmla="*/ 723274 w 1653276"/>
              <a:gd name="connsiteY78" fmla="*/ 1206208 h 2180897"/>
              <a:gd name="connsiteX79" fmla="*/ 698359 w 1653276"/>
              <a:gd name="connsiteY79" fmla="*/ 1234144 h 2180897"/>
              <a:gd name="connsiteX80" fmla="*/ 647891 w 1653276"/>
              <a:gd name="connsiteY80" fmla="*/ 1283972 h 2180897"/>
              <a:gd name="connsiteX81" fmla="*/ 603714 w 1653276"/>
              <a:gd name="connsiteY81" fmla="*/ 1306931 h 2180897"/>
              <a:gd name="connsiteX82" fmla="*/ 609329 w 1653276"/>
              <a:gd name="connsiteY82" fmla="*/ 1314751 h 2180897"/>
              <a:gd name="connsiteX83" fmla="*/ 593086 w 1653276"/>
              <a:gd name="connsiteY83" fmla="*/ 1335329 h 2180897"/>
              <a:gd name="connsiteX84" fmla="*/ 574677 w 1653276"/>
              <a:gd name="connsiteY84" fmla="*/ 1344001 h 2180897"/>
              <a:gd name="connsiteX85" fmla="*/ 567959 w 1653276"/>
              <a:gd name="connsiteY85" fmla="*/ 1348123 h 2180897"/>
              <a:gd name="connsiteX86" fmla="*/ 552357 w 1653276"/>
              <a:gd name="connsiteY86" fmla="*/ 1376485 h 2180897"/>
              <a:gd name="connsiteX87" fmla="*/ 522679 w 1653276"/>
              <a:gd name="connsiteY87" fmla="*/ 1411777 h 2180897"/>
              <a:gd name="connsiteX88" fmla="*/ 500360 w 1653276"/>
              <a:gd name="connsiteY88" fmla="*/ 1441241 h 2180897"/>
              <a:gd name="connsiteX89" fmla="*/ 491901 w 1653276"/>
              <a:gd name="connsiteY89" fmla="*/ 1454675 h 2180897"/>
              <a:gd name="connsiteX90" fmla="*/ 478040 w 1653276"/>
              <a:gd name="connsiteY90" fmla="*/ 1473086 h 2180897"/>
              <a:gd name="connsiteX91" fmla="*/ 460057 w 1653276"/>
              <a:gd name="connsiteY91" fmla="*/ 1492384 h 2180897"/>
              <a:gd name="connsiteX92" fmla="*/ 436457 w 1653276"/>
              <a:gd name="connsiteY92" fmla="*/ 1515558 h 2180897"/>
              <a:gd name="connsiteX93" fmla="*/ 429740 w 1653276"/>
              <a:gd name="connsiteY93" fmla="*/ 1531373 h 2180897"/>
              <a:gd name="connsiteX94" fmla="*/ 367792 w 1653276"/>
              <a:gd name="connsiteY94" fmla="*/ 1602882 h 2180897"/>
              <a:gd name="connsiteX95" fmla="*/ 317750 w 1653276"/>
              <a:gd name="connsiteY95" fmla="*/ 1680219 h 2180897"/>
              <a:gd name="connsiteX96" fmla="*/ 254061 w 1653276"/>
              <a:gd name="connsiteY96" fmla="*/ 1762106 h 2180897"/>
              <a:gd name="connsiteX97" fmla="*/ 235864 w 1653276"/>
              <a:gd name="connsiteY97" fmla="*/ 1798500 h 2180897"/>
              <a:gd name="connsiteX98" fmla="*/ 205085 w 1653276"/>
              <a:gd name="connsiteY98" fmla="*/ 1846373 h 2180897"/>
              <a:gd name="connsiteX99" fmla="*/ 173880 w 1653276"/>
              <a:gd name="connsiteY99" fmla="*/ 1912444 h 2180897"/>
              <a:gd name="connsiteX100" fmla="*/ 148540 w 1653276"/>
              <a:gd name="connsiteY100" fmla="*/ 1951645 h 2180897"/>
              <a:gd name="connsiteX101" fmla="*/ 132724 w 1653276"/>
              <a:gd name="connsiteY101" fmla="*/ 1985232 h 2180897"/>
              <a:gd name="connsiteX102" fmla="*/ 103260 w 1653276"/>
              <a:gd name="connsiteY102" fmla="*/ 2032680 h 2180897"/>
              <a:gd name="connsiteX103" fmla="*/ 87230 w 1653276"/>
              <a:gd name="connsiteY103" fmla="*/ 2054999 h 2180897"/>
              <a:gd name="connsiteX104" fmla="*/ 70775 w 1653276"/>
              <a:gd name="connsiteY104" fmla="*/ 2080553 h 2180897"/>
              <a:gd name="connsiteX105" fmla="*/ 61677 w 1653276"/>
              <a:gd name="connsiteY105" fmla="*/ 2101345 h 2180897"/>
              <a:gd name="connsiteX106" fmla="*/ 16859 w 1653276"/>
              <a:gd name="connsiteY106" fmla="*/ 2161978 h 2180897"/>
              <a:gd name="connsiteX107" fmla="*/ 191 w 1653276"/>
              <a:gd name="connsiteY107" fmla="*/ 1729371 h 2180897"/>
              <a:gd name="connsiteX108" fmla="*/ 26105 w 1653276"/>
              <a:gd name="connsiteY108" fmla="*/ 1689145 h 2180897"/>
              <a:gd name="connsiteX109" fmla="*/ 59443 w 1653276"/>
              <a:gd name="connsiteY109" fmla="*/ 1672476 h 2180897"/>
              <a:gd name="connsiteX110" fmla="*/ 61036 w 1653276"/>
              <a:gd name="connsiteY110" fmla="*/ 1649689 h 2180897"/>
              <a:gd name="connsiteX111" fmla="*/ 99636 w 1653276"/>
              <a:gd name="connsiteY111" fmla="*/ 1604836 h 2180897"/>
              <a:gd name="connsiteX112" fmla="*/ 126290 w 1653276"/>
              <a:gd name="connsiteY112" fmla="*/ 1576225 h 2180897"/>
              <a:gd name="connsiteX113" fmla="*/ 137984 w 1653276"/>
              <a:gd name="connsiteY113" fmla="*/ 1539192 h 2180897"/>
              <a:gd name="connsiteX114" fmla="*/ 171107 w 1653276"/>
              <a:gd name="connsiteY114" fmla="*/ 1496969 h 2180897"/>
              <a:gd name="connsiteX115" fmla="*/ 204019 w 1653276"/>
              <a:gd name="connsiteY115" fmla="*/ 1375419 h 2180897"/>
              <a:gd name="connsiteX116" fmla="*/ 217667 w 1653276"/>
              <a:gd name="connsiteY116" fmla="*/ 1339025 h 2180897"/>
              <a:gd name="connsiteX117" fmla="*/ 231314 w 1653276"/>
              <a:gd name="connsiteY117" fmla="*/ 1307180 h 2180897"/>
              <a:gd name="connsiteX118" fmla="*/ 254061 w 1653276"/>
              <a:gd name="connsiteY118" fmla="*/ 1252589 h 2180897"/>
              <a:gd name="connsiteX119" fmla="*/ 263159 w 1653276"/>
              <a:gd name="connsiteY119" fmla="*/ 1207097 h 2180897"/>
              <a:gd name="connsiteX120" fmla="*/ 267708 w 1653276"/>
              <a:gd name="connsiteY120" fmla="*/ 1188900 h 2180897"/>
              <a:gd name="connsiteX121" fmla="*/ 272258 w 1653276"/>
              <a:gd name="connsiteY121" fmla="*/ 1175252 h 2180897"/>
              <a:gd name="connsiteX122" fmla="*/ 276807 w 1653276"/>
              <a:gd name="connsiteY122" fmla="*/ 1152506 h 2180897"/>
              <a:gd name="connsiteX123" fmla="*/ 285905 w 1653276"/>
              <a:gd name="connsiteY123" fmla="*/ 1129759 h 2180897"/>
              <a:gd name="connsiteX124" fmla="*/ 290455 w 1653276"/>
              <a:gd name="connsiteY124" fmla="*/ 1107013 h 2180897"/>
              <a:gd name="connsiteX125" fmla="*/ 304102 w 1653276"/>
              <a:gd name="connsiteY125" fmla="*/ 1056971 h 2180897"/>
              <a:gd name="connsiteX126" fmla="*/ 299553 w 1653276"/>
              <a:gd name="connsiteY126" fmla="*/ 938691 h 2180897"/>
              <a:gd name="connsiteX127" fmla="*/ 262306 w 1653276"/>
              <a:gd name="connsiteY127" fmla="*/ 577985 h 2180897"/>
              <a:gd name="connsiteX128" fmla="*/ 254061 w 1653276"/>
              <a:gd name="connsiteY128" fmla="*/ 542906 h 2180897"/>
              <a:gd name="connsiteX129" fmla="*/ 248446 w 1653276"/>
              <a:gd name="connsiteY129" fmla="*/ 527090 h 2180897"/>
              <a:gd name="connsiteX130" fmla="*/ 246917 w 1653276"/>
              <a:gd name="connsiteY130" fmla="*/ 497413 h 2180897"/>
              <a:gd name="connsiteX131" fmla="*/ 242368 w 1653276"/>
              <a:gd name="connsiteY131" fmla="*/ 470118 h 2180897"/>
              <a:gd name="connsiteX132" fmla="*/ 240413 w 1653276"/>
              <a:gd name="connsiteY132" fmla="*/ 451920 h 2180897"/>
              <a:gd name="connsiteX133" fmla="*/ 242367 w 1653276"/>
              <a:gd name="connsiteY133" fmla="*/ 393633 h 2180897"/>
              <a:gd name="connsiteX134" fmla="*/ 243683 w 1653276"/>
              <a:gd name="connsiteY134" fmla="*/ 364169 h 2180897"/>
              <a:gd name="connsiteX135" fmla="*/ 245814 w 1653276"/>
              <a:gd name="connsiteY135" fmla="*/ 333853 h 2180897"/>
              <a:gd name="connsiteX136" fmla="*/ 249511 w 1653276"/>
              <a:gd name="connsiteY136" fmla="*/ 329092 h 2180897"/>
              <a:gd name="connsiteX137" fmla="*/ 254061 w 1653276"/>
              <a:gd name="connsiteY137" fmla="*/ 279049 h 2180897"/>
              <a:gd name="connsiteX138" fmla="*/ 260564 w 1653276"/>
              <a:gd name="connsiteY138" fmla="*/ 201712 h 2180897"/>
              <a:gd name="connsiteX139" fmla="*/ 263159 w 1653276"/>
              <a:gd name="connsiteY139" fmla="*/ 165318 h 2180897"/>
              <a:gd name="connsiteX140" fmla="*/ 272258 w 1653276"/>
              <a:gd name="connsiteY140" fmla="*/ 151670 h 2180897"/>
              <a:gd name="connsiteX141" fmla="*/ 290455 w 1653276"/>
              <a:gd name="connsiteY141" fmla="*/ 119825 h 2180897"/>
              <a:gd name="connsiteX142" fmla="*/ 304102 w 1653276"/>
              <a:gd name="connsiteY142" fmla="*/ 74332 h 2180897"/>
              <a:gd name="connsiteX143" fmla="*/ 308652 w 1653276"/>
              <a:gd name="connsiteY143" fmla="*/ 60685 h 2180897"/>
              <a:gd name="connsiteX144" fmla="*/ 322299 w 1653276"/>
              <a:gd name="connsiteY144" fmla="*/ 39467 h 2180897"/>
              <a:gd name="connsiteX145" fmla="*/ 356525 w 1653276"/>
              <a:gd name="connsiteY145" fmla="*/ 4600 h 2180897"/>
              <a:gd name="connsiteX146" fmla="*/ 384033 w 1653276"/>
              <a:gd name="connsiteY146" fmla="*/ 37512 h 2180897"/>
              <a:gd name="connsiteX0" fmla="*/ 384033 w 1653276"/>
              <a:gd name="connsiteY0" fmla="*/ 37512 h 2180897"/>
              <a:gd name="connsiteX1" fmla="*/ 372341 w 1653276"/>
              <a:gd name="connsiteY1" fmla="*/ 110726 h 2180897"/>
              <a:gd name="connsiteX2" fmla="*/ 381440 w 1653276"/>
              <a:gd name="connsiteY2" fmla="*/ 260852 h 2180897"/>
              <a:gd name="connsiteX3" fmla="*/ 390538 w 1653276"/>
              <a:gd name="connsiteY3" fmla="*/ 333640 h 2180897"/>
              <a:gd name="connsiteX4" fmla="*/ 395087 w 1653276"/>
              <a:gd name="connsiteY4" fmla="*/ 351837 h 2180897"/>
              <a:gd name="connsiteX5" fmla="*/ 399637 w 1653276"/>
              <a:gd name="connsiteY5" fmla="*/ 383682 h 2180897"/>
              <a:gd name="connsiteX6" fmla="*/ 408735 w 1653276"/>
              <a:gd name="connsiteY6" fmla="*/ 410977 h 2180897"/>
              <a:gd name="connsiteX7" fmla="*/ 422383 w 1653276"/>
              <a:gd name="connsiteY7" fmla="*/ 451920 h 2180897"/>
              <a:gd name="connsiteX8" fmla="*/ 436031 w 1653276"/>
              <a:gd name="connsiteY8" fmla="*/ 461019 h 2180897"/>
              <a:gd name="connsiteX9" fmla="*/ 445129 w 1653276"/>
              <a:gd name="connsiteY9" fmla="*/ 492864 h 2180897"/>
              <a:gd name="connsiteX10" fmla="*/ 458777 w 1653276"/>
              <a:gd name="connsiteY10" fmla="*/ 506512 h 2180897"/>
              <a:gd name="connsiteX11" fmla="*/ 467876 w 1653276"/>
              <a:gd name="connsiteY11" fmla="*/ 520159 h 2180897"/>
              <a:gd name="connsiteX12" fmla="*/ 486073 w 1653276"/>
              <a:gd name="connsiteY12" fmla="*/ 547455 h 2180897"/>
              <a:gd name="connsiteX13" fmla="*/ 490622 w 1653276"/>
              <a:gd name="connsiteY13" fmla="*/ 565652 h 2180897"/>
              <a:gd name="connsiteX14" fmla="*/ 517917 w 1653276"/>
              <a:gd name="connsiteY14" fmla="*/ 592947 h 2180897"/>
              <a:gd name="connsiteX15" fmla="*/ 522467 w 1653276"/>
              <a:gd name="connsiteY15" fmla="*/ 606595 h 2180897"/>
              <a:gd name="connsiteX16" fmla="*/ 536114 w 1653276"/>
              <a:gd name="connsiteY16" fmla="*/ 615694 h 2180897"/>
              <a:gd name="connsiteX17" fmla="*/ 581607 w 1653276"/>
              <a:gd name="connsiteY17" fmla="*/ 652088 h 2180897"/>
              <a:gd name="connsiteX18" fmla="*/ 606521 w 1653276"/>
              <a:gd name="connsiteY18" fmla="*/ 670711 h 2180897"/>
              <a:gd name="connsiteX19" fmla="*/ 618001 w 1653276"/>
              <a:gd name="connsiteY19" fmla="*/ 685673 h 2180897"/>
              <a:gd name="connsiteX20" fmla="*/ 639005 w 1653276"/>
              <a:gd name="connsiteY20" fmla="*/ 699322 h 2180897"/>
              <a:gd name="connsiteX21" fmla="*/ 654395 w 1653276"/>
              <a:gd name="connsiteY21" fmla="*/ 715777 h 2180897"/>
              <a:gd name="connsiteX22" fmla="*/ 668043 w 1653276"/>
              <a:gd name="connsiteY22" fmla="*/ 720326 h 2180897"/>
              <a:gd name="connsiteX23" fmla="*/ 704437 w 1653276"/>
              <a:gd name="connsiteY23" fmla="*/ 743073 h 2180897"/>
              <a:gd name="connsiteX24" fmla="*/ 740831 w 1653276"/>
              <a:gd name="connsiteY24" fmla="*/ 752171 h 2180897"/>
              <a:gd name="connsiteX25" fmla="*/ 772676 w 1653276"/>
              <a:gd name="connsiteY25" fmla="*/ 761270 h 2180897"/>
              <a:gd name="connsiteX26" fmla="*/ 804520 w 1653276"/>
              <a:gd name="connsiteY26" fmla="*/ 779467 h 2180897"/>
              <a:gd name="connsiteX27" fmla="*/ 831816 w 1653276"/>
              <a:gd name="connsiteY27" fmla="*/ 793115 h 2180897"/>
              <a:gd name="connsiteX28" fmla="*/ 859111 w 1653276"/>
              <a:gd name="connsiteY28" fmla="*/ 797664 h 2180897"/>
              <a:gd name="connsiteX29" fmla="*/ 881858 w 1653276"/>
              <a:gd name="connsiteY29" fmla="*/ 802213 h 2180897"/>
              <a:gd name="connsiteX30" fmla="*/ 900055 w 1653276"/>
              <a:gd name="connsiteY30" fmla="*/ 806762 h 2180897"/>
              <a:gd name="connsiteX31" fmla="*/ 927350 w 1653276"/>
              <a:gd name="connsiteY31" fmla="*/ 811312 h 2180897"/>
              <a:gd name="connsiteX32" fmla="*/ 945547 w 1653276"/>
              <a:gd name="connsiteY32" fmla="*/ 815861 h 2180897"/>
              <a:gd name="connsiteX33" fmla="*/ 981941 w 1653276"/>
              <a:gd name="connsiteY33" fmla="*/ 820410 h 2180897"/>
              <a:gd name="connsiteX34" fmla="*/ 1013786 w 1653276"/>
              <a:gd name="connsiteY34" fmla="*/ 824959 h 2180897"/>
              <a:gd name="connsiteX35" fmla="*/ 1041082 w 1653276"/>
              <a:gd name="connsiteY35" fmla="*/ 829509 h 2180897"/>
              <a:gd name="connsiteX36" fmla="*/ 1150264 w 1653276"/>
              <a:gd name="connsiteY36" fmla="*/ 834058 h 2180897"/>
              <a:gd name="connsiteX37" fmla="*/ 1200305 w 1653276"/>
              <a:gd name="connsiteY37" fmla="*/ 838607 h 2180897"/>
              <a:gd name="connsiteX38" fmla="*/ 1245798 w 1653276"/>
              <a:gd name="connsiteY38" fmla="*/ 834058 h 2180897"/>
              <a:gd name="connsiteX39" fmla="*/ 1350431 w 1653276"/>
              <a:gd name="connsiteY39" fmla="*/ 829509 h 2180897"/>
              <a:gd name="connsiteX40" fmla="*/ 1377726 w 1653276"/>
              <a:gd name="connsiteY40" fmla="*/ 824959 h 2180897"/>
              <a:gd name="connsiteX41" fmla="*/ 1405022 w 1653276"/>
              <a:gd name="connsiteY41" fmla="*/ 815861 h 2180897"/>
              <a:gd name="connsiteX42" fmla="*/ 1459613 w 1653276"/>
              <a:gd name="connsiteY42" fmla="*/ 811312 h 2180897"/>
              <a:gd name="connsiteX43" fmla="*/ 1486908 w 1653276"/>
              <a:gd name="connsiteY43" fmla="*/ 806762 h 2180897"/>
              <a:gd name="connsiteX44" fmla="*/ 1505105 w 1653276"/>
              <a:gd name="connsiteY44" fmla="*/ 802213 h 2180897"/>
              <a:gd name="connsiteX45" fmla="*/ 1561012 w 1653276"/>
              <a:gd name="connsiteY45" fmla="*/ 790521 h 2180897"/>
              <a:gd name="connsiteX46" fmla="*/ 1597832 w 1653276"/>
              <a:gd name="connsiteY46" fmla="*/ 778827 h 2180897"/>
              <a:gd name="connsiteX47" fmla="*/ 1642649 w 1653276"/>
              <a:gd name="connsiteY47" fmla="*/ 758036 h 2180897"/>
              <a:gd name="connsiteX48" fmla="*/ 1653276 w 1653276"/>
              <a:gd name="connsiteY48" fmla="*/ 779253 h 2180897"/>
              <a:gd name="connsiteX49" fmla="*/ 1637034 w 1653276"/>
              <a:gd name="connsiteY49" fmla="*/ 802213 h 2180897"/>
              <a:gd name="connsiteX50" fmla="*/ 1618837 w 1653276"/>
              <a:gd name="connsiteY50" fmla="*/ 811312 h 2180897"/>
              <a:gd name="connsiteX51" fmla="*/ 1587205 w 1653276"/>
              <a:gd name="connsiteY51" fmla="*/ 837079 h 2180897"/>
              <a:gd name="connsiteX52" fmla="*/ 1564672 w 1653276"/>
              <a:gd name="connsiteY52" fmla="*/ 850513 h 2180897"/>
              <a:gd name="connsiteX53" fmla="*/ 1521134 w 1653276"/>
              <a:gd name="connsiteY53" fmla="*/ 864162 h 2180897"/>
              <a:gd name="connsiteX54" fmla="*/ 1517011 w 1653276"/>
              <a:gd name="connsiteY54" fmla="*/ 880191 h 2180897"/>
              <a:gd name="connsiteX55" fmla="*/ 1471092 w 1653276"/>
              <a:gd name="connsiteY55" fmla="*/ 889075 h 2180897"/>
              <a:gd name="connsiteX56" fmla="*/ 1457658 w 1653276"/>
              <a:gd name="connsiteY56" fmla="*/ 895793 h 2180897"/>
              <a:gd name="connsiteX57" fmla="*/ 1434912 w 1653276"/>
              <a:gd name="connsiteY57" fmla="*/ 909653 h 2180897"/>
              <a:gd name="connsiteX58" fmla="*/ 1409571 w 1653276"/>
              <a:gd name="connsiteY58" fmla="*/ 918753 h 2180897"/>
              <a:gd name="connsiteX59" fmla="*/ 1387038 w 1653276"/>
              <a:gd name="connsiteY59" fmla="*/ 925469 h 2180897"/>
              <a:gd name="connsiteX60" fmla="*/ 1359529 w 1653276"/>
              <a:gd name="connsiteY60" fmla="*/ 932187 h 2180897"/>
              <a:gd name="connsiteX61" fmla="*/ 1338951 w 1653276"/>
              <a:gd name="connsiteY61" fmla="*/ 951023 h 2180897"/>
              <a:gd name="connsiteX62" fmla="*/ 1316418 w 1653276"/>
              <a:gd name="connsiteY62" fmla="*/ 962504 h 2180897"/>
              <a:gd name="connsiteX63" fmla="*/ 1286527 w 1653276"/>
              <a:gd name="connsiteY63" fmla="*/ 969434 h 2180897"/>
              <a:gd name="connsiteX64" fmla="*/ 1246012 w 1653276"/>
              <a:gd name="connsiteY64" fmla="*/ 978320 h 2180897"/>
              <a:gd name="connsiteX65" fmla="*/ 1193588 w 1653276"/>
              <a:gd name="connsiteY65" fmla="*/ 994775 h 2180897"/>
              <a:gd name="connsiteX66" fmla="*/ 1138783 w 1653276"/>
              <a:gd name="connsiteY66" fmla="*/ 1007996 h 2180897"/>
              <a:gd name="connsiteX67" fmla="*/ 1122968 w 1653276"/>
              <a:gd name="connsiteY67" fmla="*/ 1012544 h 2180897"/>
              <a:gd name="connsiteX68" fmla="*/ 1099795 w 1653276"/>
              <a:gd name="connsiteY68" fmla="*/ 1021643 h 2180897"/>
              <a:gd name="connsiteX69" fmla="*/ 1061660 w 1653276"/>
              <a:gd name="connsiteY69" fmla="*/ 1028148 h 2180897"/>
              <a:gd name="connsiteX70" fmla="*/ 1019188 w 1653276"/>
              <a:gd name="connsiteY70" fmla="*/ 1041794 h 2180897"/>
              <a:gd name="connsiteX71" fmla="*/ 975436 w 1653276"/>
              <a:gd name="connsiteY71" fmla="*/ 1058251 h 2180897"/>
              <a:gd name="connsiteX72" fmla="*/ 909367 w 1653276"/>
              <a:gd name="connsiteY72" fmla="*/ 1083805 h 2180897"/>
              <a:gd name="connsiteX73" fmla="*/ 868424 w 1653276"/>
              <a:gd name="connsiteY73" fmla="*/ 1101789 h 2180897"/>
              <a:gd name="connsiteX74" fmla="*/ 827693 w 1653276"/>
              <a:gd name="connsiteY74" fmla="*/ 1129297 h 2180897"/>
              <a:gd name="connsiteX75" fmla="*/ 793893 w 1653276"/>
              <a:gd name="connsiteY75" fmla="*/ 1147280 h 2180897"/>
              <a:gd name="connsiteX76" fmla="*/ 772676 w 1653276"/>
              <a:gd name="connsiteY76" fmla="*/ 1168072 h 2180897"/>
              <a:gd name="connsiteX77" fmla="*/ 755119 w 1653276"/>
              <a:gd name="connsiteY77" fmla="*/ 1178912 h 2180897"/>
              <a:gd name="connsiteX78" fmla="*/ 723274 w 1653276"/>
              <a:gd name="connsiteY78" fmla="*/ 1206208 h 2180897"/>
              <a:gd name="connsiteX79" fmla="*/ 698359 w 1653276"/>
              <a:gd name="connsiteY79" fmla="*/ 1234144 h 2180897"/>
              <a:gd name="connsiteX80" fmla="*/ 647891 w 1653276"/>
              <a:gd name="connsiteY80" fmla="*/ 1283972 h 2180897"/>
              <a:gd name="connsiteX81" fmla="*/ 603714 w 1653276"/>
              <a:gd name="connsiteY81" fmla="*/ 1306931 h 2180897"/>
              <a:gd name="connsiteX82" fmla="*/ 609329 w 1653276"/>
              <a:gd name="connsiteY82" fmla="*/ 1314751 h 2180897"/>
              <a:gd name="connsiteX83" fmla="*/ 593086 w 1653276"/>
              <a:gd name="connsiteY83" fmla="*/ 1335329 h 2180897"/>
              <a:gd name="connsiteX84" fmla="*/ 574677 w 1653276"/>
              <a:gd name="connsiteY84" fmla="*/ 1344001 h 2180897"/>
              <a:gd name="connsiteX85" fmla="*/ 567959 w 1653276"/>
              <a:gd name="connsiteY85" fmla="*/ 1348123 h 2180897"/>
              <a:gd name="connsiteX86" fmla="*/ 552357 w 1653276"/>
              <a:gd name="connsiteY86" fmla="*/ 1376485 h 2180897"/>
              <a:gd name="connsiteX87" fmla="*/ 522679 w 1653276"/>
              <a:gd name="connsiteY87" fmla="*/ 1411777 h 2180897"/>
              <a:gd name="connsiteX88" fmla="*/ 500360 w 1653276"/>
              <a:gd name="connsiteY88" fmla="*/ 1441241 h 2180897"/>
              <a:gd name="connsiteX89" fmla="*/ 491901 w 1653276"/>
              <a:gd name="connsiteY89" fmla="*/ 1454675 h 2180897"/>
              <a:gd name="connsiteX90" fmla="*/ 478040 w 1653276"/>
              <a:gd name="connsiteY90" fmla="*/ 1473086 h 2180897"/>
              <a:gd name="connsiteX91" fmla="*/ 460057 w 1653276"/>
              <a:gd name="connsiteY91" fmla="*/ 1492384 h 2180897"/>
              <a:gd name="connsiteX92" fmla="*/ 436457 w 1653276"/>
              <a:gd name="connsiteY92" fmla="*/ 1515558 h 2180897"/>
              <a:gd name="connsiteX93" fmla="*/ 429740 w 1653276"/>
              <a:gd name="connsiteY93" fmla="*/ 1531373 h 2180897"/>
              <a:gd name="connsiteX94" fmla="*/ 367792 w 1653276"/>
              <a:gd name="connsiteY94" fmla="*/ 1602882 h 2180897"/>
              <a:gd name="connsiteX95" fmla="*/ 317750 w 1653276"/>
              <a:gd name="connsiteY95" fmla="*/ 1680219 h 2180897"/>
              <a:gd name="connsiteX96" fmla="*/ 263586 w 1653276"/>
              <a:gd name="connsiteY96" fmla="*/ 1766869 h 2180897"/>
              <a:gd name="connsiteX97" fmla="*/ 235864 w 1653276"/>
              <a:gd name="connsiteY97" fmla="*/ 1798500 h 2180897"/>
              <a:gd name="connsiteX98" fmla="*/ 205085 w 1653276"/>
              <a:gd name="connsiteY98" fmla="*/ 1846373 h 2180897"/>
              <a:gd name="connsiteX99" fmla="*/ 173880 w 1653276"/>
              <a:gd name="connsiteY99" fmla="*/ 1912444 h 2180897"/>
              <a:gd name="connsiteX100" fmla="*/ 148540 w 1653276"/>
              <a:gd name="connsiteY100" fmla="*/ 1951645 h 2180897"/>
              <a:gd name="connsiteX101" fmla="*/ 132724 w 1653276"/>
              <a:gd name="connsiteY101" fmla="*/ 1985232 h 2180897"/>
              <a:gd name="connsiteX102" fmla="*/ 103260 w 1653276"/>
              <a:gd name="connsiteY102" fmla="*/ 2032680 h 2180897"/>
              <a:gd name="connsiteX103" fmla="*/ 87230 w 1653276"/>
              <a:gd name="connsiteY103" fmla="*/ 2054999 h 2180897"/>
              <a:gd name="connsiteX104" fmla="*/ 70775 w 1653276"/>
              <a:gd name="connsiteY104" fmla="*/ 2080553 h 2180897"/>
              <a:gd name="connsiteX105" fmla="*/ 61677 w 1653276"/>
              <a:gd name="connsiteY105" fmla="*/ 2101345 h 2180897"/>
              <a:gd name="connsiteX106" fmla="*/ 16859 w 1653276"/>
              <a:gd name="connsiteY106" fmla="*/ 2161978 h 2180897"/>
              <a:gd name="connsiteX107" fmla="*/ 191 w 1653276"/>
              <a:gd name="connsiteY107" fmla="*/ 1729371 h 2180897"/>
              <a:gd name="connsiteX108" fmla="*/ 26105 w 1653276"/>
              <a:gd name="connsiteY108" fmla="*/ 1689145 h 2180897"/>
              <a:gd name="connsiteX109" fmla="*/ 59443 w 1653276"/>
              <a:gd name="connsiteY109" fmla="*/ 1672476 h 2180897"/>
              <a:gd name="connsiteX110" fmla="*/ 61036 w 1653276"/>
              <a:gd name="connsiteY110" fmla="*/ 1649689 h 2180897"/>
              <a:gd name="connsiteX111" fmla="*/ 99636 w 1653276"/>
              <a:gd name="connsiteY111" fmla="*/ 1604836 h 2180897"/>
              <a:gd name="connsiteX112" fmla="*/ 126290 w 1653276"/>
              <a:gd name="connsiteY112" fmla="*/ 1576225 h 2180897"/>
              <a:gd name="connsiteX113" fmla="*/ 137984 w 1653276"/>
              <a:gd name="connsiteY113" fmla="*/ 1539192 h 2180897"/>
              <a:gd name="connsiteX114" fmla="*/ 171107 w 1653276"/>
              <a:gd name="connsiteY114" fmla="*/ 1496969 h 2180897"/>
              <a:gd name="connsiteX115" fmla="*/ 204019 w 1653276"/>
              <a:gd name="connsiteY115" fmla="*/ 1375419 h 2180897"/>
              <a:gd name="connsiteX116" fmla="*/ 217667 w 1653276"/>
              <a:gd name="connsiteY116" fmla="*/ 1339025 h 2180897"/>
              <a:gd name="connsiteX117" fmla="*/ 231314 w 1653276"/>
              <a:gd name="connsiteY117" fmla="*/ 1307180 h 2180897"/>
              <a:gd name="connsiteX118" fmla="*/ 254061 w 1653276"/>
              <a:gd name="connsiteY118" fmla="*/ 1252589 h 2180897"/>
              <a:gd name="connsiteX119" fmla="*/ 263159 w 1653276"/>
              <a:gd name="connsiteY119" fmla="*/ 1207097 h 2180897"/>
              <a:gd name="connsiteX120" fmla="*/ 267708 w 1653276"/>
              <a:gd name="connsiteY120" fmla="*/ 1188900 h 2180897"/>
              <a:gd name="connsiteX121" fmla="*/ 272258 w 1653276"/>
              <a:gd name="connsiteY121" fmla="*/ 1175252 h 2180897"/>
              <a:gd name="connsiteX122" fmla="*/ 276807 w 1653276"/>
              <a:gd name="connsiteY122" fmla="*/ 1152506 h 2180897"/>
              <a:gd name="connsiteX123" fmla="*/ 285905 w 1653276"/>
              <a:gd name="connsiteY123" fmla="*/ 1129759 h 2180897"/>
              <a:gd name="connsiteX124" fmla="*/ 290455 w 1653276"/>
              <a:gd name="connsiteY124" fmla="*/ 1107013 h 2180897"/>
              <a:gd name="connsiteX125" fmla="*/ 304102 w 1653276"/>
              <a:gd name="connsiteY125" fmla="*/ 1056971 h 2180897"/>
              <a:gd name="connsiteX126" fmla="*/ 299553 w 1653276"/>
              <a:gd name="connsiteY126" fmla="*/ 938691 h 2180897"/>
              <a:gd name="connsiteX127" fmla="*/ 262306 w 1653276"/>
              <a:gd name="connsiteY127" fmla="*/ 577985 h 2180897"/>
              <a:gd name="connsiteX128" fmla="*/ 254061 w 1653276"/>
              <a:gd name="connsiteY128" fmla="*/ 542906 h 2180897"/>
              <a:gd name="connsiteX129" fmla="*/ 248446 w 1653276"/>
              <a:gd name="connsiteY129" fmla="*/ 527090 h 2180897"/>
              <a:gd name="connsiteX130" fmla="*/ 246917 w 1653276"/>
              <a:gd name="connsiteY130" fmla="*/ 497413 h 2180897"/>
              <a:gd name="connsiteX131" fmla="*/ 242368 w 1653276"/>
              <a:gd name="connsiteY131" fmla="*/ 470118 h 2180897"/>
              <a:gd name="connsiteX132" fmla="*/ 240413 w 1653276"/>
              <a:gd name="connsiteY132" fmla="*/ 451920 h 2180897"/>
              <a:gd name="connsiteX133" fmla="*/ 242367 w 1653276"/>
              <a:gd name="connsiteY133" fmla="*/ 393633 h 2180897"/>
              <a:gd name="connsiteX134" fmla="*/ 243683 w 1653276"/>
              <a:gd name="connsiteY134" fmla="*/ 364169 h 2180897"/>
              <a:gd name="connsiteX135" fmla="*/ 245814 w 1653276"/>
              <a:gd name="connsiteY135" fmla="*/ 333853 h 2180897"/>
              <a:gd name="connsiteX136" fmla="*/ 249511 w 1653276"/>
              <a:gd name="connsiteY136" fmla="*/ 329092 h 2180897"/>
              <a:gd name="connsiteX137" fmla="*/ 254061 w 1653276"/>
              <a:gd name="connsiteY137" fmla="*/ 279049 h 2180897"/>
              <a:gd name="connsiteX138" fmla="*/ 260564 w 1653276"/>
              <a:gd name="connsiteY138" fmla="*/ 201712 h 2180897"/>
              <a:gd name="connsiteX139" fmla="*/ 263159 w 1653276"/>
              <a:gd name="connsiteY139" fmla="*/ 165318 h 2180897"/>
              <a:gd name="connsiteX140" fmla="*/ 272258 w 1653276"/>
              <a:gd name="connsiteY140" fmla="*/ 151670 h 2180897"/>
              <a:gd name="connsiteX141" fmla="*/ 290455 w 1653276"/>
              <a:gd name="connsiteY141" fmla="*/ 119825 h 2180897"/>
              <a:gd name="connsiteX142" fmla="*/ 304102 w 1653276"/>
              <a:gd name="connsiteY142" fmla="*/ 74332 h 2180897"/>
              <a:gd name="connsiteX143" fmla="*/ 308652 w 1653276"/>
              <a:gd name="connsiteY143" fmla="*/ 60685 h 2180897"/>
              <a:gd name="connsiteX144" fmla="*/ 322299 w 1653276"/>
              <a:gd name="connsiteY144" fmla="*/ 39467 h 2180897"/>
              <a:gd name="connsiteX145" fmla="*/ 356525 w 1653276"/>
              <a:gd name="connsiteY145" fmla="*/ 4600 h 2180897"/>
              <a:gd name="connsiteX146" fmla="*/ 384033 w 1653276"/>
              <a:gd name="connsiteY146" fmla="*/ 37512 h 2180897"/>
              <a:gd name="connsiteX0" fmla="*/ 384033 w 1653276"/>
              <a:gd name="connsiteY0" fmla="*/ 37512 h 2180897"/>
              <a:gd name="connsiteX1" fmla="*/ 372341 w 1653276"/>
              <a:gd name="connsiteY1" fmla="*/ 110726 h 2180897"/>
              <a:gd name="connsiteX2" fmla="*/ 381440 w 1653276"/>
              <a:gd name="connsiteY2" fmla="*/ 260852 h 2180897"/>
              <a:gd name="connsiteX3" fmla="*/ 390538 w 1653276"/>
              <a:gd name="connsiteY3" fmla="*/ 333640 h 2180897"/>
              <a:gd name="connsiteX4" fmla="*/ 395087 w 1653276"/>
              <a:gd name="connsiteY4" fmla="*/ 351837 h 2180897"/>
              <a:gd name="connsiteX5" fmla="*/ 399637 w 1653276"/>
              <a:gd name="connsiteY5" fmla="*/ 383682 h 2180897"/>
              <a:gd name="connsiteX6" fmla="*/ 408735 w 1653276"/>
              <a:gd name="connsiteY6" fmla="*/ 410977 h 2180897"/>
              <a:gd name="connsiteX7" fmla="*/ 422383 w 1653276"/>
              <a:gd name="connsiteY7" fmla="*/ 451920 h 2180897"/>
              <a:gd name="connsiteX8" fmla="*/ 436031 w 1653276"/>
              <a:gd name="connsiteY8" fmla="*/ 461019 h 2180897"/>
              <a:gd name="connsiteX9" fmla="*/ 445129 w 1653276"/>
              <a:gd name="connsiteY9" fmla="*/ 492864 h 2180897"/>
              <a:gd name="connsiteX10" fmla="*/ 458777 w 1653276"/>
              <a:gd name="connsiteY10" fmla="*/ 506512 h 2180897"/>
              <a:gd name="connsiteX11" fmla="*/ 467876 w 1653276"/>
              <a:gd name="connsiteY11" fmla="*/ 520159 h 2180897"/>
              <a:gd name="connsiteX12" fmla="*/ 486073 w 1653276"/>
              <a:gd name="connsiteY12" fmla="*/ 547455 h 2180897"/>
              <a:gd name="connsiteX13" fmla="*/ 490622 w 1653276"/>
              <a:gd name="connsiteY13" fmla="*/ 565652 h 2180897"/>
              <a:gd name="connsiteX14" fmla="*/ 517917 w 1653276"/>
              <a:gd name="connsiteY14" fmla="*/ 592947 h 2180897"/>
              <a:gd name="connsiteX15" fmla="*/ 522467 w 1653276"/>
              <a:gd name="connsiteY15" fmla="*/ 606595 h 2180897"/>
              <a:gd name="connsiteX16" fmla="*/ 536114 w 1653276"/>
              <a:gd name="connsiteY16" fmla="*/ 615694 h 2180897"/>
              <a:gd name="connsiteX17" fmla="*/ 581607 w 1653276"/>
              <a:gd name="connsiteY17" fmla="*/ 652088 h 2180897"/>
              <a:gd name="connsiteX18" fmla="*/ 606521 w 1653276"/>
              <a:gd name="connsiteY18" fmla="*/ 670711 h 2180897"/>
              <a:gd name="connsiteX19" fmla="*/ 618001 w 1653276"/>
              <a:gd name="connsiteY19" fmla="*/ 685673 h 2180897"/>
              <a:gd name="connsiteX20" fmla="*/ 639005 w 1653276"/>
              <a:gd name="connsiteY20" fmla="*/ 699322 h 2180897"/>
              <a:gd name="connsiteX21" fmla="*/ 654395 w 1653276"/>
              <a:gd name="connsiteY21" fmla="*/ 715777 h 2180897"/>
              <a:gd name="connsiteX22" fmla="*/ 668043 w 1653276"/>
              <a:gd name="connsiteY22" fmla="*/ 720326 h 2180897"/>
              <a:gd name="connsiteX23" fmla="*/ 704437 w 1653276"/>
              <a:gd name="connsiteY23" fmla="*/ 743073 h 2180897"/>
              <a:gd name="connsiteX24" fmla="*/ 740831 w 1653276"/>
              <a:gd name="connsiteY24" fmla="*/ 752171 h 2180897"/>
              <a:gd name="connsiteX25" fmla="*/ 772676 w 1653276"/>
              <a:gd name="connsiteY25" fmla="*/ 761270 h 2180897"/>
              <a:gd name="connsiteX26" fmla="*/ 804520 w 1653276"/>
              <a:gd name="connsiteY26" fmla="*/ 779467 h 2180897"/>
              <a:gd name="connsiteX27" fmla="*/ 831816 w 1653276"/>
              <a:gd name="connsiteY27" fmla="*/ 793115 h 2180897"/>
              <a:gd name="connsiteX28" fmla="*/ 859111 w 1653276"/>
              <a:gd name="connsiteY28" fmla="*/ 797664 h 2180897"/>
              <a:gd name="connsiteX29" fmla="*/ 881858 w 1653276"/>
              <a:gd name="connsiteY29" fmla="*/ 802213 h 2180897"/>
              <a:gd name="connsiteX30" fmla="*/ 900055 w 1653276"/>
              <a:gd name="connsiteY30" fmla="*/ 806762 h 2180897"/>
              <a:gd name="connsiteX31" fmla="*/ 927350 w 1653276"/>
              <a:gd name="connsiteY31" fmla="*/ 811312 h 2180897"/>
              <a:gd name="connsiteX32" fmla="*/ 945547 w 1653276"/>
              <a:gd name="connsiteY32" fmla="*/ 815861 h 2180897"/>
              <a:gd name="connsiteX33" fmla="*/ 981941 w 1653276"/>
              <a:gd name="connsiteY33" fmla="*/ 820410 h 2180897"/>
              <a:gd name="connsiteX34" fmla="*/ 1013786 w 1653276"/>
              <a:gd name="connsiteY34" fmla="*/ 824959 h 2180897"/>
              <a:gd name="connsiteX35" fmla="*/ 1041082 w 1653276"/>
              <a:gd name="connsiteY35" fmla="*/ 829509 h 2180897"/>
              <a:gd name="connsiteX36" fmla="*/ 1150264 w 1653276"/>
              <a:gd name="connsiteY36" fmla="*/ 834058 h 2180897"/>
              <a:gd name="connsiteX37" fmla="*/ 1200305 w 1653276"/>
              <a:gd name="connsiteY37" fmla="*/ 838607 h 2180897"/>
              <a:gd name="connsiteX38" fmla="*/ 1245798 w 1653276"/>
              <a:gd name="connsiteY38" fmla="*/ 834058 h 2180897"/>
              <a:gd name="connsiteX39" fmla="*/ 1350431 w 1653276"/>
              <a:gd name="connsiteY39" fmla="*/ 829509 h 2180897"/>
              <a:gd name="connsiteX40" fmla="*/ 1377726 w 1653276"/>
              <a:gd name="connsiteY40" fmla="*/ 824959 h 2180897"/>
              <a:gd name="connsiteX41" fmla="*/ 1405022 w 1653276"/>
              <a:gd name="connsiteY41" fmla="*/ 815861 h 2180897"/>
              <a:gd name="connsiteX42" fmla="*/ 1459613 w 1653276"/>
              <a:gd name="connsiteY42" fmla="*/ 811312 h 2180897"/>
              <a:gd name="connsiteX43" fmla="*/ 1486908 w 1653276"/>
              <a:gd name="connsiteY43" fmla="*/ 806762 h 2180897"/>
              <a:gd name="connsiteX44" fmla="*/ 1505105 w 1653276"/>
              <a:gd name="connsiteY44" fmla="*/ 802213 h 2180897"/>
              <a:gd name="connsiteX45" fmla="*/ 1561012 w 1653276"/>
              <a:gd name="connsiteY45" fmla="*/ 790521 h 2180897"/>
              <a:gd name="connsiteX46" fmla="*/ 1597832 w 1653276"/>
              <a:gd name="connsiteY46" fmla="*/ 778827 h 2180897"/>
              <a:gd name="connsiteX47" fmla="*/ 1642649 w 1653276"/>
              <a:gd name="connsiteY47" fmla="*/ 758036 h 2180897"/>
              <a:gd name="connsiteX48" fmla="*/ 1653276 w 1653276"/>
              <a:gd name="connsiteY48" fmla="*/ 779253 h 2180897"/>
              <a:gd name="connsiteX49" fmla="*/ 1637034 w 1653276"/>
              <a:gd name="connsiteY49" fmla="*/ 802213 h 2180897"/>
              <a:gd name="connsiteX50" fmla="*/ 1618837 w 1653276"/>
              <a:gd name="connsiteY50" fmla="*/ 811312 h 2180897"/>
              <a:gd name="connsiteX51" fmla="*/ 1587205 w 1653276"/>
              <a:gd name="connsiteY51" fmla="*/ 837079 h 2180897"/>
              <a:gd name="connsiteX52" fmla="*/ 1564672 w 1653276"/>
              <a:gd name="connsiteY52" fmla="*/ 850513 h 2180897"/>
              <a:gd name="connsiteX53" fmla="*/ 1521134 w 1653276"/>
              <a:gd name="connsiteY53" fmla="*/ 864162 h 2180897"/>
              <a:gd name="connsiteX54" fmla="*/ 1517011 w 1653276"/>
              <a:gd name="connsiteY54" fmla="*/ 880191 h 2180897"/>
              <a:gd name="connsiteX55" fmla="*/ 1471092 w 1653276"/>
              <a:gd name="connsiteY55" fmla="*/ 889075 h 2180897"/>
              <a:gd name="connsiteX56" fmla="*/ 1457658 w 1653276"/>
              <a:gd name="connsiteY56" fmla="*/ 895793 h 2180897"/>
              <a:gd name="connsiteX57" fmla="*/ 1434912 w 1653276"/>
              <a:gd name="connsiteY57" fmla="*/ 909653 h 2180897"/>
              <a:gd name="connsiteX58" fmla="*/ 1409571 w 1653276"/>
              <a:gd name="connsiteY58" fmla="*/ 918753 h 2180897"/>
              <a:gd name="connsiteX59" fmla="*/ 1387038 w 1653276"/>
              <a:gd name="connsiteY59" fmla="*/ 925469 h 2180897"/>
              <a:gd name="connsiteX60" fmla="*/ 1359529 w 1653276"/>
              <a:gd name="connsiteY60" fmla="*/ 932187 h 2180897"/>
              <a:gd name="connsiteX61" fmla="*/ 1338951 w 1653276"/>
              <a:gd name="connsiteY61" fmla="*/ 951023 h 2180897"/>
              <a:gd name="connsiteX62" fmla="*/ 1316418 w 1653276"/>
              <a:gd name="connsiteY62" fmla="*/ 962504 h 2180897"/>
              <a:gd name="connsiteX63" fmla="*/ 1286527 w 1653276"/>
              <a:gd name="connsiteY63" fmla="*/ 969434 h 2180897"/>
              <a:gd name="connsiteX64" fmla="*/ 1246012 w 1653276"/>
              <a:gd name="connsiteY64" fmla="*/ 978320 h 2180897"/>
              <a:gd name="connsiteX65" fmla="*/ 1193588 w 1653276"/>
              <a:gd name="connsiteY65" fmla="*/ 994775 h 2180897"/>
              <a:gd name="connsiteX66" fmla="*/ 1138783 w 1653276"/>
              <a:gd name="connsiteY66" fmla="*/ 1007996 h 2180897"/>
              <a:gd name="connsiteX67" fmla="*/ 1122968 w 1653276"/>
              <a:gd name="connsiteY67" fmla="*/ 1012544 h 2180897"/>
              <a:gd name="connsiteX68" fmla="*/ 1099795 w 1653276"/>
              <a:gd name="connsiteY68" fmla="*/ 1021643 h 2180897"/>
              <a:gd name="connsiteX69" fmla="*/ 1061660 w 1653276"/>
              <a:gd name="connsiteY69" fmla="*/ 1028148 h 2180897"/>
              <a:gd name="connsiteX70" fmla="*/ 1019188 w 1653276"/>
              <a:gd name="connsiteY70" fmla="*/ 1041794 h 2180897"/>
              <a:gd name="connsiteX71" fmla="*/ 975436 w 1653276"/>
              <a:gd name="connsiteY71" fmla="*/ 1058251 h 2180897"/>
              <a:gd name="connsiteX72" fmla="*/ 909367 w 1653276"/>
              <a:gd name="connsiteY72" fmla="*/ 1083805 h 2180897"/>
              <a:gd name="connsiteX73" fmla="*/ 868424 w 1653276"/>
              <a:gd name="connsiteY73" fmla="*/ 1101789 h 2180897"/>
              <a:gd name="connsiteX74" fmla="*/ 827693 w 1653276"/>
              <a:gd name="connsiteY74" fmla="*/ 1129297 h 2180897"/>
              <a:gd name="connsiteX75" fmla="*/ 793893 w 1653276"/>
              <a:gd name="connsiteY75" fmla="*/ 1147280 h 2180897"/>
              <a:gd name="connsiteX76" fmla="*/ 772676 w 1653276"/>
              <a:gd name="connsiteY76" fmla="*/ 1168072 h 2180897"/>
              <a:gd name="connsiteX77" fmla="*/ 755119 w 1653276"/>
              <a:gd name="connsiteY77" fmla="*/ 1178912 h 2180897"/>
              <a:gd name="connsiteX78" fmla="*/ 723274 w 1653276"/>
              <a:gd name="connsiteY78" fmla="*/ 1206208 h 2180897"/>
              <a:gd name="connsiteX79" fmla="*/ 698359 w 1653276"/>
              <a:gd name="connsiteY79" fmla="*/ 1234144 h 2180897"/>
              <a:gd name="connsiteX80" fmla="*/ 647891 w 1653276"/>
              <a:gd name="connsiteY80" fmla="*/ 1283972 h 2180897"/>
              <a:gd name="connsiteX81" fmla="*/ 603714 w 1653276"/>
              <a:gd name="connsiteY81" fmla="*/ 1306931 h 2180897"/>
              <a:gd name="connsiteX82" fmla="*/ 609329 w 1653276"/>
              <a:gd name="connsiteY82" fmla="*/ 1314751 h 2180897"/>
              <a:gd name="connsiteX83" fmla="*/ 593086 w 1653276"/>
              <a:gd name="connsiteY83" fmla="*/ 1335329 h 2180897"/>
              <a:gd name="connsiteX84" fmla="*/ 574677 w 1653276"/>
              <a:gd name="connsiteY84" fmla="*/ 1344001 h 2180897"/>
              <a:gd name="connsiteX85" fmla="*/ 567959 w 1653276"/>
              <a:gd name="connsiteY85" fmla="*/ 1348123 h 2180897"/>
              <a:gd name="connsiteX86" fmla="*/ 552357 w 1653276"/>
              <a:gd name="connsiteY86" fmla="*/ 1376485 h 2180897"/>
              <a:gd name="connsiteX87" fmla="*/ 522679 w 1653276"/>
              <a:gd name="connsiteY87" fmla="*/ 1411777 h 2180897"/>
              <a:gd name="connsiteX88" fmla="*/ 500360 w 1653276"/>
              <a:gd name="connsiteY88" fmla="*/ 1441241 h 2180897"/>
              <a:gd name="connsiteX89" fmla="*/ 491901 w 1653276"/>
              <a:gd name="connsiteY89" fmla="*/ 1454675 h 2180897"/>
              <a:gd name="connsiteX90" fmla="*/ 478040 w 1653276"/>
              <a:gd name="connsiteY90" fmla="*/ 1473086 h 2180897"/>
              <a:gd name="connsiteX91" fmla="*/ 460057 w 1653276"/>
              <a:gd name="connsiteY91" fmla="*/ 1492384 h 2180897"/>
              <a:gd name="connsiteX92" fmla="*/ 436457 w 1653276"/>
              <a:gd name="connsiteY92" fmla="*/ 1515558 h 2180897"/>
              <a:gd name="connsiteX93" fmla="*/ 429740 w 1653276"/>
              <a:gd name="connsiteY93" fmla="*/ 1531373 h 2180897"/>
              <a:gd name="connsiteX94" fmla="*/ 367792 w 1653276"/>
              <a:gd name="connsiteY94" fmla="*/ 1602882 h 2180897"/>
              <a:gd name="connsiteX95" fmla="*/ 317750 w 1653276"/>
              <a:gd name="connsiteY95" fmla="*/ 1680219 h 2180897"/>
              <a:gd name="connsiteX96" fmla="*/ 263586 w 1653276"/>
              <a:gd name="connsiteY96" fmla="*/ 1766869 h 2180897"/>
              <a:gd name="connsiteX97" fmla="*/ 243008 w 1653276"/>
              <a:gd name="connsiteY97" fmla="*/ 1798500 h 2180897"/>
              <a:gd name="connsiteX98" fmla="*/ 205085 w 1653276"/>
              <a:gd name="connsiteY98" fmla="*/ 1846373 h 2180897"/>
              <a:gd name="connsiteX99" fmla="*/ 173880 w 1653276"/>
              <a:gd name="connsiteY99" fmla="*/ 1912444 h 2180897"/>
              <a:gd name="connsiteX100" fmla="*/ 148540 w 1653276"/>
              <a:gd name="connsiteY100" fmla="*/ 1951645 h 2180897"/>
              <a:gd name="connsiteX101" fmla="*/ 132724 w 1653276"/>
              <a:gd name="connsiteY101" fmla="*/ 1985232 h 2180897"/>
              <a:gd name="connsiteX102" fmla="*/ 103260 w 1653276"/>
              <a:gd name="connsiteY102" fmla="*/ 2032680 h 2180897"/>
              <a:gd name="connsiteX103" fmla="*/ 87230 w 1653276"/>
              <a:gd name="connsiteY103" fmla="*/ 2054999 h 2180897"/>
              <a:gd name="connsiteX104" fmla="*/ 70775 w 1653276"/>
              <a:gd name="connsiteY104" fmla="*/ 2080553 h 2180897"/>
              <a:gd name="connsiteX105" fmla="*/ 61677 w 1653276"/>
              <a:gd name="connsiteY105" fmla="*/ 2101345 h 2180897"/>
              <a:gd name="connsiteX106" fmla="*/ 16859 w 1653276"/>
              <a:gd name="connsiteY106" fmla="*/ 2161978 h 2180897"/>
              <a:gd name="connsiteX107" fmla="*/ 191 w 1653276"/>
              <a:gd name="connsiteY107" fmla="*/ 1729371 h 2180897"/>
              <a:gd name="connsiteX108" fmla="*/ 26105 w 1653276"/>
              <a:gd name="connsiteY108" fmla="*/ 1689145 h 2180897"/>
              <a:gd name="connsiteX109" fmla="*/ 59443 w 1653276"/>
              <a:gd name="connsiteY109" fmla="*/ 1672476 h 2180897"/>
              <a:gd name="connsiteX110" fmla="*/ 61036 w 1653276"/>
              <a:gd name="connsiteY110" fmla="*/ 1649689 h 2180897"/>
              <a:gd name="connsiteX111" fmla="*/ 99636 w 1653276"/>
              <a:gd name="connsiteY111" fmla="*/ 1604836 h 2180897"/>
              <a:gd name="connsiteX112" fmla="*/ 126290 w 1653276"/>
              <a:gd name="connsiteY112" fmla="*/ 1576225 h 2180897"/>
              <a:gd name="connsiteX113" fmla="*/ 137984 w 1653276"/>
              <a:gd name="connsiteY113" fmla="*/ 1539192 h 2180897"/>
              <a:gd name="connsiteX114" fmla="*/ 171107 w 1653276"/>
              <a:gd name="connsiteY114" fmla="*/ 1496969 h 2180897"/>
              <a:gd name="connsiteX115" fmla="*/ 204019 w 1653276"/>
              <a:gd name="connsiteY115" fmla="*/ 1375419 h 2180897"/>
              <a:gd name="connsiteX116" fmla="*/ 217667 w 1653276"/>
              <a:gd name="connsiteY116" fmla="*/ 1339025 h 2180897"/>
              <a:gd name="connsiteX117" fmla="*/ 231314 w 1653276"/>
              <a:gd name="connsiteY117" fmla="*/ 1307180 h 2180897"/>
              <a:gd name="connsiteX118" fmla="*/ 254061 w 1653276"/>
              <a:gd name="connsiteY118" fmla="*/ 1252589 h 2180897"/>
              <a:gd name="connsiteX119" fmla="*/ 263159 w 1653276"/>
              <a:gd name="connsiteY119" fmla="*/ 1207097 h 2180897"/>
              <a:gd name="connsiteX120" fmla="*/ 267708 w 1653276"/>
              <a:gd name="connsiteY120" fmla="*/ 1188900 h 2180897"/>
              <a:gd name="connsiteX121" fmla="*/ 272258 w 1653276"/>
              <a:gd name="connsiteY121" fmla="*/ 1175252 h 2180897"/>
              <a:gd name="connsiteX122" fmla="*/ 276807 w 1653276"/>
              <a:gd name="connsiteY122" fmla="*/ 1152506 h 2180897"/>
              <a:gd name="connsiteX123" fmla="*/ 285905 w 1653276"/>
              <a:gd name="connsiteY123" fmla="*/ 1129759 h 2180897"/>
              <a:gd name="connsiteX124" fmla="*/ 290455 w 1653276"/>
              <a:gd name="connsiteY124" fmla="*/ 1107013 h 2180897"/>
              <a:gd name="connsiteX125" fmla="*/ 304102 w 1653276"/>
              <a:gd name="connsiteY125" fmla="*/ 1056971 h 2180897"/>
              <a:gd name="connsiteX126" fmla="*/ 299553 w 1653276"/>
              <a:gd name="connsiteY126" fmla="*/ 938691 h 2180897"/>
              <a:gd name="connsiteX127" fmla="*/ 262306 w 1653276"/>
              <a:gd name="connsiteY127" fmla="*/ 577985 h 2180897"/>
              <a:gd name="connsiteX128" fmla="*/ 254061 w 1653276"/>
              <a:gd name="connsiteY128" fmla="*/ 542906 h 2180897"/>
              <a:gd name="connsiteX129" fmla="*/ 248446 w 1653276"/>
              <a:gd name="connsiteY129" fmla="*/ 527090 h 2180897"/>
              <a:gd name="connsiteX130" fmla="*/ 246917 w 1653276"/>
              <a:gd name="connsiteY130" fmla="*/ 497413 h 2180897"/>
              <a:gd name="connsiteX131" fmla="*/ 242368 w 1653276"/>
              <a:gd name="connsiteY131" fmla="*/ 470118 h 2180897"/>
              <a:gd name="connsiteX132" fmla="*/ 240413 w 1653276"/>
              <a:gd name="connsiteY132" fmla="*/ 451920 h 2180897"/>
              <a:gd name="connsiteX133" fmla="*/ 242367 w 1653276"/>
              <a:gd name="connsiteY133" fmla="*/ 393633 h 2180897"/>
              <a:gd name="connsiteX134" fmla="*/ 243683 w 1653276"/>
              <a:gd name="connsiteY134" fmla="*/ 364169 h 2180897"/>
              <a:gd name="connsiteX135" fmla="*/ 245814 w 1653276"/>
              <a:gd name="connsiteY135" fmla="*/ 333853 h 2180897"/>
              <a:gd name="connsiteX136" fmla="*/ 249511 w 1653276"/>
              <a:gd name="connsiteY136" fmla="*/ 329092 h 2180897"/>
              <a:gd name="connsiteX137" fmla="*/ 254061 w 1653276"/>
              <a:gd name="connsiteY137" fmla="*/ 279049 h 2180897"/>
              <a:gd name="connsiteX138" fmla="*/ 260564 w 1653276"/>
              <a:gd name="connsiteY138" fmla="*/ 201712 h 2180897"/>
              <a:gd name="connsiteX139" fmla="*/ 263159 w 1653276"/>
              <a:gd name="connsiteY139" fmla="*/ 165318 h 2180897"/>
              <a:gd name="connsiteX140" fmla="*/ 272258 w 1653276"/>
              <a:gd name="connsiteY140" fmla="*/ 151670 h 2180897"/>
              <a:gd name="connsiteX141" fmla="*/ 290455 w 1653276"/>
              <a:gd name="connsiteY141" fmla="*/ 119825 h 2180897"/>
              <a:gd name="connsiteX142" fmla="*/ 304102 w 1653276"/>
              <a:gd name="connsiteY142" fmla="*/ 74332 h 2180897"/>
              <a:gd name="connsiteX143" fmla="*/ 308652 w 1653276"/>
              <a:gd name="connsiteY143" fmla="*/ 60685 h 2180897"/>
              <a:gd name="connsiteX144" fmla="*/ 322299 w 1653276"/>
              <a:gd name="connsiteY144" fmla="*/ 39467 h 2180897"/>
              <a:gd name="connsiteX145" fmla="*/ 356525 w 1653276"/>
              <a:gd name="connsiteY145" fmla="*/ 4600 h 2180897"/>
              <a:gd name="connsiteX146" fmla="*/ 384033 w 1653276"/>
              <a:gd name="connsiteY146" fmla="*/ 37512 h 2180897"/>
              <a:gd name="connsiteX0" fmla="*/ 384033 w 1653276"/>
              <a:gd name="connsiteY0" fmla="*/ 37512 h 2180897"/>
              <a:gd name="connsiteX1" fmla="*/ 372341 w 1653276"/>
              <a:gd name="connsiteY1" fmla="*/ 110726 h 2180897"/>
              <a:gd name="connsiteX2" fmla="*/ 381440 w 1653276"/>
              <a:gd name="connsiteY2" fmla="*/ 260852 h 2180897"/>
              <a:gd name="connsiteX3" fmla="*/ 390538 w 1653276"/>
              <a:gd name="connsiteY3" fmla="*/ 333640 h 2180897"/>
              <a:gd name="connsiteX4" fmla="*/ 395087 w 1653276"/>
              <a:gd name="connsiteY4" fmla="*/ 351837 h 2180897"/>
              <a:gd name="connsiteX5" fmla="*/ 399637 w 1653276"/>
              <a:gd name="connsiteY5" fmla="*/ 383682 h 2180897"/>
              <a:gd name="connsiteX6" fmla="*/ 408735 w 1653276"/>
              <a:gd name="connsiteY6" fmla="*/ 410977 h 2180897"/>
              <a:gd name="connsiteX7" fmla="*/ 422383 w 1653276"/>
              <a:gd name="connsiteY7" fmla="*/ 451920 h 2180897"/>
              <a:gd name="connsiteX8" fmla="*/ 436031 w 1653276"/>
              <a:gd name="connsiteY8" fmla="*/ 461019 h 2180897"/>
              <a:gd name="connsiteX9" fmla="*/ 445129 w 1653276"/>
              <a:gd name="connsiteY9" fmla="*/ 492864 h 2180897"/>
              <a:gd name="connsiteX10" fmla="*/ 458777 w 1653276"/>
              <a:gd name="connsiteY10" fmla="*/ 506512 h 2180897"/>
              <a:gd name="connsiteX11" fmla="*/ 467876 w 1653276"/>
              <a:gd name="connsiteY11" fmla="*/ 520159 h 2180897"/>
              <a:gd name="connsiteX12" fmla="*/ 486073 w 1653276"/>
              <a:gd name="connsiteY12" fmla="*/ 547455 h 2180897"/>
              <a:gd name="connsiteX13" fmla="*/ 490622 w 1653276"/>
              <a:gd name="connsiteY13" fmla="*/ 565652 h 2180897"/>
              <a:gd name="connsiteX14" fmla="*/ 517917 w 1653276"/>
              <a:gd name="connsiteY14" fmla="*/ 592947 h 2180897"/>
              <a:gd name="connsiteX15" fmla="*/ 522467 w 1653276"/>
              <a:gd name="connsiteY15" fmla="*/ 606595 h 2180897"/>
              <a:gd name="connsiteX16" fmla="*/ 536114 w 1653276"/>
              <a:gd name="connsiteY16" fmla="*/ 615694 h 2180897"/>
              <a:gd name="connsiteX17" fmla="*/ 581607 w 1653276"/>
              <a:gd name="connsiteY17" fmla="*/ 652088 h 2180897"/>
              <a:gd name="connsiteX18" fmla="*/ 606521 w 1653276"/>
              <a:gd name="connsiteY18" fmla="*/ 670711 h 2180897"/>
              <a:gd name="connsiteX19" fmla="*/ 618001 w 1653276"/>
              <a:gd name="connsiteY19" fmla="*/ 685673 h 2180897"/>
              <a:gd name="connsiteX20" fmla="*/ 639005 w 1653276"/>
              <a:gd name="connsiteY20" fmla="*/ 699322 h 2180897"/>
              <a:gd name="connsiteX21" fmla="*/ 654395 w 1653276"/>
              <a:gd name="connsiteY21" fmla="*/ 715777 h 2180897"/>
              <a:gd name="connsiteX22" fmla="*/ 668043 w 1653276"/>
              <a:gd name="connsiteY22" fmla="*/ 720326 h 2180897"/>
              <a:gd name="connsiteX23" fmla="*/ 704437 w 1653276"/>
              <a:gd name="connsiteY23" fmla="*/ 743073 h 2180897"/>
              <a:gd name="connsiteX24" fmla="*/ 740831 w 1653276"/>
              <a:gd name="connsiteY24" fmla="*/ 752171 h 2180897"/>
              <a:gd name="connsiteX25" fmla="*/ 772676 w 1653276"/>
              <a:gd name="connsiteY25" fmla="*/ 761270 h 2180897"/>
              <a:gd name="connsiteX26" fmla="*/ 804520 w 1653276"/>
              <a:gd name="connsiteY26" fmla="*/ 779467 h 2180897"/>
              <a:gd name="connsiteX27" fmla="*/ 831816 w 1653276"/>
              <a:gd name="connsiteY27" fmla="*/ 793115 h 2180897"/>
              <a:gd name="connsiteX28" fmla="*/ 859111 w 1653276"/>
              <a:gd name="connsiteY28" fmla="*/ 797664 h 2180897"/>
              <a:gd name="connsiteX29" fmla="*/ 881858 w 1653276"/>
              <a:gd name="connsiteY29" fmla="*/ 802213 h 2180897"/>
              <a:gd name="connsiteX30" fmla="*/ 900055 w 1653276"/>
              <a:gd name="connsiteY30" fmla="*/ 806762 h 2180897"/>
              <a:gd name="connsiteX31" fmla="*/ 927350 w 1653276"/>
              <a:gd name="connsiteY31" fmla="*/ 811312 h 2180897"/>
              <a:gd name="connsiteX32" fmla="*/ 945547 w 1653276"/>
              <a:gd name="connsiteY32" fmla="*/ 815861 h 2180897"/>
              <a:gd name="connsiteX33" fmla="*/ 981941 w 1653276"/>
              <a:gd name="connsiteY33" fmla="*/ 820410 h 2180897"/>
              <a:gd name="connsiteX34" fmla="*/ 1013786 w 1653276"/>
              <a:gd name="connsiteY34" fmla="*/ 824959 h 2180897"/>
              <a:gd name="connsiteX35" fmla="*/ 1041082 w 1653276"/>
              <a:gd name="connsiteY35" fmla="*/ 829509 h 2180897"/>
              <a:gd name="connsiteX36" fmla="*/ 1150264 w 1653276"/>
              <a:gd name="connsiteY36" fmla="*/ 834058 h 2180897"/>
              <a:gd name="connsiteX37" fmla="*/ 1200305 w 1653276"/>
              <a:gd name="connsiteY37" fmla="*/ 838607 h 2180897"/>
              <a:gd name="connsiteX38" fmla="*/ 1245798 w 1653276"/>
              <a:gd name="connsiteY38" fmla="*/ 834058 h 2180897"/>
              <a:gd name="connsiteX39" fmla="*/ 1350431 w 1653276"/>
              <a:gd name="connsiteY39" fmla="*/ 829509 h 2180897"/>
              <a:gd name="connsiteX40" fmla="*/ 1377726 w 1653276"/>
              <a:gd name="connsiteY40" fmla="*/ 824959 h 2180897"/>
              <a:gd name="connsiteX41" fmla="*/ 1405022 w 1653276"/>
              <a:gd name="connsiteY41" fmla="*/ 815861 h 2180897"/>
              <a:gd name="connsiteX42" fmla="*/ 1459613 w 1653276"/>
              <a:gd name="connsiteY42" fmla="*/ 811312 h 2180897"/>
              <a:gd name="connsiteX43" fmla="*/ 1486908 w 1653276"/>
              <a:gd name="connsiteY43" fmla="*/ 806762 h 2180897"/>
              <a:gd name="connsiteX44" fmla="*/ 1505105 w 1653276"/>
              <a:gd name="connsiteY44" fmla="*/ 802213 h 2180897"/>
              <a:gd name="connsiteX45" fmla="*/ 1561012 w 1653276"/>
              <a:gd name="connsiteY45" fmla="*/ 790521 h 2180897"/>
              <a:gd name="connsiteX46" fmla="*/ 1597832 w 1653276"/>
              <a:gd name="connsiteY46" fmla="*/ 778827 h 2180897"/>
              <a:gd name="connsiteX47" fmla="*/ 1642649 w 1653276"/>
              <a:gd name="connsiteY47" fmla="*/ 758036 h 2180897"/>
              <a:gd name="connsiteX48" fmla="*/ 1653276 w 1653276"/>
              <a:gd name="connsiteY48" fmla="*/ 779253 h 2180897"/>
              <a:gd name="connsiteX49" fmla="*/ 1637034 w 1653276"/>
              <a:gd name="connsiteY49" fmla="*/ 802213 h 2180897"/>
              <a:gd name="connsiteX50" fmla="*/ 1618837 w 1653276"/>
              <a:gd name="connsiteY50" fmla="*/ 811312 h 2180897"/>
              <a:gd name="connsiteX51" fmla="*/ 1587205 w 1653276"/>
              <a:gd name="connsiteY51" fmla="*/ 837079 h 2180897"/>
              <a:gd name="connsiteX52" fmla="*/ 1564672 w 1653276"/>
              <a:gd name="connsiteY52" fmla="*/ 850513 h 2180897"/>
              <a:gd name="connsiteX53" fmla="*/ 1521134 w 1653276"/>
              <a:gd name="connsiteY53" fmla="*/ 864162 h 2180897"/>
              <a:gd name="connsiteX54" fmla="*/ 1517011 w 1653276"/>
              <a:gd name="connsiteY54" fmla="*/ 880191 h 2180897"/>
              <a:gd name="connsiteX55" fmla="*/ 1471092 w 1653276"/>
              <a:gd name="connsiteY55" fmla="*/ 889075 h 2180897"/>
              <a:gd name="connsiteX56" fmla="*/ 1457658 w 1653276"/>
              <a:gd name="connsiteY56" fmla="*/ 895793 h 2180897"/>
              <a:gd name="connsiteX57" fmla="*/ 1434912 w 1653276"/>
              <a:gd name="connsiteY57" fmla="*/ 909653 h 2180897"/>
              <a:gd name="connsiteX58" fmla="*/ 1409571 w 1653276"/>
              <a:gd name="connsiteY58" fmla="*/ 918753 h 2180897"/>
              <a:gd name="connsiteX59" fmla="*/ 1387038 w 1653276"/>
              <a:gd name="connsiteY59" fmla="*/ 925469 h 2180897"/>
              <a:gd name="connsiteX60" fmla="*/ 1359529 w 1653276"/>
              <a:gd name="connsiteY60" fmla="*/ 932187 h 2180897"/>
              <a:gd name="connsiteX61" fmla="*/ 1338951 w 1653276"/>
              <a:gd name="connsiteY61" fmla="*/ 951023 h 2180897"/>
              <a:gd name="connsiteX62" fmla="*/ 1316418 w 1653276"/>
              <a:gd name="connsiteY62" fmla="*/ 962504 h 2180897"/>
              <a:gd name="connsiteX63" fmla="*/ 1286527 w 1653276"/>
              <a:gd name="connsiteY63" fmla="*/ 969434 h 2180897"/>
              <a:gd name="connsiteX64" fmla="*/ 1246012 w 1653276"/>
              <a:gd name="connsiteY64" fmla="*/ 978320 h 2180897"/>
              <a:gd name="connsiteX65" fmla="*/ 1193588 w 1653276"/>
              <a:gd name="connsiteY65" fmla="*/ 994775 h 2180897"/>
              <a:gd name="connsiteX66" fmla="*/ 1138783 w 1653276"/>
              <a:gd name="connsiteY66" fmla="*/ 1007996 h 2180897"/>
              <a:gd name="connsiteX67" fmla="*/ 1122968 w 1653276"/>
              <a:gd name="connsiteY67" fmla="*/ 1012544 h 2180897"/>
              <a:gd name="connsiteX68" fmla="*/ 1099795 w 1653276"/>
              <a:gd name="connsiteY68" fmla="*/ 1021643 h 2180897"/>
              <a:gd name="connsiteX69" fmla="*/ 1061660 w 1653276"/>
              <a:gd name="connsiteY69" fmla="*/ 1028148 h 2180897"/>
              <a:gd name="connsiteX70" fmla="*/ 1019188 w 1653276"/>
              <a:gd name="connsiteY70" fmla="*/ 1041794 h 2180897"/>
              <a:gd name="connsiteX71" fmla="*/ 975436 w 1653276"/>
              <a:gd name="connsiteY71" fmla="*/ 1058251 h 2180897"/>
              <a:gd name="connsiteX72" fmla="*/ 909367 w 1653276"/>
              <a:gd name="connsiteY72" fmla="*/ 1083805 h 2180897"/>
              <a:gd name="connsiteX73" fmla="*/ 868424 w 1653276"/>
              <a:gd name="connsiteY73" fmla="*/ 1101789 h 2180897"/>
              <a:gd name="connsiteX74" fmla="*/ 827693 w 1653276"/>
              <a:gd name="connsiteY74" fmla="*/ 1129297 h 2180897"/>
              <a:gd name="connsiteX75" fmla="*/ 793893 w 1653276"/>
              <a:gd name="connsiteY75" fmla="*/ 1147280 h 2180897"/>
              <a:gd name="connsiteX76" fmla="*/ 772676 w 1653276"/>
              <a:gd name="connsiteY76" fmla="*/ 1168072 h 2180897"/>
              <a:gd name="connsiteX77" fmla="*/ 755119 w 1653276"/>
              <a:gd name="connsiteY77" fmla="*/ 1178912 h 2180897"/>
              <a:gd name="connsiteX78" fmla="*/ 723274 w 1653276"/>
              <a:gd name="connsiteY78" fmla="*/ 1206208 h 2180897"/>
              <a:gd name="connsiteX79" fmla="*/ 698359 w 1653276"/>
              <a:gd name="connsiteY79" fmla="*/ 1234144 h 2180897"/>
              <a:gd name="connsiteX80" fmla="*/ 647891 w 1653276"/>
              <a:gd name="connsiteY80" fmla="*/ 1283972 h 2180897"/>
              <a:gd name="connsiteX81" fmla="*/ 603714 w 1653276"/>
              <a:gd name="connsiteY81" fmla="*/ 1306931 h 2180897"/>
              <a:gd name="connsiteX82" fmla="*/ 609329 w 1653276"/>
              <a:gd name="connsiteY82" fmla="*/ 1314751 h 2180897"/>
              <a:gd name="connsiteX83" fmla="*/ 593086 w 1653276"/>
              <a:gd name="connsiteY83" fmla="*/ 1335329 h 2180897"/>
              <a:gd name="connsiteX84" fmla="*/ 574677 w 1653276"/>
              <a:gd name="connsiteY84" fmla="*/ 1344001 h 2180897"/>
              <a:gd name="connsiteX85" fmla="*/ 567959 w 1653276"/>
              <a:gd name="connsiteY85" fmla="*/ 1348123 h 2180897"/>
              <a:gd name="connsiteX86" fmla="*/ 552357 w 1653276"/>
              <a:gd name="connsiteY86" fmla="*/ 1376485 h 2180897"/>
              <a:gd name="connsiteX87" fmla="*/ 522679 w 1653276"/>
              <a:gd name="connsiteY87" fmla="*/ 1411777 h 2180897"/>
              <a:gd name="connsiteX88" fmla="*/ 500360 w 1653276"/>
              <a:gd name="connsiteY88" fmla="*/ 1441241 h 2180897"/>
              <a:gd name="connsiteX89" fmla="*/ 491901 w 1653276"/>
              <a:gd name="connsiteY89" fmla="*/ 1454675 h 2180897"/>
              <a:gd name="connsiteX90" fmla="*/ 478040 w 1653276"/>
              <a:gd name="connsiteY90" fmla="*/ 1473086 h 2180897"/>
              <a:gd name="connsiteX91" fmla="*/ 460057 w 1653276"/>
              <a:gd name="connsiteY91" fmla="*/ 1492384 h 2180897"/>
              <a:gd name="connsiteX92" fmla="*/ 436457 w 1653276"/>
              <a:gd name="connsiteY92" fmla="*/ 1515558 h 2180897"/>
              <a:gd name="connsiteX93" fmla="*/ 429740 w 1653276"/>
              <a:gd name="connsiteY93" fmla="*/ 1531373 h 2180897"/>
              <a:gd name="connsiteX94" fmla="*/ 367792 w 1653276"/>
              <a:gd name="connsiteY94" fmla="*/ 1602882 h 2180897"/>
              <a:gd name="connsiteX95" fmla="*/ 317750 w 1653276"/>
              <a:gd name="connsiteY95" fmla="*/ 1680219 h 2180897"/>
              <a:gd name="connsiteX96" fmla="*/ 263586 w 1653276"/>
              <a:gd name="connsiteY96" fmla="*/ 1766869 h 2180897"/>
              <a:gd name="connsiteX97" fmla="*/ 243008 w 1653276"/>
              <a:gd name="connsiteY97" fmla="*/ 1798500 h 2180897"/>
              <a:gd name="connsiteX98" fmla="*/ 214610 w 1653276"/>
              <a:gd name="connsiteY98" fmla="*/ 1853517 h 2180897"/>
              <a:gd name="connsiteX99" fmla="*/ 173880 w 1653276"/>
              <a:gd name="connsiteY99" fmla="*/ 1912444 h 2180897"/>
              <a:gd name="connsiteX100" fmla="*/ 148540 w 1653276"/>
              <a:gd name="connsiteY100" fmla="*/ 1951645 h 2180897"/>
              <a:gd name="connsiteX101" fmla="*/ 132724 w 1653276"/>
              <a:gd name="connsiteY101" fmla="*/ 1985232 h 2180897"/>
              <a:gd name="connsiteX102" fmla="*/ 103260 w 1653276"/>
              <a:gd name="connsiteY102" fmla="*/ 2032680 h 2180897"/>
              <a:gd name="connsiteX103" fmla="*/ 87230 w 1653276"/>
              <a:gd name="connsiteY103" fmla="*/ 2054999 h 2180897"/>
              <a:gd name="connsiteX104" fmla="*/ 70775 w 1653276"/>
              <a:gd name="connsiteY104" fmla="*/ 2080553 h 2180897"/>
              <a:gd name="connsiteX105" fmla="*/ 61677 w 1653276"/>
              <a:gd name="connsiteY105" fmla="*/ 2101345 h 2180897"/>
              <a:gd name="connsiteX106" fmla="*/ 16859 w 1653276"/>
              <a:gd name="connsiteY106" fmla="*/ 2161978 h 2180897"/>
              <a:gd name="connsiteX107" fmla="*/ 191 w 1653276"/>
              <a:gd name="connsiteY107" fmla="*/ 1729371 h 2180897"/>
              <a:gd name="connsiteX108" fmla="*/ 26105 w 1653276"/>
              <a:gd name="connsiteY108" fmla="*/ 1689145 h 2180897"/>
              <a:gd name="connsiteX109" fmla="*/ 59443 w 1653276"/>
              <a:gd name="connsiteY109" fmla="*/ 1672476 h 2180897"/>
              <a:gd name="connsiteX110" fmla="*/ 61036 w 1653276"/>
              <a:gd name="connsiteY110" fmla="*/ 1649689 h 2180897"/>
              <a:gd name="connsiteX111" fmla="*/ 99636 w 1653276"/>
              <a:gd name="connsiteY111" fmla="*/ 1604836 h 2180897"/>
              <a:gd name="connsiteX112" fmla="*/ 126290 w 1653276"/>
              <a:gd name="connsiteY112" fmla="*/ 1576225 h 2180897"/>
              <a:gd name="connsiteX113" fmla="*/ 137984 w 1653276"/>
              <a:gd name="connsiteY113" fmla="*/ 1539192 h 2180897"/>
              <a:gd name="connsiteX114" fmla="*/ 171107 w 1653276"/>
              <a:gd name="connsiteY114" fmla="*/ 1496969 h 2180897"/>
              <a:gd name="connsiteX115" fmla="*/ 204019 w 1653276"/>
              <a:gd name="connsiteY115" fmla="*/ 1375419 h 2180897"/>
              <a:gd name="connsiteX116" fmla="*/ 217667 w 1653276"/>
              <a:gd name="connsiteY116" fmla="*/ 1339025 h 2180897"/>
              <a:gd name="connsiteX117" fmla="*/ 231314 w 1653276"/>
              <a:gd name="connsiteY117" fmla="*/ 1307180 h 2180897"/>
              <a:gd name="connsiteX118" fmla="*/ 254061 w 1653276"/>
              <a:gd name="connsiteY118" fmla="*/ 1252589 h 2180897"/>
              <a:gd name="connsiteX119" fmla="*/ 263159 w 1653276"/>
              <a:gd name="connsiteY119" fmla="*/ 1207097 h 2180897"/>
              <a:gd name="connsiteX120" fmla="*/ 267708 w 1653276"/>
              <a:gd name="connsiteY120" fmla="*/ 1188900 h 2180897"/>
              <a:gd name="connsiteX121" fmla="*/ 272258 w 1653276"/>
              <a:gd name="connsiteY121" fmla="*/ 1175252 h 2180897"/>
              <a:gd name="connsiteX122" fmla="*/ 276807 w 1653276"/>
              <a:gd name="connsiteY122" fmla="*/ 1152506 h 2180897"/>
              <a:gd name="connsiteX123" fmla="*/ 285905 w 1653276"/>
              <a:gd name="connsiteY123" fmla="*/ 1129759 h 2180897"/>
              <a:gd name="connsiteX124" fmla="*/ 290455 w 1653276"/>
              <a:gd name="connsiteY124" fmla="*/ 1107013 h 2180897"/>
              <a:gd name="connsiteX125" fmla="*/ 304102 w 1653276"/>
              <a:gd name="connsiteY125" fmla="*/ 1056971 h 2180897"/>
              <a:gd name="connsiteX126" fmla="*/ 299553 w 1653276"/>
              <a:gd name="connsiteY126" fmla="*/ 938691 h 2180897"/>
              <a:gd name="connsiteX127" fmla="*/ 262306 w 1653276"/>
              <a:gd name="connsiteY127" fmla="*/ 577985 h 2180897"/>
              <a:gd name="connsiteX128" fmla="*/ 254061 w 1653276"/>
              <a:gd name="connsiteY128" fmla="*/ 542906 h 2180897"/>
              <a:gd name="connsiteX129" fmla="*/ 248446 w 1653276"/>
              <a:gd name="connsiteY129" fmla="*/ 527090 h 2180897"/>
              <a:gd name="connsiteX130" fmla="*/ 246917 w 1653276"/>
              <a:gd name="connsiteY130" fmla="*/ 497413 h 2180897"/>
              <a:gd name="connsiteX131" fmla="*/ 242368 w 1653276"/>
              <a:gd name="connsiteY131" fmla="*/ 470118 h 2180897"/>
              <a:gd name="connsiteX132" fmla="*/ 240413 w 1653276"/>
              <a:gd name="connsiteY132" fmla="*/ 451920 h 2180897"/>
              <a:gd name="connsiteX133" fmla="*/ 242367 w 1653276"/>
              <a:gd name="connsiteY133" fmla="*/ 393633 h 2180897"/>
              <a:gd name="connsiteX134" fmla="*/ 243683 w 1653276"/>
              <a:gd name="connsiteY134" fmla="*/ 364169 h 2180897"/>
              <a:gd name="connsiteX135" fmla="*/ 245814 w 1653276"/>
              <a:gd name="connsiteY135" fmla="*/ 333853 h 2180897"/>
              <a:gd name="connsiteX136" fmla="*/ 249511 w 1653276"/>
              <a:gd name="connsiteY136" fmla="*/ 329092 h 2180897"/>
              <a:gd name="connsiteX137" fmla="*/ 254061 w 1653276"/>
              <a:gd name="connsiteY137" fmla="*/ 279049 h 2180897"/>
              <a:gd name="connsiteX138" fmla="*/ 260564 w 1653276"/>
              <a:gd name="connsiteY138" fmla="*/ 201712 h 2180897"/>
              <a:gd name="connsiteX139" fmla="*/ 263159 w 1653276"/>
              <a:gd name="connsiteY139" fmla="*/ 165318 h 2180897"/>
              <a:gd name="connsiteX140" fmla="*/ 272258 w 1653276"/>
              <a:gd name="connsiteY140" fmla="*/ 151670 h 2180897"/>
              <a:gd name="connsiteX141" fmla="*/ 290455 w 1653276"/>
              <a:gd name="connsiteY141" fmla="*/ 119825 h 2180897"/>
              <a:gd name="connsiteX142" fmla="*/ 304102 w 1653276"/>
              <a:gd name="connsiteY142" fmla="*/ 74332 h 2180897"/>
              <a:gd name="connsiteX143" fmla="*/ 308652 w 1653276"/>
              <a:gd name="connsiteY143" fmla="*/ 60685 h 2180897"/>
              <a:gd name="connsiteX144" fmla="*/ 322299 w 1653276"/>
              <a:gd name="connsiteY144" fmla="*/ 39467 h 2180897"/>
              <a:gd name="connsiteX145" fmla="*/ 356525 w 1653276"/>
              <a:gd name="connsiteY145" fmla="*/ 4600 h 2180897"/>
              <a:gd name="connsiteX146" fmla="*/ 384033 w 1653276"/>
              <a:gd name="connsiteY146" fmla="*/ 37512 h 2180897"/>
              <a:gd name="connsiteX0" fmla="*/ 384033 w 1653276"/>
              <a:gd name="connsiteY0" fmla="*/ 37512 h 2180897"/>
              <a:gd name="connsiteX1" fmla="*/ 372341 w 1653276"/>
              <a:gd name="connsiteY1" fmla="*/ 110726 h 2180897"/>
              <a:gd name="connsiteX2" fmla="*/ 381440 w 1653276"/>
              <a:gd name="connsiteY2" fmla="*/ 260852 h 2180897"/>
              <a:gd name="connsiteX3" fmla="*/ 390538 w 1653276"/>
              <a:gd name="connsiteY3" fmla="*/ 333640 h 2180897"/>
              <a:gd name="connsiteX4" fmla="*/ 395087 w 1653276"/>
              <a:gd name="connsiteY4" fmla="*/ 351837 h 2180897"/>
              <a:gd name="connsiteX5" fmla="*/ 399637 w 1653276"/>
              <a:gd name="connsiteY5" fmla="*/ 383682 h 2180897"/>
              <a:gd name="connsiteX6" fmla="*/ 408735 w 1653276"/>
              <a:gd name="connsiteY6" fmla="*/ 410977 h 2180897"/>
              <a:gd name="connsiteX7" fmla="*/ 422383 w 1653276"/>
              <a:gd name="connsiteY7" fmla="*/ 451920 h 2180897"/>
              <a:gd name="connsiteX8" fmla="*/ 436031 w 1653276"/>
              <a:gd name="connsiteY8" fmla="*/ 461019 h 2180897"/>
              <a:gd name="connsiteX9" fmla="*/ 445129 w 1653276"/>
              <a:gd name="connsiteY9" fmla="*/ 492864 h 2180897"/>
              <a:gd name="connsiteX10" fmla="*/ 458777 w 1653276"/>
              <a:gd name="connsiteY10" fmla="*/ 506512 h 2180897"/>
              <a:gd name="connsiteX11" fmla="*/ 467876 w 1653276"/>
              <a:gd name="connsiteY11" fmla="*/ 520159 h 2180897"/>
              <a:gd name="connsiteX12" fmla="*/ 486073 w 1653276"/>
              <a:gd name="connsiteY12" fmla="*/ 547455 h 2180897"/>
              <a:gd name="connsiteX13" fmla="*/ 490622 w 1653276"/>
              <a:gd name="connsiteY13" fmla="*/ 565652 h 2180897"/>
              <a:gd name="connsiteX14" fmla="*/ 517917 w 1653276"/>
              <a:gd name="connsiteY14" fmla="*/ 592947 h 2180897"/>
              <a:gd name="connsiteX15" fmla="*/ 522467 w 1653276"/>
              <a:gd name="connsiteY15" fmla="*/ 606595 h 2180897"/>
              <a:gd name="connsiteX16" fmla="*/ 536114 w 1653276"/>
              <a:gd name="connsiteY16" fmla="*/ 615694 h 2180897"/>
              <a:gd name="connsiteX17" fmla="*/ 581607 w 1653276"/>
              <a:gd name="connsiteY17" fmla="*/ 652088 h 2180897"/>
              <a:gd name="connsiteX18" fmla="*/ 606521 w 1653276"/>
              <a:gd name="connsiteY18" fmla="*/ 670711 h 2180897"/>
              <a:gd name="connsiteX19" fmla="*/ 618001 w 1653276"/>
              <a:gd name="connsiteY19" fmla="*/ 685673 h 2180897"/>
              <a:gd name="connsiteX20" fmla="*/ 639005 w 1653276"/>
              <a:gd name="connsiteY20" fmla="*/ 699322 h 2180897"/>
              <a:gd name="connsiteX21" fmla="*/ 654395 w 1653276"/>
              <a:gd name="connsiteY21" fmla="*/ 715777 h 2180897"/>
              <a:gd name="connsiteX22" fmla="*/ 668043 w 1653276"/>
              <a:gd name="connsiteY22" fmla="*/ 720326 h 2180897"/>
              <a:gd name="connsiteX23" fmla="*/ 704437 w 1653276"/>
              <a:gd name="connsiteY23" fmla="*/ 743073 h 2180897"/>
              <a:gd name="connsiteX24" fmla="*/ 740831 w 1653276"/>
              <a:gd name="connsiteY24" fmla="*/ 752171 h 2180897"/>
              <a:gd name="connsiteX25" fmla="*/ 772676 w 1653276"/>
              <a:gd name="connsiteY25" fmla="*/ 761270 h 2180897"/>
              <a:gd name="connsiteX26" fmla="*/ 804520 w 1653276"/>
              <a:gd name="connsiteY26" fmla="*/ 779467 h 2180897"/>
              <a:gd name="connsiteX27" fmla="*/ 831816 w 1653276"/>
              <a:gd name="connsiteY27" fmla="*/ 793115 h 2180897"/>
              <a:gd name="connsiteX28" fmla="*/ 859111 w 1653276"/>
              <a:gd name="connsiteY28" fmla="*/ 797664 h 2180897"/>
              <a:gd name="connsiteX29" fmla="*/ 881858 w 1653276"/>
              <a:gd name="connsiteY29" fmla="*/ 802213 h 2180897"/>
              <a:gd name="connsiteX30" fmla="*/ 900055 w 1653276"/>
              <a:gd name="connsiteY30" fmla="*/ 806762 h 2180897"/>
              <a:gd name="connsiteX31" fmla="*/ 927350 w 1653276"/>
              <a:gd name="connsiteY31" fmla="*/ 811312 h 2180897"/>
              <a:gd name="connsiteX32" fmla="*/ 945547 w 1653276"/>
              <a:gd name="connsiteY32" fmla="*/ 815861 h 2180897"/>
              <a:gd name="connsiteX33" fmla="*/ 981941 w 1653276"/>
              <a:gd name="connsiteY33" fmla="*/ 820410 h 2180897"/>
              <a:gd name="connsiteX34" fmla="*/ 1013786 w 1653276"/>
              <a:gd name="connsiteY34" fmla="*/ 824959 h 2180897"/>
              <a:gd name="connsiteX35" fmla="*/ 1041082 w 1653276"/>
              <a:gd name="connsiteY35" fmla="*/ 829509 h 2180897"/>
              <a:gd name="connsiteX36" fmla="*/ 1150264 w 1653276"/>
              <a:gd name="connsiteY36" fmla="*/ 834058 h 2180897"/>
              <a:gd name="connsiteX37" fmla="*/ 1200305 w 1653276"/>
              <a:gd name="connsiteY37" fmla="*/ 838607 h 2180897"/>
              <a:gd name="connsiteX38" fmla="*/ 1245798 w 1653276"/>
              <a:gd name="connsiteY38" fmla="*/ 834058 h 2180897"/>
              <a:gd name="connsiteX39" fmla="*/ 1350431 w 1653276"/>
              <a:gd name="connsiteY39" fmla="*/ 829509 h 2180897"/>
              <a:gd name="connsiteX40" fmla="*/ 1377726 w 1653276"/>
              <a:gd name="connsiteY40" fmla="*/ 824959 h 2180897"/>
              <a:gd name="connsiteX41" fmla="*/ 1405022 w 1653276"/>
              <a:gd name="connsiteY41" fmla="*/ 815861 h 2180897"/>
              <a:gd name="connsiteX42" fmla="*/ 1459613 w 1653276"/>
              <a:gd name="connsiteY42" fmla="*/ 811312 h 2180897"/>
              <a:gd name="connsiteX43" fmla="*/ 1486908 w 1653276"/>
              <a:gd name="connsiteY43" fmla="*/ 806762 h 2180897"/>
              <a:gd name="connsiteX44" fmla="*/ 1505105 w 1653276"/>
              <a:gd name="connsiteY44" fmla="*/ 802213 h 2180897"/>
              <a:gd name="connsiteX45" fmla="*/ 1561012 w 1653276"/>
              <a:gd name="connsiteY45" fmla="*/ 790521 h 2180897"/>
              <a:gd name="connsiteX46" fmla="*/ 1597832 w 1653276"/>
              <a:gd name="connsiteY46" fmla="*/ 778827 h 2180897"/>
              <a:gd name="connsiteX47" fmla="*/ 1642649 w 1653276"/>
              <a:gd name="connsiteY47" fmla="*/ 758036 h 2180897"/>
              <a:gd name="connsiteX48" fmla="*/ 1653276 w 1653276"/>
              <a:gd name="connsiteY48" fmla="*/ 779253 h 2180897"/>
              <a:gd name="connsiteX49" fmla="*/ 1637034 w 1653276"/>
              <a:gd name="connsiteY49" fmla="*/ 802213 h 2180897"/>
              <a:gd name="connsiteX50" fmla="*/ 1618837 w 1653276"/>
              <a:gd name="connsiteY50" fmla="*/ 811312 h 2180897"/>
              <a:gd name="connsiteX51" fmla="*/ 1587205 w 1653276"/>
              <a:gd name="connsiteY51" fmla="*/ 837079 h 2180897"/>
              <a:gd name="connsiteX52" fmla="*/ 1564672 w 1653276"/>
              <a:gd name="connsiteY52" fmla="*/ 850513 h 2180897"/>
              <a:gd name="connsiteX53" fmla="*/ 1521134 w 1653276"/>
              <a:gd name="connsiteY53" fmla="*/ 864162 h 2180897"/>
              <a:gd name="connsiteX54" fmla="*/ 1517011 w 1653276"/>
              <a:gd name="connsiteY54" fmla="*/ 880191 h 2180897"/>
              <a:gd name="connsiteX55" fmla="*/ 1471092 w 1653276"/>
              <a:gd name="connsiteY55" fmla="*/ 889075 h 2180897"/>
              <a:gd name="connsiteX56" fmla="*/ 1457658 w 1653276"/>
              <a:gd name="connsiteY56" fmla="*/ 895793 h 2180897"/>
              <a:gd name="connsiteX57" fmla="*/ 1434912 w 1653276"/>
              <a:gd name="connsiteY57" fmla="*/ 909653 h 2180897"/>
              <a:gd name="connsiteX58" fmla="*/ 1409571 w 1653276"/>
              <a:gd name="connsiteY58" fmla="*/ 918753 h 2180897"/>
              <a:gd name="connsiteX59" fmla="*/ 1387038 w 1653276"/>
              <a:gd name="connsiteY59" fmla="*/ 925469 h 2180897"/>
              <a:gd name="connsiteX60" fmla="*/ 1359529 w 1653276"/>
              <a:gd name="connsiteY60" fmla="*/ 932187 h 2180897"/>
              <a:gd name="connsiteX61" fmla="*/ 1338951 w 1653276"/>
              <a:gd name="connsiteY61" fmla="*/ 951023 h 2180897"/>
              <a:gd name="connsiteX62" fmla="*/ 1316418 w 1653276"/>
              <a:gd name="connsiteY62" fmla="*/ 962504 h 2180897"/>
              <a:gd name="connsiteX63" fmla="*/ 1286527 w 1653276"/>
              <a:gd name="connsiteY63" fmla="*/ 969434 h 2180897"/>
              <a:gd name="connsiteX64" fmla="*/ 1246012 w 1653276"/>
              <a:gd name="connsiteY64" fmla="*/ 978320 h 2180897"/>
              <a:gd name="connsiteX65" fmla="*/ 1193588 w 1653276"/>
              <a:gd name="connsiteY65" fmla="*/ 994775 h 2180897"/>
              <a:gd name="connsiteX66" fmla="*/ 1138783 w 1653276"/>
              <a:gd name="connsiteY66" fmla="*/ 1007996 h 2180897"/>
              <a:gd name="connsiteX67" fmla="*/ 1122968 w 1653276"/>
              <a:gd name="connsiteY67" fmla="*/ 1012544 h 2180897"/>
              <a:gd name="connsiteX68" fmla="*/ 1099795 w 1653276"/>
              <a:gd name="connsiteY68" fmla="*/ 1021643 h 2180897"/>
              <a:gd name="connsiteX69" fmla="*/ 1061660 w 1653276"/>
              <a:gd name="connsiteY69" fmla="*/ 1028148 h 2180897"/>
              <a:gd name="connsiteX70" fmla="*/ 1019188 w 1653276"/>
              <a:gd name="connsiteY70" fmla="*/ 1041794 h 2180897"/>
              <a:gd name="connsiteX71" fmla="*/ 975436 w 1653276"/>
              <a:gd name="connsiteY71" fmla="*/ 1058251 h 2180897"/>
              <a:gd name="connsiteX72" fmla="*/ 909367 w 1653276"/>
              <a:gd name="connsiteY72" fmla="*/ 1083805 h 2180897"/>
              <a:gd name="connsiteX73" fmla="*/ 868424 w 1653276"/>
              <a:gd name="connsiteY73" fmla="*/ 1101789 h 2180897"/>
              <a:gd name="connsiteX74" fmla="*/ 827693 w 1653276"/>
              <a:gd name="connsiteY74" fmla="*/ 1129297 h 2180897"/>
              <a:gd name="connsiteX75" fmla="*/ 793893 w 1653276"/>
              <a:gd name="connsiteY75" fmla="*/ 1147280 h 2180897"/>
              <a:gd name="connsiteX76" fmla="*/ 772676 w 1653276"/>
              <a:gd name="connsiteY76" fmla="*/ 1168072 h 2180897"/>
              <a:gd name="connsiteX77" fmla="*/ 755119 w 1653276"/>
              <a:gd name="connsiteY77" fmla="*/ 1178912 h 2180897"/>
              <a:gd name="connsiteX78" fmla="*/ 723274 w 1653276"/>
              <a:gd name="connsiteY78" fmla="*/ 1206208 h 2180897"/>
              <a:gd name="connsiteX79" fmla="*/ 698359 w 1653276"/>
              <a:gd name="connsiteY79" fmla="*/ 1234144 h 2180897"/>
              <a:gd name="connsiteX80" fmla="*/ 647891 w 1653276"/>
              <a:gd name="connsiteY80" fmla="*/ 1283972 h 2180897"/>
              <a:gd name="connsiteX81" fmla="*/ 603714 w 1653276"/>
              <a:gd name="connsiteY81" fmla="*/ 1306931 h 2180897"/>
              <a:gd name="connsiteX82" fmla="*/ 609329 w 1653276"/>
              <a:gd name="connsiteY82" fmla="*/ 1314751 h 2180897"/>
              <a:gd name="connsiteX83" fmla="*/ 593086 w 1653276"/>
              <a:gd name="connsiteY83" fmla="*/ 1335329 h 2180897"/>
              <a:gd name="connsiteX84" fmla="*/ 574677 w 1653276"/>
              <a:gd name="connsiteY84" fmla="*/ 1344001 h 2180897"/>
              <a:gd name="connsiteX85" fmla="*/ 567959 w 1653276"/>
              <a:gd name="connsiteY85" fmla="*/ 1348123 h 2180897"/>
              <a:gd name="connsiteX86" fmla="*/ 552357 w 1653276"/>
              <a:gd name="connsiteY86" fmla="*/ 1376485 h 2180897"/>
              <a:gd name="connsiteX87" fmla="*/ 522679 w 1653276"/>
              <a:gd name="connsiteY87" fmla="*/ 1411777 h 2180897"/>
              <a:gd name="connsiteX88" fmla="*/ 500360 w 1653276"/>
              <a:gd name="connsiteY88" fmla="*/ 1441241 h 2180897"/>
              <a:gd name="connsiteX89" fmla="*/ 491901 w 1653276"/>
              <a:gd name="connsiteY89" fmla="*/ 1454675 h 2180897"/>
              <a:gd name="connsiteX90" fmla="*/ 478040 w 1653276"/>
              <a:gd name="connsiteY90" fmla="*/ 1473086 h 2180897"/>
              <a:gd name="connsiteX91" fmla="*/ 460057 w 1653276"/>
              <a:gd name="connsiteY91" fmla="*/ 1492384 h 2180897"/>
              <a:gd name="connsiteX92" fmla="*/ 436457 w 1653276"/>
              <a:gd name="connsiteY92" fmla="*/ 1515558 h 2180897"/>
              <a:gd name="connsiteX93" fmla="*/ 429740 w 1653276"/>
              <a:gd name="connsiteY93" fmla="*/ 1531373 h 2180897"/>
              <a:gd name="connsiteX94" fmla="*/ 367792 w 1653276"/>
              <a:gd name="connsiteY94" fmla="*/ 1602882 h 2180897"/>
              <a:gd name="connsiteX95" fmla="*/ 317750 w 1653276"/>
              <a:gd name="connsiteY95" fmla="*/ 1680219 h 2180897"/>
              <a:gd name="connsiteX96" fmla="*/ 263586 w 1653276"/>
              <a:gd name="connsiteY96" fmla="*/ 1766869 h 2180897"/>
              <a:gd name="connsiteX97" fmla="*/ 243008 w 1653276"/>
              <a:gd name="connsiteY97" fmla="*/ 1798500 h 2180897"/>
              <a:gd name="connsiteX98" fmla="*/ 214610 w 1653276"/>
              <a:gd name="connsiteY98" fmla="*/ 1853517 h 2180897"/>
              <a:gd name="connsiteX99" fmla="*/ 173880 w 1653276"/>
              <a:gd name="connsiteY99" fmla="*/ 1912444 h 2180897"/>
              <a:gd name="connsiteX100" fmla="*/ 148540 w 1653276"/>
              <a:gd name="connsiteY100" fmla="*/ 1951645 h 2180897"/>
              <a:gd name="connsiteX101" fmla="*/ 132724 w 1653276"/>
              <a:gd name="connsiteY101" fmla="*/ 1985232 h 2180897"/>
              <a:gd name="connsiteX102" fmla="*/ 103260 w 1653276"/>
              <a:gd name="connsiteY102" fmla="*/ 2032680 h 2180897"/>
              <a:gd name="connsiteX103" fmla="*/ 87230 w 1653276"/>
              <a:gd name="connsiteY103" fmla="*/ 2054999 h 2180897"/>
              <a:gd name="connsiteX104" fmla="*/ 70775 w 1653276"/>
              <a:gd name="connsiteY104" fmla="*/ 2080553 h 2180897"/>
              <a:gd name="connsiteX105" fmla="*/ 61677 w 1653276"/>
              <a:gd name="connsiteY105" fmla="*/ 2101345 h 2180897"/>
              <a:gd name="connsiteX106" fmla="*/ 16859 w 1653276"/>
              <a:gd name="connsiteY106" fmla="*/ 2161978 h 2180897"/>
              <a:gd name="connsiteX107" fmla="*/ 191 w 1653276"/>
              <a:gd name="connsiteY107" fmla="*/ 1729371 h 2180897"/>
              <a:gd name="connsiteX108" fmla="*/ 26105 w 1653276"/>
              <a:gd name="connsiteY108" fmla="*/ 1689145 h 2180897"/>
              <a:gd name="connsiteX109" fmla="*/ 45155 w 1653276"/>
              <a:gd name="connsiteY109" fmla="*/ 1662951 h 2180897"/>
              <a:gd name="connsiteX110" fmla="*/ 61036 w 1653276"/>
              <a:gd name="connsiteY110" fmla="*/ 1649689 h 2180897"/>
              <a:gd name="connsiteX111" fmla="*/ 99636 w 1653276"/>
              <a:gd name="connsiteY111" fmla="*/ 1604836 h 2180897"/>
              <a:gd name="connsiteX112" fmla="*/ 126290 w 1653276"/>
              <a:gd name="connsiteY112" fmla="*/ 1576225 h 2180897"/>
              <a:gd name="connsiteX113" fmla="*/ 137984 w 1653276"/>
              <a:gd name="connsiteY113" fmla="*/ 1539192 h 2180897"/>
              <a:gd name="connsiteX114" fmla="*/ 171107 w 1653276"/>
              <a:gd name="connsiteY114" fmla="*/ 1496969 h 2180897"/>
              <a:gd name="connsiteX115" fmla="*/ 204019 w 1653276"/>
              <a:gd name="connsiteY115" fmla="*/ 1375419 h 2180897"/>
              <a:gd name="connsiteX116" fmla="*/ 217667 w 1653276"/>
              <a:gd name="connsiteY116" fmla="*/ 1339025 h 2180897"/>
              <a:gd name="connsiteX117" fmla="*/ 231314 w 1653276"/>
              <a:gd name="connsiteY117" fmla="*/ 1307180 h 2180897"/>
              <a:gd name="connsiteX118" fmla="*/ 254061 w 1653276"/>
              <a:gd name="connsiteY118" fmla="*/ 1252589 h 2180897"/>
              <a:gd name="connsiteX119" fmla="*/ 263159 w 1653276"/>
              <a:gd name="connsiteY119" fmla="*/ 1207097 h 2180897"/>
              <a:gd name="connsiteX120" fmla="*/ 267708 w 1653276"/>
              <a:gd name="connsiteY120" fmla="*/ 1188900 h 2180897"/>
              <a:gd name="connsiteX121" fmla="*/ 272258 w 1653276"/>
              <a:gd name="connsiteY121" fmla="*/ 1175252 h 2180897"/>
              <a:gd name="connsiteX122" fmla="*/ 276807 w 1653276"/>
              <a:gd name="connsiteY122" fmla="*/ 1152506 h 2180897"/>
              <a:gd name="connsiteX123" fmla="*/ 285905 w 1653276"/>
              <a:gd name="connsiteY123" fmla="*/ 1129759 h 2180897"/>
              <a:gd name="connsiteX124" fmla="*/ 290455 w 1653276"/>
              <a:gd name="connsiteY124" fmla="*/ 1107013 h 2180897"/>
              <a:gd name="connsiteX125" fmla="*/ 304102 w 1653276"/>
              <a:gd name="connsiteY125" fmla="*/ 1056971 h 2180897"/>
              <a:gd name="connsiteX126" fmla="*/ 299553 w 1653276"/>
              <a:gd name="connsiteY126" fmla="*/ 938691 h 2180897"/>
              <a:gd name="connsiteX127" fmla="*/ 262306 w 1653276"/>
              <a:gd name="connsiteY127" fmla="*/ 577985 h 2180897"/>
              <a:gd name="connsiteX128" fmla="*/ 254061 w 1653276"/>
              <a:gd name="connsiteY128" fmla="*/ 542906 h 2180897"/>
              <a:gd name="connsiteX129" fmla="*/ 248446 w 1653276"/>
              <a:gd name="connsiteY129" fmla="*/ 527090 h 2180897"/>
              <a:gd name="connsiteX130" fmla="*/ 246917 w 1653276"/>
              <a:gd name="connsiteY130" fmla="*/ 497413 h 2180897"/>
              <a:gd name="connsiteX131" fmla="*/ 242368 w 1653276"/>
              <a:gd name="connsiteY131" fmla="*/ 470118 h 2180897"/>
              <a:gd name="connsiteX132" fmla="*/ 240413 w 1653276"/>
              <a:gd name="connsiteY132" fmla="*/ 451920 h 2180897"/>
              <a:gd name="connsiteX133" fmla="*/ 242367 w 1653276"/>
              <a:gd name="connsiteY133" fmla="*/ 393633 h 2180897"/>
              <a:gd name="connsiteX134" fmla="*/ 243683 w 1653276"/>
              <a:gd name="connsiteY134" fmla="*/ 364169 h 2180897"/>
              <a:gd name="connsiteX135" fmla="*/ 245814 w 1653276"/>
              <a:gd name="connsiteY135" fmla="*/ 333853 h 2180897"/>
              <a:gd name="connsiteX136" fmla="*/ 249511 w 1653276"/>
              <a:gd name="connsiteY136" fmla="*/ 329092 h 2180897"/>
              <a:gd name="connsiteX137" fmla="*/ 254061 w 1653276"/>
              <a:gd name="connsiteY137" fmla="*/ 279049 h 2180897"/>
              <a:gd name="connsiteX138" fmla="*/ 260564 w 1653276"/>
              <a:gd name="connsiteY138" fmla="*/ 201712 h 2180897"/>
              <a:gd name="connsiteX139" fmla="*/ 263159 w 1653276"/>
              <a:gd name="connsiteY139" fmla="*/ 165318 h 2180897"/>
              <a:gd name="connsiteX140" fmla="*/ 272258 w 1653276"/>
              <a:gd name="connsiteY140" fmla="*/ 151670 h 2180897"/>
              <a:gd name="connsiteX141" fmla="*/ 290455 w 1653276"/>
              <a:gd name="connsiteY141" fmla="*/ 119825 h 2180897"/>
              <a:gd name="connsiteX142" fmla="*/ 304102 w 1653276"/>
              <a:gd name="connsiteY142" fmla="*/ 74332 h 2180897"/>
              <a:gd name="connsiteX143" fmla="*/ 308652 w 1653276"/>
              <a:gd name="connsiteY143" fmla="*/ 60685 h 2180897"/>
              <a:gd name="connsiteX144" fmla="*/ 322299 w 1653276"/>
              <a:gd name="connsiteY144" fmla="*/ 39467 h 2180897"/>
              <a:gd name="connsiteX145" fmla="*/ 356525 w 1653276"/>
              <a:gd name="connsiteY145" fmla="*/ 4600 h 2180897"/>
              <a:gd name="connsiteX146" fmla="*/ 384033 w 1653276"/>
              <a:gd name="connsiteY146" fmla="*/ 37512 h 2180897"/>
              <a:gd name="connsiteX0" fmla="*/ 384033 w 1653276"/>
              <a:gd name="connsiteY0" fmla="*/ 37512 h 2180897"/>
              <a:gd name="connsiteX1" fmla="*/ 372341 w 1653276"/>
              <a:gd name="connsiteY1" fmla="*/ 110726 h 2180897"/>
              <a:gd name="connsiteX2" fmla="*/ 381440 w 1653276"/>
              <a:gd name="connsiteY2" fmla="*/ 260852 h 2180897"/>
              <a:gd name="connsiteX3" fmla="*/ 390538 w 1653276"/>
              <a:gd name="connsiteY3" fmla="*/ 333640 h 2180897"/>
              <a:gd name="connsiteX4" fmla="*/ 395087 w 1653276"/>
              <a:gd name="connsiteY4" fmla="*/ 351837 h 2180897"/>
              <a:gd name="connsiteX5" fmla="*/ 399637 w 1653276"/>
              <a:gd name="connsiteY5" fmla="*/ 383682 h 2180897"/>
              <a:gd name="connsiteX6" fmla="*/ 408735 w 1653276"/>
              <a:gd name="connsiteY6" fmla="*/ 410977 h 2180897"/>
              <a:gd name="connsiteX7" fmla="*/ 422383 w 1653276"/>
              <a:gd name="connsiteY7" fmla="*/ 451920 h 2180897"/>
              <a:gd name="connsiteX8" fmla="*/ 436031 w 1653276"/>
              <a:gd name="connsiteY8" fmla="*/ 461019 h 2180897"/>
              <a:gd name="connsiteX9" fmla="*/ 445129 w 1653276"/>
              <a:gd name="connsiteY9" fmla="*/ 492864 h 2180897"/>
              <a:gd name="connsiteX10" fmla="*/ 458777 w 1653276"/>
              <a:gd name="connsiteY10" fmla="*/ 506512 h 2180897"/>
              <a:gd name="connsiteX11" fmla="*/ 467876 w 1653276"/>
              <a:gd name="connsiteY11" fmla="*/ 520159 h 2180897"/>
              <a:gd name="connsiteX12" fmla="*/ 486073 w 1653276"/>
              <a:gd name="connsiteY12" fmla="*/ 547455 h 2180897"/>
              <a:gd name="connsiteX13" fmla="*/ 490622 w 1653276"/>
              <a:gd name="connsiteY13" fmla="*/ 565652 h 2180897"/>
              <a:gd name="connsiteX14" fmla="*/ 517917 w 1653276"/>
              <a:gd name="connsiteY14" fmla="*/ 592947 h 2180897"/>
              <a:gd name="connsiteX15" fmla="*/ 522467 w 1653276"/>
              <a:gd name="connsiteY15" fmla="*/ 606595 h 2180897"/>
              <a:gd name="connsiteX16" fmla="*/ 536114 w 1653276"/>
              <a:gd name="connsiteY16" fmla="*/ 615694 h 2180897"/>
              <a:gd name="connsiteX17" fmla="*/ 581607 w 1653276"/>
              <a:gd name="connsiteY17" fmla="*/ 652088 h 2180897"/>
              <a:gd name="connsiteX18" fmla="*/ 606521 w 1653276"/>
              <a:gd name="connsiteY18" fmla="*/ 670711 h 2180897"/>
              <a:gd name="connsiteX19" fmla="*/ 618001 w 1653276"/>
              <a:gd name="connsiteY19" fmla="*/ 685673 h 2180897"/>
              <a:gd name="connsiteX20" fmla="*/ 639005 w 1653276"/>
              <a:gd name="connsiteY20" fmla="*/ 699322 h 2180897"/>
              <a:gd name="connsiteX21" fmla="*/ 654395 w 1653276"/>
              <a:gd name="connsiteY21" fmla="*/ 715777 h 2180897"/>
              <a:gd name="connsiteX22" fmla="*/ 668043 w 1653276"/>
              <a:gd name="connsiteY22" fmla="*/ 720326 h 2180897"/>
              <a:gd name="connsiteX23" fmla="*/ 704437 w 1653276"/>
              <a:gd name="connsiteY23" fmla="*/ 743073 h 2180897"/>
              <a:gd name="connsiteX24" fmla="*/ 740831 w 1653276"/>
              <a:gd name="connsiteY24" fmla="*/ 752171 h 2180897"/>
              <a:gd name="connsiteX25" fmla="*/ 772676 w 1653276"/>
              <a:gd name="connsiteY25" fmla="*/ 761270 h 2180897"/>
              <a:gd name="connsiteX26" fmla="*/ 804520 w 1653276"/>
              <a:gd name="connsiteY26" fmla="*/ 779467 h 2180897"/>
              <a:gd name="connsiteX27" fmla="*/ 831816 w 1653276"/>
              <a:gd name="connsiteY27" fmla="*/ 793115 h 2180897"/>
              <a:gd name="connsiteX28" fmla="*/ 859111 w 1653276"/>
              <a:gd name="connsiteY28" fmla="*/ 797664 h 2180897"/>
              <a:gd name="connsiteX29" fmla="*/ 881858 w 1653276"/>
              <a:gd name="connsiteY29" fmla="*/ 802213 h 2180897"/>
              <a:gd name="connsiteX30" fmla="*/ 900055 w 1653276"/>
              <a:gd name="connsiteY30" fmla="*/ 806762 h 2180897"/>
              <a:gd name="connsiteX31" fmla="*/ 927350 w 1653276"/>
              <a:gd name="connsiteY31" fmla="*/ 811312 h 2180897"/>
              <a:gd name="connsiteX32" fmla="*/ 945547 w 1653276"/>
              <a:gd name="connsiteY32" fmla="*/ 815861 h 2180897"/>
              <a:gd name="connsiteX33" fmla="*/ 981941 w 1653276"/>
              <a:gd name="connsiteY33" fmla="*/ 820410 h 2180897"/>
              <a:gd name="connsiteX34" fmla="*/ 1013786 w 1653276"/>
              <a:gd name="connsiteY34" fmla="*/ 824959 h 2180897"/>
              <a:gd name="connsiteX35" fmla="*/ 1041082 w 1653276"/>
              <a:gd name="connsiteY35" fmla="*/ 829509 h 2180897"/>
              <a:gd name="connsiteX36" fmla="*/ 1150264 w 1653276"/>
              <a:gd name="connsiteY36" fmla="*/ 834058 h 2180897"/>
              <a:gd name="connsiteX37" fmla="*/ 1200305 w 1653276"/>
              <a:gd name="connsiteY37" fmla="*/ 838607 h 2180897"/>
              <a:gd name="connsiteX38" fmla="*/ 1245798 w 1653276"/>
              <a:gd name="connsiteY38" fmla="*/ 834058 h 2180897"/>
              <a:gd name="connsiteX39" fmla="*/ 1350431 w 1653276"/>
              <a:gd name="connsiteY39" fmla="*/ 829509 h 2180897"/>
              <a:gd name="connsiteX40" fmla="*/ 1377726 w 1653276"/>
              <a:gd name="connsiteY40" fmla="*/ 824959 h 2180897"/>
              <a:gd name="connsiteX41" fmla="*/ 1405022 w 1653276"/>
              <a:gd name="connsiteY41" fmla="*/ 815861 h 2180897"/>
              <a:gd name="connsiteX42" fmla="*/ 1459613 w 1653276"/>
              <a:gd name="connsiteY42" fmla="*/ 811312 h 2180897"/>
              <a:gd name="connsiteX43" fmla="*/ 1486908 w 1653276"/>
              <a:gd name="connsiteY43" fmla="*/ 806762 h 2180897"/>
              <a:gd name="connsiteX44" fmla="*/ 1505105 w 1653276"/>
              <a:gd name="connsiteY44" fmla="*/ 802213 h 2180897"/>
              <a:gd name="connsiteX45" fmla="*/ 1561012 w 1653276"/>
              <a:gd name="connsiteY45" fmla="*/ 790521 h 2180897"/>
              <a:gd name="connsiteX46" fmla="*/ 1597832 w 1653276"/>
              <a:gd name="connsiteY46" fmla="*/ 778827 h 2180897"/>
              <a:gd name="connsiteX47" fmla="*/ 1642649 w 1653276"/>
              <a:gd name="connsiteY47" fmla="*/ 758036 h 2180897"/>
              <a:gd name="connsiteX48" fmla="*/ 1653276 w 1653276"/>
              <a:gd name="connsiteY48" fmla="*/ 779253 h 2180897"/>
              <a:gd name="connsiteX49" fmla="*/ 1637034 w 1653276"/>
              <a:gd name="connsiteY49" fmla="*/ 802213 h 2180897"/>
              <a:gd name="connsiteX50" fmla="*/ 1618837 w 1653276"/>
              <a:gd name="connsiteY50" fmla="*/ 811312 h 2180897"/>
              <a:gd name="connsiteX51" fmla="*/ 1587205 w 1653276"/>
              <a:gd name="connsiteY51" fmla="*/ 837079 h 2180897"/>
              <a:gd name="connsiteX52" fmla="*/ 1564672 w 1653276"/>
              <a:gd name="connsiteY52" fmla="*/ 850513 h 2180897"/>
              <a:gd name="connsiteX53" fmla="*/ 1521134 w 1653276"/>
              <a:gd name="connsiteY53" fmla="*/ 864162 h 2180897"/>
              <a:gd name="connsiteX54" fmla="*/ 1517011 w 1653276"/>
              <a:gd name="connsiteY54" fmla="*/ 880191 h 2180897"/>
              <a:gd name="connsiteX55" fmla="*/ 1471092 w 1653276"/>
              <a:gd name="connsiteY55" fmla="*/ 889075 h 2180897"/>
              <a:gd name="connsiteX56" fmla="*/ 1457658 w 1653276"/>
              <a:gd name="connsiteY56" fmla="*/ 895793 h 2180897"/>
              <a:gd name="connsiteX57" fmla="*/ 1434912 w 1653276"/>
              <a:gd name="connsiteY57" fmla="*/ 909653 h 2180897"/>
              <a:gd name="connsiteX58" fmla="*/ 1409571 w 1653276"/>
              <a:gd name="connsiteY58" fmla="*/ 918753 h 2180897"/>
              <a:gd name="connsiteX59" fmla="*/ 1387038 w 1653276"/>
              <a:gd name="connsiteY59" fmla="*/ 925469 h 2180897"/>
              <a:gd name="connsiteX60" fmla="*/ 1359529 w 1653276"/>
              <a:gd name="connsiteY60" fmla="*/ 932187 h 2180897"/>
              <a:gd name="connsiteX61" fmla="*/ 1338951 w 1653276"/>
              <a:gd name="connsiteY61" fmla="*/ 951023 h 2180897"/>
              <a:gd name="connsiteX62" fmla="*/ 1316418 w 1653276"/>
              <a:gd name="connsiteY62" fmla="*/ 962504 h 2180897"/>
              <a:gd name="connsiteX63" fmla="*/ 1286527 w 1653276"/>
              <a:gd name="connsiteY63" fmla="*/ 969434 h 2180897"/>
              <a:gd name="connsiteX64" fmla="*/ 1246012 w 1653276"/>
              <a:gd name="connsiteY64" fmla="*/ 978320 h 2180897"/>
              <a:gd name="connsiteX65" fmla="*/ 1193588 w 1653276"/>
              <a:gd name="connsiteY65" fmla="*/ 994775 h 2180897"/>
              <a:gd name="connsiteX66" fmla="*/ 1138783 w 1653276"/>
              <a:gd name="connsiteY66" fmla="*/ 1007996 h 2180897"/>
              <a:gd name="connsiteX67" fmla="*/ 1122968 w 1653276"/>
              <a:gd name="connsiteY67" fmla="*/ 1012544 h 2180897"/>
              <a:gd name="connsiteX68" fmla="*/ 1099795 w 1653276"/>
              <a:gd name="connsiteY68" fmla="*/ 1021643 h 2180897"/>
              <a:gd name="connsiteX69" fmla="*/ 1061660 w 1653276"/>
              <a:gd name="connsiteY69" fmla="*/ 1028148 h 2180897"/>
              <a:gd name="connsiteX70" fmla="*/ 1019188 w 1653276"/>
              <a:gd name="connsiteY70" fmla="*/ 1041794 h 2180897"/>
              <a:gd name="connsiteX71" fmla="*/ 975436 w 1653276"/>
              <a:gd name="connsiteY71" fmla="*/ 1058251 h 2180897"/>
              <a:gd name="connsiteX72" fmla="*/ 909367 w 1653276"/>
              <a:gd name="connsiteY72" fmla="*/ 1083805 h 2180897"/>
              <a:gd name="connsiteX73" fmla="*/ 868424 w 1653276"/>
              <a:gd name="connsiteY73" fmla="*/ 1101789 h 2180897"/>
              <a:gd name="connsiteX74" fmla="*/ 827693 w 1653276"/>
              <a:gd name="connsiteY74" fmla="*/ 1129297 h 2180897"/>
              <a:gd name="connsiteX75" fmla="*/ 793893 w 1653276"/>
              <a:gd name="connsiteY75" fmla="*/ 1147280 h 2180897"/>
              <a:gd name="connsiteX76" fmla="*/ 772676 w 1653276"/>
              <a:gd name="connsiteY76" fmla="*/ 1168072 h 2180897"/>
              <a:gd name="connsiteX77" fmla="*/ 755119 w 1653276"/>
              <a:gd name="connsiteY77" fmla="*/ 1178912 h 2180897"/>
              <a:gd name="connsiteX78" fmla="*/ 723274 w 1653276"/>
              <a:gd name="connsiteY78" fmla="*/ 1206208 h 2180897"/>
              <a:gd name="connsiteX79" fmla="*/ 698359 w 1653276"/>
              <a:gd name="connsiteY79" fmla="*/ 1234144 h 2180897"/>
              <a:gd name="connsiteX80" fmla="*/ 647891 w 1653276"/>
              <a:gd name="connsiteY80" fmla="*/ 1283972 h 2180897"/>
              <a:gd name="connsiteX81" fmla="*/ 603714 w 1653276"/>
              <a:gd name="connsiteY81" fmla="*/ 1306931 h 2180897"/>
              <a:gd name="connsiteX82" fmla="*/ 609329 w 1653276"/>
              <a:gd name="connsiteY82" fmla="*/ 1314751 h 2180897"/>
              <a:gd name="connsiteX83" fmla="*/ 593086 w 1653276"/>
              <a:gd name="connsiteY83" fmla="*/ 1335329 h 2180897"/>
              <a:gd name="connsiteX84" fmla="*/ 574677 w 1653276"/>
              <a:gd name="connsiteY84" fmla="*/ 1344001 h 2180897"/>
              <a:gd name="connsiteX85" fmla="*/ 567959 w 1653276"/>
              <a:gd name="connsiteY85" fmla="*/ 1348123 h 2180897"/>
              <a:gd name="connsiteX86" fmla="*/ 552357 w 1653276"/>
              <a:gd name="connsiteY86" fmla="*/ 1376485 h 2180897"/>
              <a:gd name="connsiteX87" fmla="*/ 522679 w 1653276"/>
              <a:gd name="connsiteY87" fmla="*/ 1411777 h 2180897"/>
              <a:gd name="connsiteX88" fmla="*/ 500360 w 1653276"/>
              <a:gd name="connsiteY88" fmla="*/ 1441241 h 2180897"/>
              <a:gd name="connsiteX89" fmla="*/ 491901 w 1653276"/>
              <a:gd name="connsiteY89" fmla="*/ 1454675 h 2180897"/>
              <a:gd name="connsiteX90" fmla="*/ 478040 w 1653276"/>
              <a:gd name="connsiteY90" fmla="*/ 1473086 h 2180897"/>
              <a:gd name="connsiteX91" fmla="*/ 460057 w 1653276"/>
              <a:gd name="connsiteY91" fmla="*/ 1492384 h 2180897"/>
              <a:gd name="connsiteX92" fmla="*/ 436457 w 1653276"/>
              <a:gd name="connsiteY92" fmla="*/ 1515558 h 2180897"/>
              <a:gd name="connsiteX93" fmla="*/ 429740 w 1653276"/>
              <a:gd name="connsiteY93" fmla="*/ 1531373 h 2180897"/>
              <a:gd name="connsiteX94" fmla="*/ 367792 w 1653276"/>
              <a:gd name="connsiteY94" fmla="*/ 1602882 h 2180897"/>
              <a:gd name="connsiteX95" fmla="*/ 317750 w 1653276"/>
              <a:gd name="connsiteY95" fmla="*/ 1680219 h 2180897"/>
              <a:gd name="connsiteX96" fmla="*/ 263586 w 1653276"/>
              <a:gd name="connsiteY96" fmla="*/ 1766869 h 2180897"/>
              <a:gd name="connsiteX97" fmla="*/ 243008 w 1653276"/>
              <a:gd name="connsiteY97" fmla="*/ 1798500 h 2180897"/>
              <a:gd name="connsiteX98" fmla="*/ 214610 w 1653276"/>
              <a:gd name="connsiteY98" fmla="*/ 1853517 h 2180897"/>
              <a:gd name="connsiteX99" fmla="*/ 173880 w 1653276"/>
              <a:gd name="connsiteY99" fmla="*/ 1912444 h 2180897"/>
              <a:gd name="connsiteX100" fmla="*/ 148540 w 1653276"/>
              <a:gd name="connsiteY100" fmla="*/ 1951645 h 2180897"/>
              <a:gd name="connsiteX101" fmla="*/ 132724 w 1653276"/>
              <a:gd name="connsiteY101" fmla="*/ 1985232 h 2180897"/>
              <a:gd name="connsiteX102" fmla="*/ 103260 w 1653276"/>
              <a:gd name="connsiteY102" fmla="*/ 2032680 h 2180897"/>
              <a:gd name="connsiteX103" fmla="*/ 87230 w 1653276"/>
              <a:gd name="connsiteY103" fmla="*/ 2054999 h 2180897"/>
              <a:gd name="connsiteX104" fmla="*/ 70775 w 1653276"/>
              <a:gd name="connsiteY104" fmla="*/ 2080553 h 2180897"/>
              <a:gd name="connsiteX105" fmla="*/ 61677 w 1653276"/>
              <a:gd name="connsiteY105" fmla="*/ 2101345 h 2180897"/>
              <a:gd name="connsiteX106" fmla="*/ 16859 w 1653276"/>
              <a:gd name="connsiteY106" fmla="*/ 2161978 h 2180897"/>
              <a:gd name="connsiteX107" fmla="*/ 191 w 1653276"/>
              <a:gd name="connsiteY107" fmla="*/ 1729371 h 2180897"/>
              <a:gd name="connsiteX108" fmla="*/ 26105 w 1653276"/>
              <a:gd name="connsiteY108" fmla="*/ 1677239 h 2180897"/>
              <a:gd name="connsiteX109" fmla="*/ 45155 w 1653276"/>
              <a:gd name="connsiteY109" fmla="*/ 1662951 h 2180897"/>
              <a:gd name="connsiteX110" fmla="*/ 61036 w 1653276"/>
              <a:gd name="connsiteY110" fmla="*/ 1649689 h 2180897"/>
              <a:gd name="connsiteX111" fmla="*/ 99636 w 1653276"/>
              <a:gd name="connsiteY111" fmla="*/ 1604836 h 2180897"/>
              <a:gd name="connsiteX112" fmla="*/ 126290 w 1653276"/>
              <a:gd name="connsiteY112" fmla="*/ 1576225 h 2180897"/>
              <a:gd name="connsiteX113" fmla="*/ 137984 w 1653276"/>
              <a:gd name="connsiteY113" fmla="*/ 1539192 h 2180897"/>
              <a:gd name="connsiteX114" fmla="*/ 171107 w 1653276"/>
              <a:gd name="connsiteY114" fmla="*/ 1496969 h 2180897"/>
              <a:gd name="connsiteX115" fmla="*/ 204019 w 1653276"/>
              <a:gd name="connsiteY115" fmla="*/ 1375419 h 2180897"/>
              <a:gd name="connsiteX116" fmla="*/ 217667 w 1653276"/>
              <a:gd name="connsiteY116" fmla="*/ 1339025 h 2180897"/>
              <a:gd name="connsiteX117" fmla="*/ 231314 w 1653276"/>
              <a:gd name="connsiteY117" fmla="*/ 1307180 h 2180897"/>
              <a:gd name="connsiteX118" fmla="*/ 254061 w 1653276"/>
              <a:gd name="connsiteY118" fmla="*/ 1252589 h 2180897"/>
              <a:gd name="connsiteX119" fmla="*/ 263159 w 1653276"/>
              <a:gd name="connsiteY119" fmla="*/ 1207097 h 2180897"/>
              <a:gd name="connsiteX120" fmla="*/ 267708 w 1653276"/>
              <a:gd name="connsiteY120" fmla="*/ 1188900 h 2180897"/>
              <a:gd name="connsiteX121" fmla="*/ 272258 w 1653276"/>
              <a:gd name="connsiteY121" fmla="*/ 1175252 h 2180897"/>
              <a:gd name="connsiteX122" fmla="*/ 276807 w 1653276"/>
              <a:gd name="connsiteY122" fmla="*/ 1152506 h 2180897"/>
              <a:gd name="connsiteX123" fmla="*/ 285905 w 1653276"/>
              <a:gd name="connsiteY123" fmla="*/ 1129759 h 2180897"/>
              <a:gd name="connsiteX124" fmla="*/ 290455 w 1653276"/>
              <a:gd name="connsiteY124" fmla="*/ 1107013 h 2180897"/>
              <a:gd name="connsiteX125" fmla="*/ 304102 w 1653276"/>
              <a:gd name="connsiteY125" fmla="*/ 1056971 h 2180897"/>
              <a:gd name="connsiteX126" fmla="*/ 299553 w 1653276"/>
              <a:gd name="connsiteY126" fmla="*/ 938691 h 2180897"/>
              <a:gd name="connsiteX127" fmla="*/ 262306 w 1653276"/>
              <a:gd name="connsiteY127" fmla="*/ 577985 h 2180897"/>
              <a:gd name="connsiteX128" fmla="*/ 254061 w 1653276"/>
              <a:gd name="connsiteY128" fmla="*/ 542906 h 2180897"/>
              <a:gd name="connsiteX129" fmla="*/ 248446 w 1653276"/>
              <a:gd name="connsiteY129" fmla="*/ 527090 h 2180897"/>
              <a:gd name="connsiteX130" fmla="*/ 246917 w 1653276"/>
              <a:gd name="connsiteY130" fmla="*/ 497413 h 2180897"/>
              <a:gd name="connsiteX131" fmla="*/ 242368 w 1653276"/>
              <a:gd name="connsiteY131" fmla="*/ 470118 h 2180897"/>
              <a:gd name="connsiteX132" fmla="*/ 240413 w 1653276"/>
              <a:gd name="connsiteY132" fmla="*/ 451920 h 2180897"/>
              <a:gd name="connsiteX133" fmla="*/ 242367 w 1653276"/>
              <a:gd name="connsiteY133" fmla="*/ 393633 h 2180897"/>
              <a:gd name="connsiteX134" fmla="*/ 243683 w 1653276"/>
              <a:gd name="connsiteY134" fmla="*/ 364169 h 2180897"/>
              <a:gd name="connsiteX135" fmla="*/ 245814 w 1653276"/>
              <a:gd name="connsiteY135" fmla="*/ 333853 h 2180897"/>
              <a:gd name="connsiteX136" fmla="*/ 249511 w 1653276"/>
              <a:gd name="connsiteY136" fmla="*/ 329092 h 2180897"/>
              <a:gd name="connsiteX137" fmla="*/ 254061 w 1653276"/>
              <a:gd name="connsiteY137" fmla="*/ 279049 h 2180897"/>
              <a:gd name="connsiteX138" fmla="*/ 260564 w 1653276"/>
              <a:gd name="connsiteY138" fmla="*/ 201712 h 2180897"/>
              <a:gd name="connsiteX139" fmla="*/ 263159 w 1653276"/>
              <a:gd name="connsiteY139" fmla="*/ 165318 h 2180897"/>
              <a:gd name="connsiteX140" fmla="*/ 272258 w 1653276"/>
              <a:gd name="connsiteY140" fmla="*/ 151670 h 2180897"/>
              <a:gd name="connsiteX141" fmla="*/ 290455 w 1653276"/>
              <a:gd name="connsiteY141" fmla="*/ 119825 h 2180897"/>
              <a:gd name="connsiteX142" fmla="*/ 304102 w 1653276"/>
              <a:gd name="connsiteY142" fmla="*/ 74332 h 2180897"/>
              <a:gd name="connsiteX143" fmla="*/ 308652 w 1653276"/>
              <a:gd name="connsiteY143" fmla="*/ 60685 h 2180897"/>
              <a:gd name="connsiteX144" fmla="*/ 322299 w 1653276"/>
              <a:gd name="connsiteY144" fmla="*/ 39467 h 2180897"/>
              <a:gd name="connsiteX145" fmla="*/ 356525 w 1653276"/>
              <a:gd name="connsiteY145" fmla="*/ 4600 h 2180897"/>
              <a:gd name="connsiteX146" fmla="*/ 384033 w 1653276"/>
              <a:gd name="connsiteY146" fmla="*/ 37512 h 2180897"/>
              <a:gd name="connsiteX0" fmla="*/ 384033 w 1653276"/>
              <a:gd name="connsiteY0" fmla="*/ 37512 h 2180897"/>
              <a:gd name="connsiteX1" fmla="*/ 372341 w 1653276"/>
              <a:gd name="connsiteY1" fmla="*/ 110726 h 2180897"/>
              <a:gd name="connsiteX2" fmla="*/ 381440 w 1653276"/>
              <a:gd name="connsiteY2" fmla="*/ 260852 h 2180897"/>
              <a:gd name="connsiteX3" fmla="*/ 390538 w 1653276"/>
              <a:gd name="connsiteY3" fmla="*/ 333640 h 2180897"/>
              <a:gd name="connsiteX4" fmla="*/ 395087 w 1653276"/>
              <a:gd name="connsiteY4" fmla="*/ 351837 h 2180897"/>
              <a:gd name="connsiteX5" fmla="*/ 399637 w 1653276"/>
              <a:gd name="connsiteY5" fmla="*/ 383682 h 2180897"/>
              <a:gd name="connsiteX6" fmla="*/ 408735 w 1653276"/>
              <a:gd name="connsiteY6" fmla="*/ 410977 h 2180897"/>
              <a:gd name="connsiteX7" fmla="*/ 422383 w 1653276"/>
              <a:gd name="connsiteY7" fmla="*/ 451920 h 2180897"/>
              <a:gd name="connsiteX8" fmla="*/ 436031 w 1653276"/>
              <a:gd name="connsiteY8" fmla="*/ 461019 h 2180897"/>
              <a:gd name="connsiteX9" fmla="*/ 445129 w 1653276"/>
              <a:gd name="connsiteY9" fmla="*/ 492864 h 2180897"/>
              <a:gd name="connsiteX10" fmla="*/ 458777 w 1653276"/>
              <a:gd name="connsiteY10" fmla="*/ 506512 h 2180897"/>
              <a:gd name="connsiteX11" fmla="*/ 467876 w 1653276"/>
              <a:gd name="connsiteY11" fmla="*/ 520159 h 2180897"/>
              <a:gd name="connsiteX12" fmla="*/ 486073 w 1653276"/>
              <a:gd name="connsiteY12" fmla="*/ 547455 h 2180897"/>
              <a:gd name="connsiteX13" fmla="*/ 490622 w 1653276"/>
              <a:gd name="connsiteY13" fmla="*/ 565652 h 2180897"/>
              <a:gd name="connsiteX14" fmla="*/ 517917 w 1653276"/>
              <a:gd name="connsiteY14" fmla="*/ 592947 h 2180897"/>
              <a:gd name="connsiteX15" fmla="*/ 522467 w 1653276"/>
              <a:gd name="connsiteY15" fmla="*/ 606595 h 2180897"/>
              <a:gd name="connsiteX16" fmla="*/ 536114 w 1653276"/>
              <a:gd name="connsiteY16" fmla="*/ 615694 h 2180897"/>
              <a:gd name="connsiteX17" fmla="*/ 581607 w 1653276"/>
              <a:gd name="connsiteY17" fmla="*/ 652088 h 2180897"/>
              <a:gd name="connsiteX18" fmla="*/ 606521 w 1653276"/>
              <a:gd name="connsiteY18" fmla="*/ 670711 h 2180897"/>
              <a:gd name="connsiteX19" fmla="*/ 618001 w 1653276"/>
              <a:gd name="connsiteY19" fmla="*/ 685673 h 2180897"/>
              <a:gd name="connsiteX20" fmla="*/ 639005 w 1653276"/>
              <a:gd name="connsiteY20" fmla="*/ 699322 h 2180897"/>
              <a:gd name="connsiteX21" fmla="*/ 654395 w 1653276"/>
              <a:gd name="connsiteY21" fmla="*/ 715777 h 2180897"/>
              <a:gd name="connsiteX22" fmla="*/ 668043 w 1653276"/>
              <a:gd name="connsiteY22" fmla="*/ 720326 h 2180897"/>
              <a:gd name="connsiteX23" fmla="*/ 704437 w 1653276"/>
              <a:gd name="connsiteY23" fmla="*/ 743073 h 2180897"/>
              <a:gd name="connsiteX24" fmla="*/ 740831 w 1653276"/>
              <a:gd name="connsiteY24" fmla="*/ 752171 h 2180897"/>
              <a:gd name="connsiteX25" fmla="*/ 772676 w 1653276"/>
              <a:gd name="connsiteY25" fmla="*/ 761270 h 2180897"/>
              <a:gd name="connsiteX26" fmla="*/ 804520 w 1653276"/>
              <a:gd name="connsiteY26" fmla="*/ 779467 h 2180897"/>
              <a:gd name="connsiteX27" fmla="*/ 831816 w 1653276"/>
              <a:gd name="connsiteY27" fmla="*/ 793115 h 2180897"/>
              <a:gd name="connsiteX28" fmla="*/ 859111 w 1653276"/>
              <a:gd name="connsiteY28" fmla="*/ 797664 h 2180897"/>
              <a:gd name="connsiteX29" fmla="*/ 881858 w 1653276"/>
              <a:gd name="connsiteY29" fmla="*/ 802213 h 2180897"/>
              <a:gd name="connsiteX30" fmla="*/ 900055 w 1653276"/>
              <a:gd name="connsiteY30" fmla="*/ 806762 h 2180897"/>
              <a:gd name="connsiteX31" fmla="*/ 927350 w 1653276"/>
              <a:gd name="connsiteY31" fmla="*/ 811312 h 2180897"/>
              <a:gd name="connsiteX32" fmla="*/ 945547 w 1653276"/>
              <a:gd name="connsiteY32" fmla="*/ 815861 h 2180897"/>
              <a:gd name="connsiteX33" fmla="*/ 981941 w 1653276"/>
              <a:gd name="connsiteY33" fmla="*/ 820410 h 2180897"/>
              <a:gd name="connsiteX34" fmla="*/ 1013786 w 1653276"/>
              <a:gd name="connsiteY34" fmla="*/ 824959 h 2180897"/>
              <a:gd name="connsiteX35" fmla="*/ 1041082 w 1653276"/>
              <a:gd name="connsiteY35" fmla="*/ 829509 h 2180897"/>
              <a:gd name="connsiteX36" fmla="*/ 1150264 w 1653276"/>
              <a:gd name="connsiteY36" fmla="*/ 834058 h 2180897"/>
              <a:gd name="connsiteX37" fmla="*/ 1200305 w 1653276"/>
              <a:gd name="connsiteY37" fmla="*/ 838607 h 2180897"/>
              <a:gd name="connsiteX38" fmla="*/ 1245798 w 1653276"/>
              <a:gd name="connsiteY38" fmla="*/ 834058 h 2180897"/>
              <a:gd name="connsiteX39" fmla="*/ 1350431 w 1653276"/>
              <a:gd name="connsiteY39" fmla="*/ 829509 h 2180897"/>
              <a:gd name="connsiteX40" fmla="*/ 1377726 w 1653276"/>
              <a:gd name="connsiteY40" fmla="*/ 824959 h 2180897"/>
              <a:gd name="connsiteX41" fmla="*/ 1405022 w 1653276"/>
              <a:gd name="connsiteY41" fmla="*/ 815861 h 2180897"/>
              <a:gd name="connsiteX42" fmla="*/ 1459613 w 1653276"/>
              <a:gd name="connsiteY42" fmla="*/ 811312 h 2180897"/>
              <a:gd name="connsiteX43" fmla="*/ 1486908 w 1653276"/>
              <a:gd name="connsiteY43" fmla="*/ 806762 h 2180897"/>
              <a:gd name="connsiteX44" fmla="*/ 1505105 w 1653276"/>
              <a:gd name="connsiteY44" fmla="*/ 802213 h 2180897"/>
              <a:gd name="connsiteX45" fmla="*/ 1561012 w 1653276"/>
              <a:gd name="connsiteY45" fmla="*/ 790521 h 2180897"/>
              <a:gd name="connsiteX46" fmla="*/ 1597832 w 1653276"/>
              <a:gd name="connsiteY46" fmla="*/ 778827 h 2180897"/>
              <a:gd name="connsiteX47" fmla="*/ 1642649 w 1653276"/>
              <a:gd name="connsiteY47" fmla="*/ 758036 h 2180897"/>
              <a:gd name="connsiteX48" fmla="*/ 1653276 w 1653276"/>
              <a:gd name="connsiteY48" fmla="*/ 779253 h 2180897"/>
              <a:gd name="connsiteX49" fmla="*/ 1637034 w 1653276"/>
              <a:gd name="connsiteY49" fmla="*/ 802213 h 2180897"/>
              <a:gd name="connsiteX50" fmla="*/ 1618837 w 1653276"/>
              <a:gd name="connsiteY50" fmla="*/ 811312 h 2180897"/>
              <a:gd name="connsiteX51" fmla="*/ 1587205 w 1653276"/>
              <a:gd name="connsiteY51" fmla="*/ 837079 h 2180897"/>
              <a:gd name="connsiteX52" fmla="*/ 1564672 w 1653276"/>
              <a:gd name="connsiteY52" fmla="*/ 850513 h 2180897"/>
              <a:gd name="connsiteX53" fmla="*/ 1521134 w 1653276"/>
              <a:gd name="connsiteY53" fmla="*/ 864162 h 2180897"/>
              <a:gd name="connsiteX54" fmla="*/ 1517011 w 1653276"/>
              <a:gd name="connsiteY54" fmla="*/ 880191 h 2180897"/>
              <a:gd name="connsiteX55" fmla="*/ 1471092 w 1653276"/>
              <a:gd name="connsiteY55" fmla="*/ 889075 h 2180897"/>
              <a:gd name="connsiteX56" fmla="*/ 1457658 w 1653276"/>
              <a:gd name="connsiteY56" fmla="*/ 895793 h 2180897"/>
              <a:gd name="connsiteX57" fmla="*/ 1434912 w 1653276"/>
              <a:gd name="connsiteY57" fmla="*/ 909653 h 2180897"/>
              <a:gd name="connsiteX58" fmla="*/ 1409571 w 1653276"/>
              <a:gd name="connsiteY58" fmla="*/ 918753 h 2180897"/>
              <a:gd name="connsiteX59" fmla="*/ 1387038 w 1653276"/>
              <a:gd name="connsiteY59" fmla="*/ 925469 h 2180897"/>
              <a:gd name="connsiteX60" fmla="*/ 1359529 w 1653276"/>
              <a:gd name="connsiteY60" fmla="*/ 932187 h 2180897"/>
              <a:gd name="connsiteX61" fmla="*/ 1338951 w 1653276"/>
              <a:gd name="connsiteY61" fmla="*/ 951023 h 2180897"/>
              <a:gd name="connsiteX62" fmla="*/ 1316418 w 1653276"/>
              <a:gd name="connsiteY62" fmla="*/ 962504 h 2180897"/>
              <a:gd name="connsiteX63" fmla="*/ 1286527 w 1653276"/>
              <a:gd name="connsiteY63" fmla="*/ 969434 h 2180897"/>
              <a:gd name="connsiteX64" fmla="*/ 1246012 w 1653276"/>
              <a:gd name="connsiteY64" fmla="*/ 978320 h 2180897"/>
              <a:gd name="connsiteX65" fmla="*/ 1193588 w 1653276"/>
              <a:gd name="connsiteY65" fmla="*/ 994775 h 2180897"/>
              <a:gd name="connsiteX66" fmla="*/ 1138783 w 1653276"/>
              <a:gd name="connsiteY66" fmla="*/ 1007996 h 2180897"/>
              <a:gd name="connsiteX67" fmla="*/ 1122968 w 1653276"/>
              <a:gd name="connsiteY67" fmla="*/ 1012544 h 2180897"/>
              <a:gd name="connsiteX68" fmla="*/ 1099795 w 1653276"/>
              <a:gd name="connsiteY68" fmla="*/ 1021643 h 2180897"/>
              <a:gd name="connsiteX69" fmla="*/ 1061660 w 1653276"/>
              <a:gd name="connsiteY69" fmla="*/ 1028148 h 2180897"/>
              <a:gd name="connsiteX70" fmla="*/ 1019188 w 1653276"/>
              <a:gd name="connsiteY70" fmla="*/ 1041794 h 2180897"/>
              <a:gd name="connsiteX71" fmla="*/ 975436 w 1653276"/>
              <a:gd name="connsiteY71" fmla="*/ 1058251 h 2180897"/>
              <a:gd name="connsiteX72" fmla="*/ 909367 w 1653276"/>
              <a:gd name="connsiteY72" fmla="*/ 1083805 h 2180897"/>
              <a:gd name="connsiteX73" fmla="*/ 868424 w 1653276"/>
              <a:gd name="connsiteY73" fmla="*/ 1101789 h 2180897"/>
              <a:gd name="connsiteX74" fmla="*/ 827693 w 1653276"/>
              <a:gd name="connsiteY74" fmla="*/ 1129297 h 2180897"/>
              <a:gd name="connsiteX75" fmla="*/ 793893 w 1653276"/>
              <a:gd name="connsiteY75" fmla="*/ 1147280 h 2180897"/>
              <a:gd name="connsiteX76" fmla="*/ 772676 w 1653276"/>
              <a:gd name="connsiteY76" fmla="*/ 1168072 h 2180897"/>
              <a:gd name="connsiteX77" fmla="*/ 755119 w 1653276"/>
              <a:gd name="connsiteY77" fmla="*/ 1178912 h 2180897"/>
              <a:gd name="connsiteX78" fmla="*/ 723274 w 1653276"/>
              <a:gd name="connsiteY78" fmla="*/ 1206208 h 2180897"/>
              <a:gd name="connsiteX79" fmla="*/ 698359 w 1653276"/>
              <a:gd name="connsiteY79" fmla="*/ 1234144 h 2180897"/>
              <a:gd name="connsiteX80" fmla="*/ 647891 w 1653276"/>
              <a:gd name="connsiteY80" fmla="*/ 1283972 h 2180897"/>
              <a:gd name="connsiteX81" fmla="*/ 603714 w 1653276"/>
              <a:gd name="connsiteY81" fmla="*/ 1306931 h 2180897"/>
              <a:gd name="connsiteX82" fmla="*/ 609329 w 1653276"/>
              <a:gd name="connsiteY82" fmla="*/ 1314751 h 2180897"/>
              <a:gd name="connsiteX83" fmla="*/ 593086 w 1653276"/>
              <a:gd name="connsiteY83" fmla="*/ 1335329 h 2180897"/>
              <a:gd name="connsiteX84" fmla="*/ 574677 w 1653276"/>
              <a:gd name="connsiteY84" fmla="*/ 1344001 h 2180897"/>
              <a:gd name="connsiteX85" fmla="*/ 567959 w 1653276"/>
              <a:gd name="connsiteY85" fmla="*/ 1348123 h 2180897"/>
              <a:gd name="connsiteX86" fmla="*/ 552357 w 1653276"/>
              <a:gd name="connsiteY86" fmla="*/ 1376485 h 2180897"/>
              <a:gd name="connsiteX87" fmla="*/ 522679 w 1653276"/>
              <a:gd name="connsiteY87" fmla="*/ 1411777 h 2180897"/>
              <a:gd name="connsiteX88" fmla="*/ 500360 w 1653276"/>
              <a:gd name="connsiteY88" fmla="*/ 1441241 h 2180897"/>
              <a:gd name="connsiteX89" fmla="*/ 491901 w 1653276"/>
              <a:gd name="connsiteY89" fmla="*/ 1454675 h 2180897"/>
              <a:gd name="connsiteX90" fmla="*/ 478040 w 1653276"/>
              <a:gd name="connsiteY90" fmla="*/ 1473086 h 2180897"/>
              <a:gd name="connsiteX91" fmla="*/ 460057 w 1653276"/>
              <a:gd name="connsiteY91" fmla="*/ 1492384 h 2180897"/>
              <a:gd name="connsiteX92" fmla="*/ 436457 w 1653276"/>
              <a:gd name="connsiteY92" fmla="*/ 1515558 h 2180897"/>
              <a:gd name="connsiteX93" fmla="*/ 429740 w 1653276"/>
              <a:gd name="connsiteY93" fmla="*/ 1531373 h 2180897"/>
              <a:gd name="connsiteX94" fmla="*/ 367792 w 1653276"/>
              <a:gd name="connsiteY94" fmla="*/ 1602882 h 2180897"/>
              <a:gd name="connsiteX95" fmla="*/ 317750 w 1653276"/>
              <a:gd name="connsiteY95" fmla="*/ 1680219 h 2180897"/>
              <a:gd name="connsiteX96" fmla="*/ 263586 w 1653276"/>
              <a:gd name="connsiteY96" fmla="*/ 1766869 h 2180897"/>
              <a:gd name="connsiteX97" fmla="*/ 243008 w 1653276"/>
              <a:gd name="connsiteY97" fmla="*/ 1798500 h 2180897"/>
              <a:gd name="connsiteX98" fmla="*/ 214610 w 1653276"/>
              <a:gd name="connsiteY98" fmla="*/ 1853517 h 2180897"/>
              <a:gd name="connsiteX99" fmla="*/ 173880 w 1653276"/>
              <a:gd name="connsiteY99" fmla="*/ 1912444 h 2180897"/>
              <a:gd name="connsiteX100" fmla="*/ 148540 w 1653276"/>
              <a:gd name="connsiteY100" fmla="*/ 1951645 h 2180897"/>
              <a:gd name="connsiteX101" fmla="*/ 132724 w 1653276"/>
              <a:gd name="connsiteY101" fmla="*/ 1985232 h 2180897"/>
              <a:gd name="connsiteX102" fmla="*/ 103260 w 1653276"/>
              <a:gd name="connsiteY102" fmla="*/ 2032680 h 2180897"/>
              <a:gd name="connsiteX103" fmla="*/ 87230 w 1653276"/>
              <a:gd name="connsiteY103" fmla="*/ 2054999 h 2180897"/>
              <a:gd name="connsiteX104" fmla="*/ 70775 w 1653276"/>
              <a:gd name="connsiteY104" fmla="*/ 2080553 h 2180897"/>
              <a:gd name="connsiteX105" fmla="*/ 61677 w 1653276"/>
              <a:gd name="connsiteY105" fmla="*/ 2101345 h 2180897"/>
              <a:gd name="connsiteX106" fmla="*/ 16859 w 1653276"/>
              <a:gd name="connsiteY106" fmla="*/ 2161978 h 2180897"/>
              <a:gd name="connsiteX107" fmla="*/ 191 w 1653276"/>
              <a:gd name="connsiteY107" fmla="*/ 1729371 h 2180897"/>
              <a:gd name="connsiteX108" fmla="*/ 26105 w 1653276"/>
              <a:gd name="connsiteY108" fmla="*/ 1677239 h 2180897"/>
              <a:gd name="connsiteX109" fmla="*/ 45155 w 1653276"/>
              <a:gd name="connsiteY109" fmla="*/ 1662951 h 2180897"/>
              <a:gd name="connsiteX110" fmla="*/ 61036 w 1653276"/>
              <a:gd name="connsiteY110" fmla="*/ 1649689 h 2180897"/>
              <a:gd name="connsiteX111" fmla="*/ 99636 w 1653276"/>
              <a:gd name="connsiteY111" fmla="*/ 1604836 h 2180897"/>
              <a:gd name="connsiteX112" fmla="*/ 126290 w 1653276"/>
              <a:gd name="connsiteY112" fmla="*/ 1576225 h 2180897"/>
              <a:gd name="connsiteX113" fmla="*/ 137984 w 1653276"/>
              <a:gd name="connsiteY113" fmla="*/ 1539192 h 2180897"/>
              <a:gd name="connsiteX114" fmla="*/ 161582 w 1653276"/>
              <a:gd name="connsiteY114" fmla="*/ 1492207 h 2180897"/>
              <a:gd name="connsiteX115" fmla="*/ 204019 w 1653276"/>
              <a:gd name="connsiteY115" fmla="*/ 1375419 h 2180897"/>
              <a:gd name="connsiteX116" fmla="*/ 217667 w 1653276"/>
              <a:gd name="connsiteY116" fmla="*/ 1339025 h 2180897"/>
              <a:gd name="connsiteX117" fmla="*/ 231314 w 1653276"/>
              <a:gd name="connsiteY117" fmla="*/ 1307180 h 2180897"/>
              <a:gd name="connsiteX118" fmla="*/ 254061 w 1653276"/>
              <a:gd name="connsiteY118" fmla="*/ 1252589 h 2180897"/>
              <a:gd name="connsiteX119" fmla="*/ 263159 w 1653276"/>
              <a:gd name="connsiteY119" fmla="*/ 1207097 h 2180897"/>
              <a:gd name="connsiteX120" fmla="*/ 267708 w 1653276"/>
              <a:gd name="connsiteY120" fmla="*/ 1188900 h 2180897"/>
              <a:gd name="connsiteX121" fmla="*/ 272258 w 1653276"/>
              <a:gd name="connsiteY121" fmla="*/ 1175252 h 2180897"/>
              <a:gd name="connsiteX122" fmla="*/ 276807 w 1653276"/>
              <a:gd name="connsiteY122" fmla="*/ 1152506 h 2180897"/>
              <a:gd name="connsiteX123" fmla="*/ 285905 w 1653276"/>
              <a:gd name="connsiteY123" fmla="*/ 1129759 h 2180897"/>
              <a:gd name="connsiteX124" fmla="*/ 290455 w 1653276"/>
              <a:gd name="connsiteY124" fmla="*/ 1107013 h 2180897"/>
              <a:gd name="connsiteX125" fmla="*/ 304102 w 1653276"/>
              <a:gd name="connsiteY125" fmla="*/ 1056971 h 2180897"/>
              <a:gd name="connsiteX126" fmla="*/ 299553 w 1653276"/>
              <a:gd name="connsiteY126" fmla="*/ 938691 h 2180897"/>
              <a:gd name="connsiteX127" fmla="*/ 262306 w 1653276"/>
              <a:gd name="connsiteY127" fmla="*/ 577985 h 2180897"/>
              <a:gd name="connsiteX128" fmla="*/ 254061 w 1653276"/>
              <a:gd name="connsiteY128" fmla="*/ 542906 h 2180897"/>
              <a:gd name="connsiteX129" fmla="*/ 248446 w 1653276"/>
              <a:gd name="connsiteY129" fmla="*/ 527090 h 2180897"/>
              <a:gd name="connsiteX130" fmla="*/ 246917 w 1653276"/>
              <a:gd name="connsiteY130" fmla="*/ 497413 h 2180897"/>
              <a:gd name="connsiteX131" fmla="*/ 242368 w 1653276"/>
              <a:gd name="connsiteY131" fmla="*/ 470118 h 2180897"/>
              <a:gd name="connsiteX132" fmla="*/ 240413 w 1653276"/>
              <a:gd name="connsiteY132" fmla="*/ 451920 h 2180897"/>
              <a:gd name="connsiteX133" fmla="*/ 242367 w 1653276"/>
              <a:gd name="connsiteY133" fmla="*/ 393633 h 2180897"/>
              <a:gd name="connsiteX134" fmla="*/ 243683 w 1653276"/>
              <a:gd name="connsiteY134" fmla="*/ 364169 h 2180897"/>
              <a:gd name="connsiteX135" fmla="*/ 245814 w 1653276"/>
              <a:gd name="connsiteY135" fmla="*/ 333853 h 2180897"/>
              <a:gd name="connsiteX136" fmla="*/ 249511 w 1653276"/>
              <a:gd name="connsiteY136" fmla="*/ 329092 h 2180897"/>
              <a:gd name="connsiteX137" fmla="*/ 254061 w 1653276"/>
              <a:gd name="connsiteY137" fmla="*/ 279049 h 2180897"/>
              <a:gd name="connsiteX138" fmla="*/ 260564 w 1653276"/>
              <a:gd name="connsiteY138" fmla="*/ 201712 h 2180897"/>
              <a:gd name="connsiteX139" fmla="*/ 263159 w 1653276"/>
              <a:gd name="connsiteY139" fmla="*/ 165318 h 2180897"/>
              <a:gd name="connsiteX140" fmla="*/ 272258 w 1653276"/>
              <a:gd name="connsiteY140" fmla="*/ 151670 h 2180897"/>
              <a:gd name="connsiteX141" fmla="*/ 290455 w 1653276"/>
              <a:gd name="connsiteY141" fmla="*/ 119825 h 2180897"/>
              <a:gd name="connsiteX142" fmla="*/ 304102 w 1653276"/>
              <a:gd name="connsiteY142" fmla="*/ 74332 h 2180897"/>
              <a:gd name="connsiteX143" fmla="*/ 308652 w 1653276"/>
              <a:gd name="connsiteY143" fmla="*/ 60685 h 2180897"/>
              <a:gd name="connsiteX144" fmla="*/ 322299 w 1653276"/>
              <a:gd name="connsiteY144" fmla="*/ 39467 h 2180897"/>
              <a:gd name="connsiteX145" fmla="*/ 356525 w 1653276"/>
              <a:gd name="connsiteY145" fmla="*/ 4600 h 2180897"/>
              <a:gd name="connsiteX146" fmla="*/ 384033 w 1653276"/>
              <a:gd name="connsiteY146" fmla="*/ 37512 h 2180897"/>
              <a:gd name="connsiteX0" fmla="*/ 384033 w 1653276"/>
              <a:gd name="connsiteY0" fmla="*/ 37512 h 2180897"/>
              <a:gd name="connsiteX1" fmla="*/ 372341 w 1653276"/>
              <a:gd name="connsiteY1" fmla="*/ 110726 h 2180897"/>
              <a:gd name="connsiteX2" fmla="*/ 381440 w 1653276"/>
              <a:gd name="connsiteY2" fmla="*/ 260852 h 2180897"/>
              <a:gd name="connsiteX3" fmla="*/ 390538 w 1653276"/>
              <a:gd name="connsiteY3" fmla="*/ 333640 h 2180897"/>
              <a:gd name="connsiteX4" fmla="*/ 395087 w 1653276"/>
              <a:gd name="connsiteY4" fmla="*/ 351837 h 2180897"/>
              <a:gd name="connsiteX5" fmla="*/ 399637 w 1653276"/>
              <a:gd name="connsiteY5" fmla="*/ 383682 h 2180897"/>
              <a:gd name="connsiteX6" fmla="*/ 408735 w 1653276"/>
              <a:gd name="connsiteY6" fmla="*/ 410977 h 2180897"/>
              <a:gd name="connsiteX7" fmla="*/ 422383 w 1653276"/>
              <a:gd name="connsiteY7" fmla="*/ 451920 h 2180897"/>
              <a:gd name="connsiteX8" fmla="*/ 436031 w 1653276"/>
              <a:gd name="connsiteY8" fmla="*/ 461019 h 2180897"/>
              <a:gd name="connsiteX9" fmla="*/ 445129 w 1653276"/>
              <a:gd name="connsiteY9" fmla="*/ 492864 h 2180897"/>
              <a:gd name="connsiteX10" fmla="*/ 458777 w 1653276"/>
              <a:gd name="connsiteY10" fmla="*/ 506512 h 2180897"/>
              <a:gd name="connsiteX11" fmla="*/ 467876 w 1653276"/>
              <a:gd name="connsiteY11" fmla="*/ 520159 h 2180897"/>
              <a:gd name="connsiteX12" fmla="*/ 486073 w 1653276"/>
              <a:gd name="connsiteY12" fmla="*/ 547455 h 2180897"/>
              <a:gd name="connsiteX13" fmla="*/ 490622 w 1653276"/>
              <a:gd name="connsiteY13" fmla="*/ 565652 h 2180897"/>
              <a:gd name="connsiteX14" fmla="*/ 517917 w 1653276"/>
              <a:gd name="connsiteY14" fmla="*/ 592947 h 2180897"/>
              <a:gd name="connsiteX15" fmla="*/ 522467 w 1653276"/>
              <a:gd name="connsiteY15" fmla="*/ 606595 h 2180897"/>
              <a:gd name="connsiteX16" fmla="*/ 536114 w 1653276"/>
              <a:gd name="connsiteY16" fmla="*/ 615694 h 2180897"/>
              <a:gd name="connsiteX17" fmla="*/ 581607 w 1653276"/>
              <a:gd name="connsiteY17" fmla="*/ 652088 h 2180897"/>
              <a:gd name="connsiteX18" fmla="*/ 606521 w 1653276"/>
              <a:gd name="connsiteY18" fmla="*/ 670711 h 2180897"/>
              <a:gd name="connsiteX19" fmla="*/ 618001 w 1653276"/>
              <a:gd name="connsiteY19" fmla="*/ 685673 h 2180897"/>
              <a:gd name="connsiteX20" fmla="*/ 639005 w 1653276"/>
              <a:gd name="connsiteY20" fmla="*/ 699322 h 2180897"/>
              <a:gd name="connsiteX21" fmla="*/ 654395 w 1653276"/>
              <a:gd name="connsiteY21" fmla="*/ 715777 h 2180897"/>
              <a:gd name="connsiteX22" fmla="*/ 668043 w 1653276"/>
              <a:gd name="connsiteY22" fmla="*/ 720326 h 2180897"/>
              <a:gd name="connsiteX23" fmla="*/ 704437 w 1653276"/>
              <a:gd name="connsiteY23" fmla="*/ 743073 h 2180897"/>
              <a:gd name="connsiteX24" fmla="*/ 740831 w 1653276"/>
              <a:gd name="connsiteY24" fmla="*/ 752171 h 2180897"/>
              <a:gd name="connsiteX25" fmla="*/ 772676 w 1653276"/>
              <a:gd name="connsiteY25" fmla="*/ 761270 h 2180897"/>
              <a:gd name="connsiteX26" fmla="*/ 804520 w 1653276"/>
              <a:gd name="connsiteY26" fmla="*/ 779467 h 2180897"/>
              <a:gd name="connsiteX27" fmla="*/ 831816 w 1653276"/>
              <a:gd name="connsiteY27" fmla="*/ 793115 h 2180897"/>
              <a:gd name="connsiteX28" fmla="*/ 859111 w 1653276"/>
              <a:gd name="connsiteY28" fmla="*/ 797664 h 2180897"/>
              <a:gd name="connsiteX29" fmla="*/ 881858 w 1653276"/>
              <a:gd name="connsiteY29" fmla="*/ 802213 h 2180897"/>
              <a:gd name="connsiteX30" fmla="*/ 900055 w 1653276"/>
              <a:gd name="connsiteY30" fmla="*/ 806762 h 2180897"/>
              <a:gd name="connsiteX31" fmla="*/ 927350 w 1653276"/>
              <a:gd name="connsiteY31" fmla="*/ 811312 h 2180897"/>
              <a:gd name="connsiteX32" fmla="*/ 945547 w 1653276"/>
              <a:gd name="connsiteY32" fmla="*/ 815861 h 2180897"/>
              <a:gd name="connsiteX33" fmla="*/ 981941 w 1653276"/>
              <a:gd name="connsiteY33" fmla="*/ 820410 h 2180897"/>
              <a:gd name="connsiteX34" fmla="*/ 1013786 w 1653276"/>
              <a:gd name="connsiteY34" fmla="*/ 824959 h 2180897"/>
              <a:gd name="connsiteX35" fmla="*/ 1041082 w 1653276"/>
              <a:gd name="connsiteY35" fmla="*/ 829509 h 2180897"/>
              <a:gd name="connsiteX36" fmla="*/ 1150264 w 1653276"/>
              <a:gd name="connsiteY36" fmla="*/ 834058 h 2180897"/>
              <a:gd name="connsiteX37" fmla="*/ 1200305 w 1653276"/>
              <a:gd name="connsiteY37" fmla="*/ 838607 h 2180897"/>
              <a:gd name="connsiteX38" fmla="*/ 1245798 w 1653276"/>
              <a:gd name="connsiteY38" fmla="*/ 834058 h 2180897"/>
              <a:gd name="connsiteX39" fmla="*/ 1350431 w 1653276"/>
              <a:gd name="connsiteY39" fmla="*/ 829509 h 2180897"/>
              <a:gd name="connsiteX40" fmla="*/ 1377726 w 1653276"/>
              <a:gd name="connsiteY40" fmla="*/ 824959 h 2180897"/>
              <a:gd name="connsiteX41" fmla="*/ 1405022 w 1653276"/>
              <a:gd name="connsiteY41" fmla="*/ 815861 h 2180897"/>
              <a:gd name="connsiteX42" fmla="*/ 1459613 w 1653276"/>
              <a:gd name="connsiteY42" fmla="*/ 811312 h 2180897"/>
              <a:gd name="connsiteX43" fmla="*/ 1486908 w 1653276"/>
              <a:gd name="connsiteY43" fmla="*/ 806762 h 2180897"/>
              <a:gd name="connsiteX44" fmla="*/ 1505105 w 1653276"/>
              <a:gd name="connsiteY44" fmla="*/ 802213 h 2180897"/>
              <a:gd name="connsiteX45" fmla="*/ 1561012 w 1653276"/>
              <a:gd name="connsiteY45" fmla="*/ 790521 h 2180897"/>
              <a:gd name="connsiteX46" fmla="*/ 1597832 w 1653276"/>
              <a:gd name="connsiteY46" fmla="*/ 778827 h 2180897"/>
              <a:gd name="connsiteX47" fmla="*/ 1642649 w 1653276"/>
              <a:gd name="connsiteY47" fmla="*/ 758036 h 2180897"/>
              <a:gd name="connsiteX48" fmla="*/ 1653276 w 1653276"/>
              <a:gd name="connsiteY48" fmla="*/ 779253 h 2180897"/>
              <a:gd name="connsiteX49" fmla="*/ 1637034 w 1653276"/>
              <a:gd name="connsiteY49" fmla="*/ 802213 h 2180897"/>
              <a:gd name="connsiteX50" fmla="*/ 1618837 w 1653276"/>
              <a:gd name="connsiteY50" fmla="*/ 811312 h 2180897"/>
              <a:gd name="connsiteX51" fmla="*/ 1587205 w 1653276"/>
              <a:gd name="connsiteY51" fmla="*/ 837079 h 2180897"/>
              <a:gd name="connsiteX52" fmla="*/ 1564672 w 1653276"/>
              <a:gd name="connsiteY52" fmla="*/ 850513 h 2180897"/>
              <a:gd name="connsiteX53" fmla="*/ 1521134 w 1653276"/>
              <a:gd name="connsiteY53" fmla="*/ 864162 h 2180897"/>
              <a:gd name="connsiteX54" fmla="*/ 1517011 w 1653276"/>
              <a:gd name="connsiteY54" fmla="*/ 880191 h 2180897"/>
              <a:gd name="connsiteX55" fmla="*/ 1471092 w 1653276"/>
              <a:gd name="connsiteY55" fmla="*/ 889075 h 2180897"/>
              <a:gd name="connsiteX56" fmla="*/ 1457658 w 1653276"/>
              <a:gd name="connsiteY56" fmla="*/ 895793 h 2180897"/>
              <a:gd name="connsiteX57" fmla="*/ 1434912 w 1653276"/>
              <a:gd name="connsiteY57" fmla="*/ 909653 h 2180897"/>
              <a:gd name="connsiteX58" fmla="*/ 1409571 w 1653276"/>
              <a:gd name="connsiteY58" fmla="*/ 918753 h 2180897"/>
              <a:gd name="connsiteX59" fmla="*/ 1387038 w 1653276"/>
              <a:gd name="connsiteY59" fmla="*/ 925469 h 2180897"/>
              <a:gd name="connsiteX60" fmla="*/ 1359529 w 1653276"/>
              <a:gd name="connsiteY60" fmla="*/ 932187 h 2180897"/>
              <a:gd name="connsiteX61" fmla="*/ 1338951 w 1653276"/>
              <a:gd name="connsiteY61" fmla="*/ 951023 h 2180897"/>
              <a:gd name="connsiteX62" fmla="*/ 1316418 w 1653276"/>
              <a:gd name="connsiteY62" fmla="*/ 962504 h 2180897"/>
              <a:gd name="connsiteX63" fmla="*/ 1286527 w 1653276"/>
              <a:gd name="connsiteY63" fmla="*/ 969434 h 2180897"/>
              <a:gd name="connsiteX64" fmla="*/ 1246012 w 1653276"/>
              <a:gd name="connsiteY64" fmla="*/ 978320 h 2180897"/>
              <a:gd name="connsiteX65" fmla="*/ 1193588 w 1653276"/>
              <a:gd name="connsiteY65" fmla="*/ 994775 h 2180897"/>
              <a:gd name="connsiteX66" fmla="*/ 1138783 w 1653276"/>
              <a:gd name="connsiteY66" fmla="*/ 1007996 h 2180897"/>
              <a:gd name="connsiteX67" fmla="*/ 1122968 w 1653276"/>
              <a:gd name="connsiteY67" fmla="*/ 1012544 h 2180897"/>
              <a:gd name="connsiteX68" fmla="*/ 1099795 w 1653276"/>
              <a:gd name="connsiteY68" fmla="*/ 1021643 h 2180897"/>
              <a:gd name="connsiteX69" fmla="*/ 1061660 w 1653276"/>
              <a:gd name="connsiteY69" fmla="*/ 1028148 h 2180897"/>
              <a:gd name="connsiteX70" fmla="*/ 1019188 w 1653276"/>
              <a:gd name="connsiteY70" fmla="*/ 1041794 h 2180897"/>
              <a:gd name="connsiteX71" fmla="*/ 975436 w 1653276"/>
              <a:gd name="connsiteY71" fmla="*/ 1058251 h 2180897"/>
              <a:gd name="connsiteX72" fmla="*/ 909367 w 1653276"/>
              <a:gd name="connsiteY72" fmla="*/ 1083805 h 2180897"/>
              <a:gd name="connsiteX73" fmla="*/ 868424 w 1653276"/>
              <a:gd name="connsiteY73" fmla="*/ 1101789 h 2180897"/>
              <a:gd name="connsiteX74" fmla="*/ 827693 w 1653276"/>
              <a:gd name="connsiteY74" fmla="*/ 1129297 h 2180897"/>
              <a:gd name="connsiteX75" fmla="*/ 793893 w 1653276"/>
              <a:gd name="connsiteY75" fmla="*/ 1147280 h 2180897"/>
              <a:gd name="connsiteX76" fmla="*/ 772676 w 1653276"/>
              <a:gd name="connsiteY76" fmla="*/ 1168072 h 2180897"/>
              <a:gd name="connsiteX77" fmla="*/ 755119 w 1653276"/>
              <a:gd name="connsiteY77" fmla="*/ 1178912 h 2180897"/>
              <a:gd name="connsiteX78" fmla="*/ 723274 w 1653276"/>
              <a:gd name="connsiteY78" fmla="*/ 1206208 h 2180897"/>
              <a:gd name="connsiteX79" fmla="*/ 698359 w 1653276"/>
              <a:gd name="connsiteY79" fmla="*/ 1234144 h 2180897"/>
              <a:gd name="connsiteX80" fmla="*/ 647891 w 1653276"/>
              <a:gd name="connsiteY80" fmla="*/ 1283972 h 2180897"/>
              <a:gd name="connsiteX81" fmla="*/ 603714 w 1653276"/>
              <a:gd name="connsiteY81" fmla="*/ 1306931 h 2180897"/>
              <a:gd name="connsiteX82" fmla="*/ 609329 w 1653276"/>
              <a:gd name="connsiteY82" fmla="*/ 1314751 h 2180897"/>
              <a:gd name="connsiteX83" fmla="*/ 593086 w 1653276"/>
              <a:gd name="connsiteY83" fmla="*/ 1335329 h 2180897"/>
              <a:gd name="connsiteX84" fmla="*/ 574677 w 1653276"/>
              <a:gd name="connsiteY84" fmla="*/ 1344001 h 2180897"/>
              <a:gd name="connsiteX85" fmla="*/ 567959 w 1653276"/>
              <a:gd name="connsiteY85" fmla="*/ 1348123 h 2180897"/>
              <a:gd name="connsiteX86" fmla="*/ 552357 w 1653276"/>
              <a:gd name="connsiteY86" fmla="*/ 1376485 h 2180897"/>
              <a:gd name="connsiteX87" fmla="*/ 522679 w 1653276"/>
              <a:gd name="connsiteY87" fmla="*/ 1411777 h 2180897"/>
              <a:gd name="connsiteX88" fmla="*/ 500360 w 1653276"/>
              <a:gd name="connsiteY88" fmla="*/ 1441241 h 2180897"/>
              <a:gd name="connsiteX89" fmla="*/ 491901 w 1653276"/>
              <a:gd name="connsiteY89" fmla="*/ 1454675 h 2180897"/>
              <a:gd name="connsiteX90" fmla="*/ 478040 w 1653276"/>
              <a:gd name="connsiteY90" fmla="*/ 1473086 h 2180897"/>
              <a:gd name="connsiteX91" fmla="*/ 460057 w 1653276"/>
              <a:gd name="connsiteY91" fmla="*/ 1492384 h 2180897"/>
              <a:gd name="connsiteX92" fmla="*/ 436457 w 1653276"/>
              <a:gd name="connsiteY92" fmla="*/ 1515558 h 2180897"/>
              <a:gd name="connsiteX93" fmla="*/ 429740 w 1653276"/>
              <a:gd name="connsiteY93" fmla="*/ 1531373 h 2180897"/>
              <a:gd name="connsiteX94" fmla="*/ 367792 w 1653276"/>
              <a:gd name="connsiteY94" fmla="*/ 1602882 h 2180897"/>
              <a:gd name="connsiteX95" fmla="*/ 317750 w 1653276"/>
              <a:gd name="connsiteY95" fmla="*/ 1680219 h 2180897"/>
              <a:gd name="connsiteX96" fmla="*/ 263586 w 1653276"/>
              <a:gd name="connsiteY96" fmla="*/ 1766869 h 2180897"/>
              <a:gd name="connsiteX97" fmla="*/ 243008 w 1653276"/>
              <a:gd name="connsiteY97" fmla="*/ 1798500 h 2180897"/>
              <a:gd name="connsiteX98" fmla="*/ 214610 w 1653276"/>
              <a:gd name="connsiteY98" fmla="*/ 1853517 h 2180897"/>
              <a:gd name="connsiteX99" fmla="*/ 173880 w 1653276"/>
              <a:gd name="connsiteY99" fmla="*/ 1912444 h 2180897"/>
              <a:gd name="connsiteX100" fmla="*/ 148540 w 1653276"/>
              <a:gd name="connsiteY100" fmla="*/ 1951645 h 2180897"/>
              <a:gd name="connsiteX101" fmla="*/ 132724 w 1653276"/>
              <a:gd name="connsiteY101" fmla="*/ 1985232 h 2180897"/>
              <a:gd name="connsiteX102" fmla="*/ 103260 w 1653276"/>
              <a:gd name="connsiteY102" fmla="*/ 2032680 h 2180897"/>
              <a:gd name="connsiteX103" fmla="*/ 87230 w 1653276"/>
              <a:gd name="connsiteY103" fmla="*/ 2054999 h 2180897"/>
              <a:gd name="connsiteX104" fmla="*/ 70775 w 1653276"/>
              <a:gd name="connsiteY104" fmla="*/ 2080553 h 2180897"/>
              <a:gd name="connsiteX105" fmla="*/ 61677 w 1653276"/>
              <a:gd name="connsiteY105" fmla="*/ 2101345 h 2180897"/>
              <a:gd name="connsiteX106" fmla="*/ 16859 w 1653276"/>
              <a:gd name="connsiteY106" fmla="*/ 2161978 h 2180897"/>
              <a:gd name="connsiteX107" fmla="*/ 191 w 1653276"/>
              <a:gd name="connsiteY107" fmla="*/ 1729371 h 2180897"/>
              <a:gd name="connsiteX108" fmla="*/ 26105 w 1653276"/>
              <a:gd name="connsiteY108" fmla="*/ 1677239 h 2180897"/>
              <a:gd name="connsiteX109" fmla="*/ 45155 w 1653276"/>
              <a:gd name="connsiteY109" fmla="*/ 1662951 h 2180897"/>
              <a:gd name="connsiteX110" fmla="*/ 61036 w 1653276"/>
              <a:gd name="connsiteY110" fmla="*/ 1649689 h 2180897"/>
              <a:gd name="connsiteX111" fmla="*/ 99636 w 1653276"/>
              <a:gd name="connsiteY111" fmla="*/ 1604836 h 2180897"/>
              <a:gd name="connsiteX112" fmla="*/ 119146 w 1653276"/>
              <a:gd name="connsiteY112" fmla="*/ 1569082 h 2180897"/>
              <a:gd name="connsiteX113" fmla="*/ 137984 w 1653276"/>
              <a:gd name="connsiteY113" fmla="*/ 1539192 h 2180897"/>
              <a:gd name="connsiteX114" fmla="*/ 161582 w 1653276"/>
              <a:gd name="connsiteY114" fmla="*/ 1492207 h 2180897"/>
              <a:gd name="connsiteX115" fmla="*/ 204019 w 1653276"/>
              <a:gd name="connsiteY115" fmla="*/ 1375419 h 2180897"/>
              <a:gd name="connsiteX116" fmla="*/ 217667 w 1653276"/>
              <a:gd name="connsiteY116" fmla="*/ 1339025 h 2180897"/>
              <a:gd name="connsiteX117" fmla="*/ 231314 w 1653276"/>
              <a:gd name="connsiteY117" fmla="*/ 1307180 h 2180897"/>
              <a:gd name="connsiteX118" fmla="*/ 254061 w 1653276"/>
              <a:gd name="connsiteY118" fmla="*/ 1252589 h 2180897"/>
              <a:gd name="connsiteX119" fmla="*/ 263159 w 1653276"/>
              <a:gd name="connsiteY119" fmla="*/ 1207097 h 2180897"/>
              <a:gd name="connsiteX120" fmla="*/ 267708 w 1653276"/>
              <a:gd name="connsiteY120" fmla="*/ 1188900 h 2180897"/>
              <a:gd name="connsiteX121" fmla="*/ 272258 w 1653276"/>
              <a:gd name="connsiteY121" fmla="*/ 1175252 h 2180897"/>
              <a:gd name="connsiteX122" fmla="*/ 276807 w 1653276"/>
              <a:gd name="connsiteY122" fmla="*/ 1152506 h 2180897"/>
              <a:gd name="connsiteX123" fmla="*/ 285905 w 1653276"/>
              <a:gd name="connsiteY123" fmla="*/ 1129759 h 2180897"/>
              <a:gd name="connsiteX124" fmla="*/ 290455 w 1653276"/>
              <a:gd name="connsiteY124" fmla="*/ 1107013 h 2180897"/>
              <a:gd name="connsiteX125" fmla="*/ 304102 w 1653276"/>
              <a:gd name="connsiteY125" fmla="*/ 1056971 h 2180897"/>
              <a:gd name="connsiteX126" fmla="*/ 299553 w 1653276"/>
              <a:gd name="connsiteY126" fmla="*/ 938691 h 2180897"/>
              <a:gd name="connsiteX127" fmla="*/ 262306 w 1653276"/>
              <a:gd name="connsiteY127" fmla="*/ 577985 h 2180897"/>
              <a:gd name="connsiteX128" fmla="*/ 254061 w 1653276"/>
              <a:gd name="connsiteY128" fmla="*/ 542906 h 2180897"/>
              <a:gd name="connsiteX129" fmla="*/ 248446 w 1653276"/>
              <a:gd name="connsiteY129" fmla="*/ 527090 h 2180897"/>
              <a:gd name="connsiteX130" fmla="*/ 246917 w 1653276"/>
              <a:gd name="connsiteY130" fmla="*/ 497413 h 2180897"/>
              <a:gd name="connsiteX131" fmla="*/ 242368 w 1653276"/>
              <a:gd name="connsiteY131" fmla="*/ 470118 h 2180897"/>
              <a:gd name="connsiteX132" fmla="*/ 240413 w 1653276"/>
              <a:gd name="connsiteY132" fmla="*/ 451920 h 2180897"/>
              <a:gd name="connsiteX133" fmla="*/ 242367 w 1653276"/>
              <a:gd name="connsiteY133" fmla="*/ 393633 h 2180897"/>
              <a:gd name="connsiteX134" fmla="*/ 243683 w 1653276"/>
              <a:gd name="connsiteY134" fmla="*/ 364169 h 2180897"/>
              <a:gd name="connsiteX135" fmla="*/ 245814 w 1653276"/>
              <a:gd name="connsiteY135" fmla="*/ 333853 h 2180897"/>
              <a:gd name="connsiteX136" fmla="*/ 249511 w 1653276"/>
              <a:gd name="connsiteY136" fmla="*/ 329092 h 2180897"/>
              <a:gd name="connsiteX137" fmla="*/ 254061 w 1653276"/>
              <a:gd name="connsiteY137" fmla="*/ 279049 h 2180897"/>
              <a:gd name="connsiteX138" fmla="*/ 260564 w 1653276"/>
              <a:gd name="connsiteY138" fmla="*/ 201712 h 2180897"/>
              <a:gd name="connsiteX139" fmla="*/ 263159 w 1653276"/>
              <a:gd name="connsiteY139" fmla="*/ 165318 h 2180897"/>
              <a:gd name="connsiteX140" fmla="*/ 272258 w 1653276"/>
              <a:gd name="connsiteY140" fmla="*/ 151670 h 2180897"/>
              <a:gd name="connsiteX141" fmla="*/ 290455 w 1653276"/>
              <a:gd name="connsiteY141" fmla="*/ 119825 h 2180897"/>
              <a:gd name="connsiteX142" fmla="*/ 304102 w 1653276"/>
              <a:gd name="connsiteY142" fmla="*/ 74332 h 2180897"/>
              <a:gd name="connsiteX143" fmla="*/ 308652 w 1653276"/>
              <a:gd name="connsiteY143" fmla="*/ 60685 h 2180897"/>
              <a:gd name="connsiteX144" fmla="*/ 322299 w 1653276"/>
              <a:gd name="connsiteY144" fmla="*/ 39467 h 2180897"/>
              <a:gd name="connsiteX145" fmla="*/ 356525 w 1653276"/>
              <a:gd name="connsiteY145" fmla="*/ 4600 h 2180897"/>
              <a:gd name="connsiteX146" fmla="*/ 384033 w 1653276"/>
              <a:gd name="connsiteY146" fmla="*/ 37512 h 2180897"/>
              <a:gd name="connsiteX0" fmla="*/ 384033 w 1653276"/>
              <a:gd name="connsiteY0" fmla="*/ 37512 h 2180897"/>
              <a:gd name="connsiteX1" fmla="*/ 372341 w 1653276"/>
              <a:gd name="connsiteY1" fmla="*/ 110726 h 2180897"/>
              <a:gd name="connsiteX2" fmla="*/ 381440 w 1653276"/>
              <a:gd name="connsiteY2" fmla="*/ 260852 h 2180897"/>
              <a:gd name="connsiteX3" fmla="*/ 390538 w 1653276"/>
              <a:gd name="connsiteY3" fmla="*/ 333640 h 2180897"/>
              <a:gd name="connsiteX4" fmla="*/ 395087 w 1653276"/>
              <a:gd name="connsiteY4" fmla="*/ 351837 h 2180897"/>
              <a:gd name="connsiteX5" fmla="*/ 399637 w 1653276"/>
              <a:gd name="connsiteY5" fmla="*/ 383682 h 2180897"/>
              <a:gd name="connsiteX6" fmla="*/ 408735 w 1653276"/>
              <a:gd name="connsiteY6" fmla="*/ 410977 h 2180897"/>
              <a:gd name="connsiteX7" fmla="*/ 422383 w 1653276"/>
              <a:gd name="connsiteY7" fmla="*/ 451920 h 2180897"/>
              <a:gd name="connsiteX8" fmla="*/ 436031 w 1653276"/>
              <a:gd name="connsiteY8" fmla="*/ 461019 h 2180897"/>
              <a:gd name="connsiteX9" fmla="*/ 445129 w 1653276"/>
              <a:gd name="connsiteY9" fmla="*/ 492864 h 2180897"/>
              <a:gd name="connsiteX10" fmla="*/ 458777 w 1653276"/>
              <a:gd name="connsiteY10" fmla="*/ 506512 h 2180897"/>
              <a:gd name="connsiteX11" fmla="*/ 467876 w 1653276"/>
              <a:gd name="connsiteY11" fmla="*/ 520159 h 2180897"/>
              <a:gd name="connsiteX12" fmla="*/ 486073 w 1653276"/>
              <a:gd name="connsiteY12" fmla="*/ 547455 h 2180897"/>
              <a:gd name="connsiteX13" fmla="*/ 490622 w 1653276"/>
              <a:gd name="connsiteY13" fmla="*/ 565652 h 2180897"/>
              <a:gd name="connsiteX14" fmla="*/ 517917 w 1653276"/>
              <a:gd name="connsiteY14" fmla="*/ 592947 h 2180897"/>
              <a:gd name="connsiteX15" fmla="*/ 522467 w 1653276"/>
              <a:gd name="connsiteY15" fmla="*/ 606595 h 2180897"/>
              <a:gd name="connsiteX16" fmla="*/ 536114 w 1653276"/>
              <a:gd name="connsiteY16" fmla="*/ 615694 h 2180897"/>
              <a:gd name="connsiteX17" fmla="*/ 581607 w 1653276"/>
              <a:gd name="connsiteY17" fmla="*/ 652088 h 2180897"/>
              <a:gd name="connsiteX18" fmla="*/ 606521 w 1653276"/>
              <a:gd name="connsiteY18" fmla="*/ 670711 h 2180897"/>
              <a:gd name="connsiteX19" fmla="*/ 618001 w 1653276"/>
              <a:gd name="connsiteY19" fmla="*/ 685673 h 2180897"/>
              <a:gd name="connsiteX20" fmla="*/ 639005 w 1653276"/>
              <a:gd name="connsiteY20" fmla="*/ 699322 h 2180897"/>
              <a:gd name="connsiteX21" fmla="*/ 654395 w 1653276"/>
              <a:gd name="connsiteY21" fmla="*/ 715777 h 2180897"/>
              <a:gd name="connsiteX22" fmla="*/ 668043 w 1653276"/>
              <a:gd name="connsiteY22" fmla="*/ 720326 h 2180897"/>
              <a:gd name="connsiteX23" fmla="*/ 704437 w 1653276"/>
              <a:gd name="connsiteY23" fmla="*/ 743073 h 2180897"/>
              <a:gd name="connsiteX24" fmla="*/ 740831 w 1653276"/>
              <a:gd name="connsiteY24" fmla="*/ 752171 h 2180897"/>
              <a:gd name="connsiteX25" fmla="*/ 772676 w 1653276"/>
              <a:gd name="connsiteY25" fmla="*/ 761270 h 2180897"/>
              <a:gd name="connsiteX26" fmla="*/ 804520 w 1653276"/>
              <a:gd name="connsiteY26" fmla="*/ 779467 h 2180897"/>
              <a:gd name="connsiteX27" fmla="*/ 831816 w 1653276"/>
              <a:gd name="connsiteY27" fmla="*/ 793115 h 2180897"/>
              <a:gd name="connsiteX28" fmla="*/ 859111 w 1653276"/>
              <a:gd name="connsiteY28" fmla="*/ 797664 h 2180897"/>
              <a:gd name="connsiteX29" fmla="*/ 881858 w 1653276"/>
              <a:gd name="connsiteY29" fmla="*/ 802213 h 2180897"/>
              <a:gd name="connsiteX30" fmla="*/ 900055 w 1653276"/>
              <a:gd name="connsiteY30" fmla="*/ 806762 h 2180897"/>
              <a:gd name="connsiteX31" fmla="*/ 927350 w 1653276"/>
              <a:gd name="connsiteY31" fmla="*/ 811312 h 2180897"/>
              <a:gd name="connsiteX32" fmla="*/ 945547 w 1653276"/>
              <a:gd name="connsiteY32" fmla="*/ 815861 h 2180897"/>
              <a:gd name="connsiteX33" fmla="*/ 981941 w 1653276"/>
              <a:gd name="connsiteY33" fmla="*/ 820410 h 2180897"/>
              <a:gd name="connsiteX34" fmla="*/ 1013786 w 1653276"/>
              <a:gd name="connsiteY34" fmla="*/ 824959 h 2180897"/>
              <a:gd name="connsiteX35" fmla="*/ 1041082 w 1653276"/>
              <a:gd name="connsiteY35" fmla="*/ 829509 h 2180897"/>
              <a:gd name="connsiteX36" fmla="*/ 1150264 w 1653276"/>
              <a:gd name="connsiteY36" fmla="*/ 834058 h 2180897"/>
              <a:gd name="connsiteX37" fmla="*/ 1200305 w 1653276"/>
              <a:gd name="connsiteY37" fmla="*/ 838607 h 2180897"/>
              <a:gd name="connsiteX38" fmla="*/ 1245798 w 1653276"/>
              <a:gd name="connsiteY38" fmla="*/ 834058 h 2180897"/>
              <a:gd name="connsiteX39" fmla="*/ 1350431 w 1653276"/>
              <a:gd name="connsiteY39" fmla="*/ 829509 h 2180897"/>
              <a:gd name="connsiteX40" fmla="*/ 1377726 w 1653276"/>
              <a:gd name="connsiteY40" fmla="*/ 824959 h 2180897"/>
              <a:gd name="connsiteX41" fmla="*/ 1405022 w 1653276"/>
              <a:gd name="connsiteY41" fmla="*/ 815861 h 2180897"/>
              <a:gd name="connsiteX42" fmla="*/ 1459613 w 1653276"/>
              <a:gd name="connsiteY42" fmla="*/ 811312 h 2180897"/>
              <a:gd name="connsiteX43" fmla="*/ 1486908 w 1653276"/>
              <a:gd name="connsiteY43" fmla="*/ 806762 h 2180897"/>
              <a:gd name="connsiteX44" fmla="*/ 1505105 w 1653276"/>
              <a:gd name="connsiteY44" fmla="*/ 802213 h 2180897"/>
              <a:gd name="connsiteX45" fmla="*/ 1561012 w 1653276"/>
              <a:gd name="connsiteY45" fmla="*/ 790521 h 2180897"/>
              <a:gd name="connsiteX46" fmla="*/ 1597832 w 1653276"/>
              <a:gd name="connsiteY46" fmla="*/ 778827 h 2180897"/>
              <a:gd name="connsiteX47" fmla="*/ 1642649 w 1653276"/>
              <a:gd name="connsiteY47" fmla="*/ 758036 h 2180897"/>
              <a:gd name="connsiteX48" fmla="*/ 1653276 w 1653276"/>
              <a:gd name="connsiteY48" fmla="*/ 779253 h 2180897"/>
              <a:gd name="connsiteX49" fmla="*/ 1637034 w 1653276"/>
              <a:gd name="connsiteY49" fmla="*/ 802213 h 2180897"/>
              <a:gd name="connsiteX50" fmla="*/ 1618837 w 1653276"/>
              <a:gd name="connsiteY50" fmla="*/ 811312 h 2180897"/>
              <a:gd name="connsiteX51" fmla="*/ 1587205 w 1653276"/>
              <a:gd name="connsiteY51" fmla="*/ 837079 h 2180897"/>
              <a:gd name="connsiteX52" fmla="*/ 1564672 w 1653276"/>
              <a:gd name="connsiteY52" fmla="*/ 850513 h 2180897"/>
              <a:gd name="connsiteX53" fmla="*/ 1521134 w 1653276"/>
              <a:gd name="connsiteY53" fmla="*/ 864162 h 2180897"/>
              <a:gd name="connsiteX54" fmla="*/ 1517011 w 1653276"/>
              <a:gd name="connsiteY54" fmla="*/ 880191 h 2180897"/>
              <a:gd name="connsiteX55" fmla="*/ 1471092 w 1653276"/>
              <a:gd name="connsiteY55" fmla="*/ 889075 h 2180897"/>
              <a:gd name="connsiteX56" fmla="*/ 1457658 w 1653276"/>
              <a:gd name="connsiteY56" fmla="*/ 895793 h 2180897"/>
              <a:gd name="connsiteX57" fmla="*/ 1434912 w 1653276"/>
              <a:gd name="connsiteY57" fmla="*/ 909653 h 2180897"/>
              <a:gd name="connsiteX58" fmla="*/ 1409571 w 1653276"/>
              <a:gd name="connsiteY58" fmla="*/ 918753 h 2180897"/>
              <a:gd name="connsiteX59" fmla="*/ 1387038 w 1653276"/>
              <a:gd name="connsiteY59" fmla="*/ 925469 h 2180897"/>
              <a:gd name="connsiteX60" fmla="*/ 1359529 w 1653276"/>
              <a:gd name="connsiteY60" fmla="*/ 932187 h 2180897"/>
              <a:gd name="connsiteX61" fmla="*/ 1338951 w 1653276"/>
              <a:gd name="connsiteY61" fmla="*/ 951023 h 2180897"/>
              <a:gd name="connsiteX62" fmla="*/ 1316418 w 1653276"/>
              <a:gd name="connsiteY62" fmla="*/ 962504 h 2180897"/>
              <a:gd name="connsiteX63" fmla="*/ 1286527 w 1653276"/>
              <a:gd name="connsiteY63" fmla="*/ 969434 h 2180897"/>
              <a:gd name="connsiteX64" fmla="*/ 1246012 w 1653276"/>
              <a:gd name="connsiteY64" fmla="*/ 978320 h 2180897"/>
              <a:gd name="connsiteX65" fmla="*/ 1193588 w 1653276"/>
              <a:gd name="connsiteY65" fmla="*/ 994775 h 2180897"/>
              <a:gd name="connsiteX66" fmla="*/ 1138783 w 1653276"/>
              <a:gd name="connsiteY66" fmla="*/ 1007996 h 2180897"/>
              <a:gd name="connsiteX67" fmla="*/ 1122968 w 1653276"/>
              <a:gd name="connsiteY67" fmla="*/ 1012544 h 2180897"/>
              <a:gd name="connsiteX68" fmla="*/ 1099795 w 1653276"/>
              <a:gd name="connsiteY68" fmla="*/ 1021643 h 2180897"/>
              <a:gd name="connsiteX69" fmla="*/ 1061660 w 1653276"/>
              <a:gd name="connsiteY69" fmla="*/ 1028148 h 2180897"/>
              <a:gd name="connsiteX70" fmla="*/ 1019188 w 1653276"/>
              <a:gd name="connsiteY70" fmla="*/ 1041794 h 2180897"/>
              <a:gd name="connsiteX71" fmla="*/ 975436 w 1653276"/>
              <a:gd name="connsiteY71" fmla="*/ 1058251 h 2180897"/>
              <a:gd name="connsiteX72" fmla="*/ 909367 w 1653276"/>
              <a:gd name="connsiteY72" fmla="*/ 1083805 h 2180897"/>
              <a:gd name="connsiteX73" fmla="*/ 868424 w 1653276"/>
              <a:gd name="connsiteY73" fmla="*/ 1101789 h 2180897"/>
              <a:gd name="connsiteX74" fmla="*/ 827693 w 1653276"/>
              <a:gd name="connsiteY74" fmla="*/ 1129297 h 2180897"/>
              <a:gd name="connsiteX75" fmla="*/ 793893 w 1653276"/>
              <a:gd name="connsiteY75" fmla="*/ 1147280 h 2180897"/>
              <a:gd name="connsiteX76" fmla="*/ 772676 w 1653276"/>
              <a:gd name="connsiteY76" fmla="*/ 1168072 h 2180897"/>
              <a:gd name="connsiteX77" fmla="*/ 755119 w 1653276"/>
              <a:gd name="connsiteY77" fmla="*/ 1178912 h 2180897"/>
              <a:gd name="connsiteX78" fmla="*/ 723274 w 1653276"/>
              <a:gd name="connsiteY78" fmla="*/ 1206208 h 2180897"/>
              <a:gd name="connsiteX79" fmla="*/ 698359 w 1653276"/>
              <a:gd name="connsiteY79" fmla="*/ 1234144 h 2180897"/>
              <a:gd name="connsiteX80" fmla="*/ 647891 w 1653276"/>
              <a:gd name="connsiteY80" fmla="*/ 1283972 h 2180897"/>
              <a:gd name="connsiteX81" fmla="*/ 603714 w 1653276"/>
              <a:gd name="connsiteY81" fmla="*/ 1306931 h 2180897"/>
              <a:gd name="connsiteX82" fmla="*/ 609329 w 1653276"/>
              <a:gd name="connsiteY82" fmla="*/ 1314751 h 2180897"/>
              <a:gd name="connsiteX83" fmla="*/ 593086 w 1653276"/>
              <a:gd name="connsiteY83" fmla="*/ 1335329 h 2180897"/>
              <a:gd name="connsiteX84" fmla="*/ 574677 w 1653276"/>
              <a:gd name="connsiteY84" fmla="*/ 1344001 h 2180897"/>
              <a:gd name="connsiteX85" fmla="*/ 567959 w 1653276"/>
              <a:gd name="connsiteY85" fmla="*/ 1348123 h 2180897"/>
              <a:gd name="connsiteX86" fmla="*/ 552357 w 1653276"/>
              <a:gd name="connsiteY86" fmla="*/ 1376485 h 2180897"/>
              <a:gd name="connsiteX87" fmla="*/ 522679 w 1653276"/>
              <a:gd name="connsiteY87" fmla="*/ 1411777 h 2180897"/>
              <a:gd name="connsiteX88" fmla="*/ 500360 w 1653276"/>
              <a:gd name="connsiteY88" fmla="*/ 1441241 h 2180897"/>
              <a:gd name="connsiteX89" fmla="*/ 491901 w 1653276"/>
              <a:gd name="connsiteY89" fmla="*/ 1454675 h 2180897"/>
              <a:gd name="connsiteX90" fmla="*/ 478040 w 1653276"/>
              <a:gd name="connsiteY90" fmla="*/ 1473086 h 2180897"/>
              <a:gd name="connsiteX91" fmla="*/ 460057 w 1653276"/>
              <a:gd name="connsiteY91" fmla="*/ 1492384 h 2180897"/>
              <a:gd name="connsiteX92" fmla="*/ 436457 w 1653276"/>
              <a:gd name="connsiteY92" fmla="*/ 1515558 h 2180897"/>
              <a:gd name="connsiteX93" fmla="*/ 429740 w 1653276"/>
              <a:gd name="connsiteY93" fmla="*/ 1531373 h 2180897"/>
              <a:gd name="connsiteX94" fmla="*/ 367792 w 1653276"/>
              <a:gd name="connsiteY94" fmla="*/ 1602882 h 2180897"/>
              <a:gd name="connsiteX95" fmla="*/ 317750 w 1653276"/>
              <a:gd name="connsiteY95" fmla="*/ 1680219 h 2180897"/>
              <a:gd name="connsiteX96" fmla="*/ 263586 w 1653276"/>
              <a:gd name="connsiteY96" fmla="*/ 1766869 h 2180897"/>
              <a:gd name="connsiteX97" fmla="*/ 243008 w 1653276"/>
              <a:gd name="connsiteY97" fmla="*/ 1798500 h 2180897"/>
              <a:gd name="connsiteX98" fmla="*/ 214610 w 1653276"/>
              <a:gd name="connsiteY98" fmla="*/ 1853517 h 2180897"/>
              <a:gd name="connsiteX99" fmla="*/ 173880 w 1653276"/>
              <a:gd name="connsiteY99" fmla="*/ 1912444 h 2180897"/>
              <a:gd name="connsiteX100" fmla="*/ 148540 w 1653276"/>
              <a:gd name="connsiteY100" fmla="*/ 1951645 h 2180897"/>
              <a:gd name="connsiteX101" fmla="*/ 132724 w 1653276"/>
              <a:gd name="connsiteY101" fmla="*/ 1985232 h 2180897"/>
              <a:gd name="connsiteX102" fmla="*/ 103260 w 1653276"/>
              <a:gd name="connsiteY102" fmla="*/ 2032680 h 2180897"/>
              <a:gd name="connsiteX103" fmla="*/ 87230 w 1653276"/>
              <a:gd name="connsiteY103" fmla="*/ 2054999 h 2180897"/>
              <a:gd name="connsiteX104" fmla="*/ 70775 w 1653276"/>
              <a:gd name="connsiteY104" fmla="*/ 2080553 h 2180897"/>
              <a:gd name="connsiteX105" fmla="*/ 61677 w 1653276"/>
              <a:gd name="connsiteY105" fmla="*/ 2101345 h 2180897"/>
              <a:gd name="connsiteX106" fmla="*/ 16859 w 1653276"/>
              <a:gd name="connsiteY106" fmla="*/ 2161978 h 2180897"/>
              <a:gd name="connsiteX107" fmla="*/ 191 w 1653276"/>
              <a:gd name="connsiteY107" fmla="*/ 1729371 h 2180897"/>
              <a:gd name="connsiteX108" fmla="*/ 26105 w 1653276"/>
              <a:gd name="connsiteY108" fmla="*/ 1677239 h 2180897"/>
              <a:gd name="connsiteX109" fmla="*/ 45155 w 1653276"/>
              <a:gd name="connsiteY109" fmla="*/ 1662951 h 2180897"/>
              <a:gd name="connsiteX110" fmla="*/ 61036 w 1653276"/>
              <a:gd name="connsiteY110" fmla="*/ 1649689 h 2180897"/>
              <a:gd name="connsiteX111" fmla="*/ 99636 w 1653276"/>
              <a:gd name="connsiteY111" fmla="*/ 1604836 h 2180897"/>
              <a:gd name="connsiteX112" fmla="*/ 119146 w 1653276"/>
              <a:gd name="connsiteY112" fmla="*/ 1569082 h 2180897"/>
              <a:gd name="connsiteX113" fmla="*/ 137984 w 1653276"/>
              <a:gd name="connsiteY113" fmla="*/ 1539192 h 2180897"/>
              <a:gd name="connsiteX114" fmla="*/ 161582 w 1653276"/>
              <a:gd name="connsiteY114" fmla="*/ 1492207 h 2180897"/>
              <a:gd name="connsiteX115" fmla="*/ 204019 w 1653276"/>
              <a:gd name="connsiteY115" fmla="*/ 1375419 h 2180897"/>
              <a:gd name="connsiteX116" fmla="*/ 217667 w 1653276"/>
              <a:gd name="connsiteY116" fmla="*/ 1339025 h 2180897"/>
              <a:gd name="connsiteX117" fmla="*/ 231314 w 1653276"/>
              <a:gd name="connsiteY117" fmla="*/ 1307180 h 2180897"/>
              <a:gd name="connsiteX118" fmla="*/ 254061 w 1653276"/>
              <a:gd name="connsiteY118" fmla="*/ 1252589 h 2180897"/>
              <a:gd name="connsiteX119" fmla="*/ 263159 w 1653276"/>
              <a:gd name="connsiteY119" fmla="*/ 1207097 h 2180897"/>
              <a:gd name="connsiteX120" fmla="*/ 267708 w 1653276"/>
              <a:gd name="connsiteY120" fmla="*/ 1188900 h 2180897"/>
              <a:gd name="connsiteX121" fmla="*/ 272258 w 1653276"/>
              <a:gd name="connsiteY121" fmla="*/ 1175252 h 2180897"/>
              <a:gd name="connsiteX122" fmla="*/ 276807 w 1653276"/>
              <a:gd name="connsiteY122" fmla="*/ 1152506 h 2180897"/>
              <a:gd name="connsiteX123" fmla="*/ 285905 w 1653276"/>
              <a:gd name="connsiteY123" fmla="*/ 1129759 h 2180897"/>
              <a:gd name="connsiteX124" fmla="*/ 290455 w 1653276"/>
              <a:gd name="connsiteY124" fmla="*/ 1107013 h 2180897"/>
              <a:gd name="connsiteX125" fmla="*/ 296959 w 1653276"/>
              <a:gd name="connsiteY125" fmla="*/ 1054590 h 2180897"/>
              <a:gd name="connsiteX126" fmla="*/ 299553 w 1653276"/>
              <a:gd name="connsiteY126" fmla="*/ 938691 h 2180897"/>
              <a:gd name="connsiteX127" fmla="*/ 262306 w 1653276"/>
              <a:gd name="connsiteY127" fmla="*/ 577985 h 2180897"/>
              <a:gd name="connsiteX128" fmla="*/ 254061 w 1653276"/>
              <a:gd name="connsiteY128" fmla="*/ 542906 h 2180897"/>
              <a:gd name="connsiteX129" fmla="*/ 248446 w 1653276"/>
              <a:gd name="connsiteY129" fmla="*/ 527090 h 2180897"/>
              <a:gd name="connsiteX130" fmla="*/ 246917 w 1653276"/>
              <a:gd name="connsiteY130" fmla="*/ 497413 h 2180897"/>
              <a:gd name="connsiteX131" fmla="*/ 242368 w 1653276"/>
              <a:gd name="connsiteY131" fmla="*/ 470118 h 2180897"/>
              <a:gd name="connsiteX132" fmla="*/ 240413 w 1653276"/>
              <a:gd name="connsiteY132" fmla="*/ 451920 h 2180897"/>
              <a:gd name="connsiteX133" fmla="*/ 242367 w 1653276"/>
              <a:gd name="connsiteY133" fmla="*/ 393633 h 2180897"/>
              <a:gd name="connsiteX134" fmla="*/ 243683 w 1653276"/>
              <a:gd name="connsiteY134" fmla="*/ 364169 h 2180897"/>
              <a:gd name="connsiteX135" fmla="*/ 245814 w 1653276"/>
              <a:gd name="connsiteY135" fmla="*/ 333853 h 2180897"/>
              <a:gd name="connsiteX136" fmla="*/ 249511 w 1653276"/>
              <a:gd name="connsiteY136" fmla="*/ 329092 h 2180897"/>
              <a:gd name="connsiteX137" fmla="*/ 254061 w 1653276"/>
              <a:gd name="connsiteY137" fmla="*/ 279049 h 2180897"/>
              <a:gd name="connsiteX138" fmla="*/ 260564 w 1653276"/>
              <a:gd name="connsiteY138" fmla="*/ 201712 h 2180897"/>
              <a:gd name="connsiteX139" fmla="*/ 263159 w 1653276"/>
              <a:gd name="connsiteY139" fmla="*/ 165318 h 2180897"/>
              <a:gd name="connsiteX140" fmla="*/ 272258 w 1653276"/>
              <a:gd name="connsiteY140" fmla="*/ 151670 h 2180897"/>
              <a:gd name="connsiteX141" fmla="*/ 290455 w 1653276"/>
              <a:gd name="connsiteY141" fmla="*/ 119825 h 2180897"/>
              <a:gd name="connsiteX142" fmla="*/ 304102 w 1653276"/>
              <a:gd name="connsiteY142" fmla="*/ 74332 h 2180897"/>
              <a:gd name="connsiteX143" fmla="*/ 308652 w 1653276"/>
              <a:gd name="connsiteY143" fmla="*/ 60685 h 2180897"/>
              <a:gd name="connsiteX144" fmla="*/ 322299 w 1653276"/>
              <a:gd name="connsiteY144" fmla="*/ 39467 h 2180897"/>
              <a:gd name="connsiteX145" fmla="*/ 356525 w 1653276"/>
              <a:gd name="connsiteY145" fmla="*/ 4600 h 2180897"/>
              <a:gd name="connsiteX146" fmla="*/ 384033 w 1653276"/>
              <a:gd name="connsiteY146" fmla="*/ 37512 h 2180897"/>
              <a:gd name="connsiteX0" fmla="*/ 384033 w 1653276"/>
              <a:gd name="connsiteY0" fmla="*/ 37512 h 2180897"/>
              <a:gd name="connsiteX1" fmla="*/ 372341 w 1653276"/>
              <a:gd name="connsiteY1" fmla="*/ 110726 h 2180897"/>
              <a:gd name="connsiteX2" fmla="*/ 381440 w 1653276"/>
              <a:gd name="connsiteY2" fmla="*/ 260852 h 2180897"/>
              <a:gd name="connsiteX3" fmla="*/ 390538 w 1653276"/>
              <a:gd name="connsiteY3" fmla="*/ 333640 h 2180897"/>
              <a:gd name="connsiteX4" fmla="*/ 395087 w 1653276"/>
              <a:gd name="connsiteY4" fmla="*/ 351837 h 2180897"/>
              <a:gd name="connsiteX5" fmla="*/ 399637 w 1653276"/>
              <a:gd name="connsiteY5" fmla="*/ 383682 h 2180897"/>
              <a:gd name="connsiteX6" fmla="*/ 408735 w 1653276"/>
              <a:gd name="connsiteY6" fmla="*/ 410977 h 2180897"/>
              <a:gd name="connsiteX7" fmla="*/ 422383 w 1653276"/>
              <a:gd name="connsiteY7" fmla="*/ 451920 h 2180897"/>
              <a:gd name="connsiteX8" fmla="*/ 436031 w 1653276"/>
              <a:gd name="connsiteY8" fmla="*/ 461019 h 2180897"/>
              <a:gd name="connsiteX9" fmla="*/ 445129 w 1653276"/>
              <a:gd name="connsiteY9" fmla="*/ 492864 h 2180897"/>
              <a:gd name="connsiteX10" fmla="*/ 458777 w 1653276"/>
              <a:gd name="connsiteY10" fmla="*/ 506512 h 2180897"/>
              <a:gd name="connsiteX11" fmla="*/ 467876 w 1653276"/>
              <a:gd name="connsiteY11" fmla="*/ 520159 h 2180897"/>
              <a:gd name="connsiteX12" fmla="*/ 486073 w 1653276"/>
              <a:gd name="connsiteY12" fmla="*/ 547455 h 2180897"/>
              <a:gd name="connsiteX13" fmla="*/ 490622 w 1653276"/>
              <a:gd name="connsiteY13" fmla="*/ 565652 h 2180897"/>
              <a:gd name="connsiteX14" fmla="*/ 517917 w 1653276"/>
              <a:gd name="connsiteY14" fmla="*/ 592947 h 2180897"/>
              <a:gd name="connsiteX15" fmla="*/ 522467 w 1653276"/>
              <a:gd name="connsiteY15" fmla="*/ 606595 h 2180897"/>
              <a:gd name="connsiteX16" fmla="*/ 536114 w 1653276"/>
              <a:gd name="connsiteY16" fmla="*/ 615694 h 2180897"/>
              <a:gd name="connsiteX17" fmla="*/ 581607 w 1653276"/>
              <a:gd name="connsiteY17" fmla="*/ 652088 h 2180897"/>
              <a:gd name="connsiteX18" fmla="*/ 606521 w 1653276"/>
              <a:gd name="connsiteY18" fmla="*/ 670711 h 2180897"/>
              <a:gd name="connsiteX19" fmla="*/ 618001 w 1653276"/>
              <a:gd name="connsiteY19" fmla="*/ 685673 h 2180897"/>
              <a:gd name="connsiteX20" fmla="*/ 639005 w 1653276"/>
              <a:gd name="connsiteY20" fmla="*/ 699322 h 2180897"/>
              <a:gd name="connsiteX21" fmla="*/ 654395 w 1653276"/>
              <a:gd name="connsiteY21" fmla="*/ 715777 h 2180897"/>
              <a:gd name="connsiteX22" fmla="*/ 668043 w 1653276"/>
              <a:gd name="connsiteY22" fmla="*/ 720326 h 2180897"/>
              <a:gd name="connsiteX23" fmla="*/ 704437 w 1653276"/>
              <a:gd name="connsiteY23" fmla="*/ 743073 h 2180897"/>
              <a:gd name="connsiteX24" fmla="*/ 740831 w 1653276"/>
              <a:gd name="connsiteY24" fmla="*/ 752171 h 2180897"/>
              <a:gd name="connsiteX25" fmla="*/ 772676 w 1653276"/>
              <a:gd name="connsiteY25" fmla="*/ 761270 h 2180897"/>
              <a:gd name="connsiteX26" fmla="*/ 804520 w 1653276"/>
              <a:gd name="connsiteY26" fmla="*/ 779467 h 2180897"/>
              <a:gd name="connsiteX27" fmla="*/ 831816 w 1653276"/>
              <a:gd name="connsiteY27" fmla="*/ 793115 h 2180897"/>
              <a:gd name="connsiteX28" fmla="*/ 859111 w 1653276"/>
              <a:gd name="connsiteY28" fmla="*/ 797664 h 2180897"/>
              <a:gd name="connsiteX29" fmla="*/ 881858 w 1653276"/>
              <a:gd name="connsiteY29" fmla="*/ 802213 h 2180897"/>
              <a:gd name="connsiteX30" fmla="*/ 900055 w 1653276"/>
              <a:gd name="connsiteY30" fmla="*/ 806762 h 2180897"/>
              <a:gd name="connsiteX31" fmla="*/ 927350 w 1653276"/>
              <a:gd name="connsiteY31" fmla="*/ 811312 h 2180897"/>
              <a:gd name="connsiteX32" fmla="*/ 945547 w 1653276"/>
              <a:gd name="connsiteY32" fmla="*/ 815861 h 2180897"/>
              <a:gd name="connsiteX33" fmla="*/ 981941 w 1653276"/>
              <a:gd name="connsiteY33" fmla="*/ 820410 h 2180897"/>
              <a:gd name="connsiteX34" fmla="*/ 1013786 w 1653276"/>
              <a:gd name="connsiteY34" fmla="*/ 824959 h 2180897"/>
              <a:gd name="connsiteX35" fmla="*/ 1041082 w 1653276"/>
              <a:gd name="connsiteY35" fmla="*/ 829509 h 2180897"/>
              <a:gd name="connsiteX36" fmla="*/ 1150264 w 1653276"/>
              <a:gd name="connsiteY36" fmla="*/ 834058 h 2180897"/>
              <a:gd name="connsiteX37" fmla="*/ 1200305 w 1653276"/>
              <a:gd name="connsiteY37" fmla="*/ 838607 h 2180897"/>
              <a:gd name="connsiteX38" fmla="*/ 1245798 w 1653276"/>
              <a:gd name="connsiteY38" fmla="*/ 834058 h 2180897"/>
              <a:gd name="connsiteX39" fmla="*/ 1350431 w 1653276"/>
              <a:gd name="connsiteY39" fmla="*/ 829509 h 2180897"/>
              <a:gd name="connsiteX40" fmla="*/ 1377726 w 1653276"/>
              <a:gd name="connsiteY40" fmla="*/ 824959 h 2180897"/>
              <a:gd name="connsiteX41" fmla="*/ 1405022 w 1653276"/>
              <a:gd name="connsiteY41" fmla="*/ 815861 h 2180897"/>
              <a:gd name="connsiteX42" fmla="*/ 1459613 w 1653276"/>
              <a:gd name="connsiteY42" fmla="*/ 811312 h 2180897"/>
              <a:gd name="connsiteX43" fmla="*/ 1486908 w 1653276"/>
              <a:gd name="connsiteY43" fmla="*/ 806762 h 2180897"/>
              <a:gd name="connsiteX44" fmla="*/ 1505105 w 1653276"/>
              <a:gd name="connsiteY44" fmla="*/ 802213 h 2180897"/>
              <a:gd name="connsiteX45" fmla="*/ 1561012 w 1653276"/>
              <a:gd name="connsiteY45" fmla="*/ 790521 h 2180897"/>
              <a:gd name="connsiteX46" fmla="*/ 1597832 w 1653276"/>
              <a:gd name="connsiteY46" fmla="*/ 778827 h 2180897"/>
              <a:gd name="connsiteX47" fmla="*/ 1642649 w 1653276"/>
              <a:gd name="connsiteY47" fmla="*/ 758036 h 2180897"/>
              <a:gd name="connsiteX48" fmla="*/ 1653276 w 1653276"/>
              <a:gd name="connsiteY48" fmla="*/ 779253 h 2180897"/>
              <a:gd name="connsiteX49" fmla="*/ 1637034 w 1653276"/>
              <a:gd name="connsiteY49" fmla="*/ 802213 h 2180897"/>
              <a:gd name="connsiteX50" fmla="*/ 1618837 w 1653276"/>
              <a:gd name="connsiteY50" fmla="*/ 811312 h 2180897"/>
              <a:gd name="connsiteX51" fmla="*/ 1587205 w 1653276"/>
              <a:gd name="connsiteY51" fmla="*/ 837079 h 2180897"/>
              <a:gd name="connsiteX52" fmla="*/ 1564672 w 1653276"/>
              <a:gd name="connsiteY52" fmla="*/ 850513 h 2180897"/>
              <a:gd name="connsiteX53" fmla="*/ 1521134 w 1653276"/>
              <a:gd name="connsiteY53" fmla="*/ 864162 h 2180897"/>
              <a:gd name="connsiteX54" fmla="*/ 1517011 w 1653276"/>
              <a:gd name="connsiteY54" fmla="*/ 880191 h 2180897"/>
              <a:gd name="connsiteX55" fmla="*/ 1471092 w 1653276"/>
              <a:gd name="connsiteY55" fmla="*/ 889075 h 2180897"/>
              <a:gd name="connsiteX56" fmla="*/ 1457658 w 1653276"/>
              <a:gd name="connsiteY56" fmla="*/ 895793 h 2180897"/>
              <a:gd name="connsiteX57" fmla="*/ 1434912 w 1653276"/>
              <a:gd name="connsiteY57" fmla="*/ 909653 h 2180897"/>
              <a:gd name="connsiteX58" fmla="*/ 1409571 w 1653276"/>
              <a:gd name="connsiteY58" fmla="*/ 918753 h 2180897"/>
              <a:gd name="connsiteX59" fmla="*/ 1387038 w 1653276"/>
              <a:gd name="connsiteY59" fmla="*/ 925469 h 2180897"/>
              <a:gd name="connsiteX60" fmla="*/ 1359529 w 1653276"/>
              <a:gd name="connsiteY60" fmla="*/ 932187 h 2180897"/>
              <a:gd name="connsiteX61" fmla="*/ 1338951 w 1653276"/>
              <a:gd name="connsiteY61" fmla="*/ 951023 h 2180897"/>
              <a:gd name="connsiteX62" fmla="*/ 1316418 w 1653276"/>
              <a:gd name="connsiteY62" fmla="*/ 962504 h 2180897"/>
              <a:gd name="connsiteX63" fmla="*/ 1286527 w 1653276"/>
              <a:gd name="connsiteY63" fmla="*/ 969434 h 2180897"/>
              <a:gd name="connsiteX64" fmla="*/ 1246012 w 1653276"/>
              <a:gd name="connsiteY64" fmla="*/ 978320 h 2180897"/>
              <a:gd name="connsiteX65" fmla="*/ 1193588 w 1653276"/>
              <a:gd name="connsiteY65" fmla="*/ 994775 h 2180897"/>
              <a:gd name="connsiteX66" fmla="*/ 1138783 w 1653276"/>
              <a:gd name="connsiteY66" fmla="*/ 1007996 h 2180897"/>
              <a:gd name="connsiteX67" fmla="*/ 1122968 w 1653276"/>
              <a:gd name="connsiteY67" fmla="*/ 1012544 h 2180897"/>
              <a:gd name="connsiteX68" fmla="*/ 1099795 w 1653276"/>
              <a:gd name="connsiteY68" fmla="*/ 1021643 h 2180897"/>
              <a:gd name="connsiteX69" fmla="*/ 1061660 w 1653276"/>
              <a:gd name="connsiteY69" fmla="*/ 1028148 h 2180897"/>
              <a:gd name="connsiteX70" fmla="*/ 1019188 w 1653276"/>
              <a:gd name="connsiteY70" fmla="*/ 1041794 h 2180897"/>
              <a:gd name="connsiteX71" fmla="*/ 975436 w 1653276"/>
              <a:gd name="connsiteY71" fmla="*/ 1058251 h 2180897"/>
              <a:gd name="connsiteX72" fmla="*/ 909367 w 1653276"/>
              <a:gd name="connsiteY72" fmla="*/ 1083805 h 2180897"/>
              <a:gd name="connsiteX73" fmla="*/ 868424 w 1653276"/>
              <a:gd name="connsiteY73" fmla="*/ 1101789 h 2180897"/>
              <a:gd name="connsiteX74" fmla="*/ 827693 w 1653276"/>
              <a:gd name="connsiteY74" fmla="*/ 1129297 h 2180897"/>
              <a:gd name="connsiteX75" fmla="*/ 793893 w 1653276"/>
              <a:gd name="connsiteY75" fmla="*/ 1147280 h 2180897"/>
              <a:gd name="connsiteX76" fmla="*/ 772676 w 1653276"/>
              <a:gd name="connsiteY76" fmla="*/ 1168072 h 2180897"/>
              <a:gd name="connsiteX77" fmla="*/ 755119 w 1653276"/>
              <a:gd name="connsiteY77" fmla="*/ 1178912 h 2180897"/>
              <a:gd name="connsiteX78" fmla="*/ 723274 w 1653276"/>
              <a:gd name="connsiteY78" fmla="*/ 1206208 h 2180897"/>
              <a:gd name="connsiteX79" fmla="*/ 698359 w 1653276"/>
              <a:gd name="connsiteY79" fmla="*/ 1234144 h 2180897"/>
              <a:gd name="connsiteX80" fmla="*/ 647891 w 1653276"/>
              <a:gd name="connsiteY80" fmla="*/ 1283972 h 2180897"/>
              <a:gd name="connsiteX81" fmla="*/ 603714 w 1653276"/>
              <a:gd name="connsiteY81" fmla="*/ 1306931 h 2180897"/>
              <a:gd name="connsiteX82" fmla="*/ 609329 w 1653276"/>
              <a:gd name="connsiteY82" fmla="*/ 1314751 h 2180897"/>
              <a:gd name="connsiteX83" fmla="*/ 593086 w 1653276"/>
              <a:gd name="connsiteY83" fmla="*/ 1335329 h 2180897"/>
              <a:gd name="connsiteX84" fmla="*/ 574677 w 1653276"/>
              <a:gd name="connsiteY84" fmla="*/ 1344001 h 2180897"/>
              <a:gd name="connsiteX85" fmla="*/ 567959 w 1653276"/>
              <a:gd name="connsiteY85" fmla="*/ 1348123 h 2180897"/>
              <a:gd name="connsiteX86" fmla="*/ 552357 w 1653276"/>
              <a:gd name="connsiteY86" fmla="*/ 1376485 h 2180897"/>
              <a:gd name="connsiteX87" fmla="*/ 522679 w 1653276"/>
              <a:gd name="connsiteY87" fmla="*/ 1411777 h 2180897"/>
              <a:gd name="connsiteX88" fmla="*/ 500360 w 1653276"/>
              <a:gd name="connsiteY88" fmla="*/ 1441241 h 2180897"/>
              <a:gd name="connsiteX89" fmla="*/ 491901 w 1653276"/>
              <a:gd name="connsiteY89" fmla="*/ 1454675 h 2180897"/>
              <a:gd name="connsiteX90" fmla="*/ 478040 w 1653276"/>
              <a:gd name="connsiteY90" fmla="*/ 1473086 h 2180897"/>
              <a:gd name="connsiteX91" fmla="*/ 460057 w 1653276"/>
              <a:gd name="connsiteY91" fmla="*/ 1492384 h 2180897"/>
              <a:gd name="connsiteX92" fmla="*/ 436457 w 1653276"/>
              <a:gd name="connsiteY92" fmla="*/ 1515558 h 2180897"/>
              <a:gd name="connsiteX93" fmla="*/ 429740 w 1653276"/>
              <a:gd name="connsiteY93" fmla="*/ 1531373 h 2180897"/>
              <a:gd name="connsiteX94" fmla="*/ 367792 w 1653276"/>
              <a:gd name="connsiteY94" fmla="*/ 1602882 h 2180897"/>
              <a:gd name="connsiteX95" fmla="*/ 317750 w 1653276"/>
              <a:gd name="connsiteY95" fmla="*/ 1680219 h 2180897"/>
              <a:gd name="connsiteX96" fmla="*/ 263586 w 1653276"/>
              <a:gd name="connsiteY96" fmla="*/ 1766869 h 2180897"/>
              <a:gd name="connsiteX97" fmla="*/ 243008 w 1653276"/>
              <a:gd name="connsiteY97" fmla="*/ 1798500 h 2180897"/>
              <a:gd name="connsiteX98" fmla="*/ 214610 w 1653276"/>
              <a:gd name="connsiteY98" fmla="*/ 1853517 h 2180897"/>
              <a:gd name="connsiteX99" fmla="*/ 173880 w 1653276"/>
              <a:gd name="connsiteY99" fmla="*/ 1912444 h 2180897"/>
              <a:gd name="connsiteX100" fmla="*/ 148540 w 1653276"/>
              <a:gd name="connsiteY100" fmla="*/ 1951645 h 2180897"/>
              <a:gd name="connsiteX101" fmla="*/ 132724 w 1653276"/>
              <a:gd name="connsiteY101" fmla="*/ 1985232 h 2180897"/>
              <a:gd name="connsiteX102" fmla="*/ 103260 w 1653276"/>
              <a:gd name="connsiteY102" fmla="*/ 2032680 h 2180897"/>
              <a:gd name="connsiteX103" fmla="*/ 87230 w 1653276"/>
              <a:gd name="connsiteY103" fmla="*/ 2054999 h 2180897"/>
              <a:gd name="connsiteX104" fmla="*/ 70775 w 1653276"/>
              <a:gd name="connsiteY104" fmla="*/ 2080553 h 2180897"/>
              <a:gd name="connsiteX105" fmla="*/ 61677 w 1653276"/>
              <a:gd name="connsiteY105" fmla="*/ 2101345 h 2180897"/>
              <a:gd name="connsiteX106" fmla="*/ 16859 w 1653276"/>
              <a:gd name="connsiteY106" fmla="*/ 2161978 h 2180897"/>
              <a:gd name="connsiteX107" fmla="*/ 191 w 1653276"/>
              <a:gd name="connsiteY107" fmla="*/ 1729371 h 2180897"/>
              <a:gd name="connsiteX108" fmla="*/ 26105 w 1653276"/>
              <a:gd name="connsiteY108" fmla="*/ 1677239 h 2180897"/>
              <a:gd name="connsiteX109" fmla="*/ 45155 w 1653276"/>
              <a:gd name="connsiteY109" fmla="*/ 1662951 h 2180897"/>
              <a:gd name="connsiteX110" fmla="*/ 61036 w 1653276"/>
              <a:gd name="connsiteY110" fmla="*/ 1649689 h 2180897"/>
              <a:gd name="connsiteX111" fmla="*/ 99636 w 1653276"/>
              <a:gd name="connsiteY111" fmla="*/ 1604836 h 2180897"/>
              <a:gd name="connsiteX112" fmla="*/ 119146 w 1653276"/>
              <a:gd name="connsiteY112" fmla="*/ 1569082 h 2180897"/>
              <a:gd name="connsiteX113" fmla="*/ 137984 w 1653276"/>
              <a:gd name="connsiteY113" fmla="*/ 1539192 h 2180897"/>
              <a:gd name="connsiteX114" fmla="*/ 161582 w 1653276"/>
              <a:gd name="connsiteY114" fmla="*/ 1492207 h 2180897"/>
              <a:gd name="connsiteX115" fmla="*/ 204019 w 1653276"/>
              <a:gd name="connsiteY115" fmla="*/ 1375419 h 2180897"/>
              <a:gd name="connsiteX116" fmla="*/ 217667 w 1653276"/>
              <a:gd name="connsiteY116" fmla="*/ 1339025 h 2180897"/>
              <a:gd name="connsiteX117" fmla="*/ 231314 w 1653276"/>
              <a:gd name="connsiteY117" fmla="*/ 1307180 h 2180897"/>
              <a:gd name="connsiteX118" fmla="*/ 254061 w 1653276"/>
              <a:gd name="connsiteY118" fmla="*/ 1252589 h 2180897"/>
              <a:gd name="connsiteX119" fmla="*/ 263159 w 1653276"/>
              <a:gd name="connsiteY119" fmla="*/ 1207097 h 2180897"/>
              <a:gd name="connsiteX120" fmla="*/ 267708 w 1653276"/>
              <a:gd name="connsiteY120" fmla="*/ 1188900 h 2180897"/>
              <a:gd name="connsiteX121" fmla="*/ 272258 w 1653276"/>
              <a:gd name="connsiteY121" fmla="*/ 1175252 h 2180897"/>
              <a:gd name="connsiteX122" fmla="*/ 276807 w 1653276"/>
              <a:gd name="connsiteY122" fmla="*/ 1152506 h 2180897"/>
              <a:gd name="connsiteX123" fmla="*/ 285905 w 1653276"/>
              <a:gd name="connsiteY123" fmla="*/ 1129759 h 2180897"/>
              <a:gd name="connsiteX124" fmla="*/ 290455 w 1653276"/>
              <a:gd name="connsiteY124" fmla="*/ 1107013 h 2180897"/>
              <a:gd name="connsiteX125" fmla="*/ 296959 w 1653276"/>
              <a:gd name="connsiteY125" fmla="*/ 1054590 h 2180897"/>
              <a:gd name="connsiteX126" fmla="*/ 299553 w 1653276"/>
              <a:gd name="connsiteY126" fmla="*/ 938691 h 2180897"/>
              <a:gd name="connsiteX127" fmla="*/ 262306 w 1653276"/>
              <a:gd name="connsiteY127" fmla="*/ 577985 h 2180897"/>
              <a:gd name="connsiteX128" fmla="*/ 254061 w 1653276"/>
              <a:gd name="connsiteY128" fmla="*/ 542906 h 2180897"/>
              <a:gd name="connsiteX129" fmla="*/ 248446 w 1653276"/>
              <a:gd name="connsiteY129" fmla="*/ 527090 h 2180897"/>
              <a:gd name="connsiteX130" fmla="*/ 246917 w 1653276"/>
              <a:gd name="connsiteY130" fmla="*/ 497413 h 2180897"/>
              <a:gd name="connsiteX131" fmla="*/ 242368 w 1653276"/>
              <a:gd name="connsiteY131" fmla="*/ 470118 h 2180897"/>
              <a:gd name="connsiteX132" fmla="*/ 240413 w 1653276"/>
              <a:gd name="connsiteY132" fmla="*/ 451920 h 2180897"/>
              <a:gd name="connsiteX133" fmla="*/ 242367 w 1653276"/>
              <a:gd name="connsiteY133" fmla="*/ 393633 h 2180897"/>
              <a:gd name="connsiteX134" fmla="*/ 243683 w 1653276"/>
              <a:gd name="connsiteY134" fmla="*/ 364169 h 2180897"/>
              <a:gd name="connsiteX135" fmla="*/ 245814 w 1653276"/>
              <a:gd name="connsiteY135" fmla="*/ 333853 h 2180897"/>
              <a:gd name="connsiteX136" fmla="*/ 249511 w 1653276"/>
              <a:gd name="connsiteY136" fmla="*/ 329092 h 2180897"/>
              <a:gd name="connsiteX137" fmla="*/ 254061 w 1653276"/>
              <a:gd name="connsiteY137" fmla="*/ 279049 h 2180897"/>
              <a:gd name="connsiteX138" fmla="*/ 260564 w 1653276"/>
              <a:gd name="connsiteY138" fmla="*/ 201712 h 2180897"/>
              <a:gd name="connsiteX139" fmla="*/ 263159 w 1653276"/>
              <a:gd name="connsiteY139" fmla="*/ 165318 h 2180897"/>
              <a:gd name="connsiteX140" fmla="*/ 272258 w 1653276"/>
              <a:gd name="connsiteY140" fmla="*/ 151670 h 2180897"/>
              <a:gd name="connsiteX141" fmla="*/ 292836 w 1653276"/>
              <a:gd name="connsiteY141" fmla="*/ 112681 h 2180897"/>
              <a:gd name="connsiteX142" fmla="*/ 304102 w 1653276"/>
              <a:gd name="connsiteY142" fmla="*/ 74332 h 2180897"/>
              <a:gd name="connsiteX143" fmla="*/ 308652 w 1653276"/>
              <a:gd name="connsiteY143" fmla="*/ 60685 h 2180897"/>
              <a:gd name="connsiteX144" fmla="*/ 322299 w 1653276"/>
              <a:gd name="connsiteY144" fmla="*/ 39467 h 2180897"/>
              <a:gd name="connsiteX145" fmla="*/ 356525 w 1653276"/>
              <a:gd name="connsiteY145" fmla="*/ 4600 h 2180897"/>
              <a:gd name="connsiteX146" fmla="*/ 384033 w 1653276"/>
              <a:gd name="connsiteY146" fmla="*/ 37512 h 2180897"/>
              <a:gd name="connsiteX0" fmla="*/ 384033 w 1653276"/>
              <a:gd name="connsiteY0" fmla="*/ 37512 h 2180897"/>
              <a:gd name="connsiteX1" fmla="*/ 372341 w 1653276"/>
              <a:gd name="connsiteY1" fmla="*/ 110726 h 2180897"/>
              <a:gd name="connsiteX2" fmla="*/ 381440 w 1653276"/>
              <a:gd name="connsiteY2" fmla="*/ 260852 h 2180897"/>
              <a:gd name="connsiteX3" fmla="*/ 390538 w 1653276"/>
              <a:gd name="connsiteY3" fmla="*/ 333640 h 2180897"/>
              <a:gd name="connsiteX4" fmla="*/ 395087 w 1653276"/>
              <a:gd name="connsiteY4" fmla="*/ 351837 h 2180897"/>
              <a:gd name="connsiteX5" fmla="*/ 399637 w 1653276"/>
              <a:gd name="connsiteY5" fmla="*/ 383682 h 2180897"/>
              <a:gd name="connsiteX6" fmla="*/ 408735 w 1653276"/>
              <a:gd name="connsiteY6" fmla="*/ 410977 h 2180897"/>
              <a:gd name="connsiteX7" fmla="*/ 422383 w 1653276"/>
              <a:gd name="connsiteY7" fmla="*/ 451920 h 2180897"/>
              <a:gd name="connsiteX8" fmla="*/ 436031 w 1653276"/>
              <a:gd name="connsiteY8" fmla="*/ 461019 h 2180897"/>
              <a:gd name="connsiteX9" fmla="*/ 445129 w 1653276"/>
              <a:gd name="connsiteY9" fmla="*/ 492864 h 2180897"/>
              <a:gd name="connsiteX10" fmla="*/ 458777 w 1653276"/>
              <a:gd name="connsiteY10" fmla="*/ 506512 h 2180897"/>
              <a:gd name="connsiteX11" fmla="*/ 467876 w 1653276"/>
              <a:gd name="connsiteY11" fmla="*/ 520159 h 2180897"/>
              <a:gd name="connsiteX12" fmla="*/ 486073 w 1653276"/>
              <a:gd name="connsiteY12" fmla="*/ 547455 h 2180897"/>
              <a:gd name="connsiteX13" fmla="*/ 490622 w 1653276"/>
              <a:gd name="connsiteY13" fmla="*/ 565652 h 2180897"/>
              <a:gd name="connsiteX14" fmla="*/ 517917 w 1653276"/>
              <a:gd name="connsiteY14" fmla="*/ 592947 h 2180897"/>
              <a:gd name="connsiteX15" fmla="*/ 522467 w 1653276"/>
              <a:gd name="connsiteY15" fmla="*/ 606595 h 2180897"/>
              <a:gd name="connsiteX16" fmla="*/ 536114 w 1653276"/>
              <a:gd name="connsiteY16" fmla="*/ 615694 h 2180897"/>
              <a:gd name="connsiteX17" fmla="*/ 581607 w 1653276"/>
              <a:gd name="connsiteY17" fmla="*/ 652088 h 2180897"/>
              <a:gd name="connsiteX18" fmla="*/ 606521 w 1653276"/>
              <a:gd name="connsiteY18" fmla="*/ 670711 h 2180897"/>
              <a:gd name="connsiteX19" fmla="*/ 618001 w 1653276"/>
              <a:gd name="connsiteY19" fmla="*/ 685673 h 2180897"/>
              <a:gd name="connsiteX20" fmla="*/ 639005 w 1653276"/>
              <a:gd name="connsiteY20" fmla="*/ 699322 h 2180897"/>
              <a:gd name="connsiteX21" fmla="*/ 654395 w 1653276"/>
              <a:gd name="connsiteY21" fmla="*/ 715777 h 2180897"/>
              <a:gd name="connsiteX22" fmla="*/ 668043 w 1653276"/>
              <a:gd name="connsiteY22" fmla="*/ 720326 h 2180897"/>
              <a:gd name="connsiteX23" fmla="*/ 704437 w 1653276"/>
              <a:gd name="connsiteY23" fmla="*/ 743073 h 2180897"/>
              <a:gd name="connsiteX24" fmla="*/ 740831 w 1653276"/>
              <a:gd name="connsiteY24" fmla="*/ 752171 h 2180897"/>
              <a:gd name="connsiteX25" fmla="*/ 772676 w 1653276"/>
              <a:gd name="connsiteY25" fmla="*/ 761270 h 2180897"/>
              <a:gd name="connsiteX26" fmla="*/ 804520 w 1653276"/>
              <a:gd name="connsiteY26" fmla="*/ 779467 h 2180897"/>
              <a:gd name="connsiteX27" fmla="*/ 831816 w 1653276"/>
              <a:gd name="connsiteY27" fmla="*/ 793115 h 2180897"/>
              <a:gd name="connsiteX28" fmla="*/ 859111 w 1653276"/>
              <a:gd name="connsiteY28" fmla="*/ 797664 h 2180897"/>
              <a:gd name="connsiteX29" fmla="*/ 881858 w 1653276"/>
              <a:gd name="connsiteY29" fmla="*/ 802213 h 2180897"/>
              <a:gd name="connsiteX30" fmla="*/ 900055 w 1653276"/>
              <a:gd name="connsiteY30" fmla="*/ 806762 h 2180897"/>
              <a:gd name="connsiteX31" fmla="*/ 927350 w 1653276"/>
              <a:gd name="connsiteY31" fmla="*/ 811312 h 2180897"/>
              <a:gd name="connsiteX32" fmla="*/ 945547 w 1653276"/>
              <a:gd name="connsiteY32" fmla="*/ 815861 h 2180897"/>
              <a:gd name="connsiteX33" fmla="*/ 981941 w 1653276"/>
              <a:gd name="connsiteY33" fmla="*/ 820410 h 2180897"/>
              <a:gd name="connsiteX34" fmla="*/ 1013786 w 1653276"/>
              <a:gd name="connsiteY34" fmla="*/ 824959 h 2180897"/>
              <a:gd name="connsiteX35" fmla="*/ 1041082 w 1653276"/>
              <a:gd name="connsiteY35" fmla="*/ 829509 h 2180897"/>
              <a:gd name="connsiteX36" fmla="*/ 1150264 w 1653276"/>
              <a:gd name="connsiteY36" fmla="*/ 834058 h 2180897"/>
              <a:gd name="connsiteX37" fmla="*/ 1200305 w 1653276"/>
              <a:gd name="connsiteY37" fmla="*/ 838607 h 2180897"/>
              <a:gd name="connsiteX38" fmla="*/ 1245798 w 1653276"/>
              <a:gd name="connsiteY38" fmla="*/ 834058 h 2180897"/>
              <a:gd name="connsiteX39" fmla="*/ 1350431 w 1653276"/>
              <a:gd name="connsiteY39" fmla="*/ 829509 h 2180897"/>
              <a:gd name="connsiteX40" fmla="*/ 1377726 w 1653276"/>
              <a:gd name="connsiteY40" fmla="*/ 824959 h 2180897"/>
              <a:gd name="connsiteX41" fmla="*/ 1405022 w 1653276"/>
              <a:gd name="connsiteY41" fmla="*/ 815861 h 2180897"/>
              <a:gd name="connsiteX42" fmla="*/ 1459613 w 1653276"/>
              <a:gd name="connsiteY42" fmla="*/ 811312 h 2180897"/>
              <a:gd name="connsiteX43" fmla="*/ 1486908 w 1653276"/>
              <a:gd name="connsiteY43" fmla="*/ 806762 h 2180897"/>
              <a:gd name="connsiteX44" fmla="*/ 1505105 w 1653276"/>
              <a:gd name="connsiteY44" fmla="*/ 802213 h 2180897"/>
              <a:gd name="connsiteX45" fmla="*/ 1561012 w 1653276"/>
              <a:gd name="connsiteY45" fmla="*/ 790521 h 2180897"/>
              <a:gd name="connsiteX46" fmla="*/ 1597832 w 1653276"/>
              <a:gd name="connsiteY46" fmla="*/ 778827 h 2180897"/>
              <a:gd name="connsiteX47" fmla="*/ 1642649 w 1653276"/>
              <a:gd name="connsiteY47" fmla="*/ 758036 h 2180897"/>
              <a:gd name="connsiteX48" fmla="*/ 1653276 w 1653276"/>
              <a:gd name="connsiteY48" fmla="*/ 779253 h 2180897"/>
              <a:gd name="connsiteX49" fmla="*/ 1637034 w 1653276"/>
              <a:gd name="connsiteY49" fmla="*/ 802213 h 2180897"/>
              <a:gd name="connsiteX50" fmla="*/ 1618837 w 1653276"/>
              <a:gd name="connsiteY50" fmla="*/ 811312 h 2180897"/>
              <a:gd name="connsiteX51" fmla="*/ 1587205 w 1653276"/>
              <a:gd name="connsiteY51" fmla="*/ 837079 h 2180897"/>
              <a:gd name="connsiteX52" fmla="*/ 1564672 w 1653276"/>
              <a:gd name="connsiteY52" fmla="*/ 850513 h 2180897"/>
              <a:gd name="connsiteX53" fmla="*/ 1521134 w 1653276"/>
              <a:gd name="connsiteY53" fmla="*/ 864162 h 2180897"/>
              <a:gd name="connsiteX54" fmla="*/ 1517011 w 1653276"/>
              <a:gd name="connsiteY54" fmla="*/ 880191 h 2180897"/>
              <a:gd name="connsiteX55" fmla="*/ 1471092 w 1653276"/>
              <a:gd name="connsiteY55" fmla="*/ 889075 h 2180897"/>
              <a:gd name="connsiteX56" fmla="*/ 1457658 w 1653276"/>
              <a:gd name="connsiteY56" fmla="*/ 895793 h 2180897"/>
              <a:gd name="connsiteX57" fmla="*/ 1434912 w 1653276"/>
              <a:gd name="connsiteY57" fmla="*/ 909653 h 2180897"/>
              <a:gd name="connsiteX58" fmla="*/ 1409571 w 1653276"/>
              <a:gd name="connsiteY58" fmla="*/ 918753 h 2180897"/>
              <a:gd name="connsiteX59" fmla="*/ 1387038 w 1653276"/>
              <a:gd name="connsiteY59" fmla="*/ 925469 h 2180897"/>
              <a:gd name="connsiteX60" fmla="*/ 1359529 w 1653276"/>
              <a:gd name="connsiteY60" fmla="*/ 932187 h 2180897"/>
              <a:gd name="connsiteX61" fmla="*/ 1338951 w 1653276"/>
              <a:gd name="connsiteY61" fmla="*/ 951023 h 2180897"/>
              <a:gd name="connsiteX62" fmla="*/ 1316418 w 1653276"/>
              <a:gd name="connsiteY62" fmla="*/ 962504 h 2180897"/>
              <a:gd name="connsiteX63" fmla="*/ 1286527 w 1653276"/>
              <a:gd name="connsiteY63" fmla="*/ 969434 h 2180897"/>
              <a:gd name="connsiteX64" fmla="*/ 1246012 w 1653276"/>
              <a:gd name="connsiteY64" fmla="*/ 978320 h 2180897"/>
              <a:gd name="connsiteX65" fmla="*/ 1193588 w 1653276"/>
              <a:gd name="connsiteY65" fmla="*/ 994775 h 2180897"/>
              <a:gd name="connsiteX66" fmla="*/ 1138783 w 1653276"/>
              <a:gd name="connsiteY66" fmla="*/ 1007996 h 2180897"/>
              <a:gd name="connsiteX67" fmla="*/ 1122968 w 1653276"/>
              <a:gd name="connsiteY67" fmla="*/ 1012544 h 2180897"/>
              <a:gd name="connsiteX68" fmla="*/ 1099795 w 1653276"/>
              <a:gd name="connsiteY68" fmla="*/ 1021643 h 2180897"/>
              <a:gd name="connsiteX69" fmla="*/ 1061660 w 1653276"/>
              <a:gd name="connsiteY69" fmla="*/ 1028148 h 2180897"/>
              <a:gd name="connsiteX70" fmla="*/ 1019188 w 1653276"/>
              <a:gd name="connsiteY70" fmla="*/ 1041794 h 2180897"/>
              <a:gd name="connsiteX71" fmla="*/ 975436 w 1653276"/>
              <a:gd name="connsiteY71" fmla="*/ 1058251 h 2180897"/>
              <a:gd name="connsiteX72" fmla="*/ 909367 w 1653276"/>
              <a:gd name="connsiteY72" fmla="*/ 1083805 h 2180897"/>
              <a:gd name="connsiteX73" fmla="*/ 868424 w 1653276"/>
              <a:gd name="connsiteY73" fmla="*/ 1101789 h 2180897"/>
              <a:gd name="connsiteX74" fmla="*/ 827693 w 1653276"/>
              <a:gd name="connsiteY74" fmla="*/ 1129297 h 2180897"/>
              <a:gd name="connsiteX75" fmla="*/ 793893 w 1653276"/>
              <a:gd name="connsiteY75" fmla="*/ 1147280 h 2180897"/>
              <a:gd name="connsiteX76" fmla="*/ 772676 w 1653276"/>
              <a:gd name="connsiteY76" fmla="*/ 1168072 h 2180897"/>
              <a:gd name="connsiteX77" fmla="*/ 755119 w 1653276"/>
              <a:gd name="connsiteY77" fmla="*/ 1178912 h 2180897"/>
              <a:gd name="connsiteX78" fmla="*/ 723274 w 1653276"/>
              <a:gd name="connsiteY78" fmla="*/ 1206208 h 2180897"/>
              <a:gd name="connsiteX79" fmla="*/ 698359 w 1653276"/>
              <a:gd name="connsiteY79" fmla="*/ 1234144 h 2180897"/>
              <a:gd name="connsiteX80" fmla="*/ 647891 w 1653276"/>
              <a:gd name="connsiteY80" fmla="*/ 1283972 h 2180897"/>
              <a:gd name="connsiteX81" fmla="*/ 603714 w 1653276"/>
              <a:gd name="connsiteY81" fmla="*/ 1306931 h 2180897"/>
              <a:gd name="connsiteX82" fmla="*/ 609329 w 1653276"/>
              <a:gd name="connsiteY82" fmla="*/ 1314751 h 2180897"/>
              <a:gd name="connsiteX83" fmla="*/ 593086 w 1653276"/>
              <a:gd name="connsiteY83" fmla="*/ 1335329 h 2180897"/>
              <a:gd name="connsiteX84" fmla="*/ 574677 w 1653276"/>
              <a:gd name="connsiteY84" fmla="*/ 1344001 h 2180897"/>
              <a:gd name="connsiteX85" fmla="*/ 567959 w 1653276"/>
              <a:gd name="connsiteY85" fmla="*/ 1348123 h 2180897"/>
              <a:gd name="connsiteX86" fmla="*/ 552357 w 1653276"/>
              <a:gd name="connsiteY86" fmla="*/ 1376485 h 2180897"/>
              <a:gd name="connsiteX87" fmla="*/ 522679 w 1653276"/>
              <a:gd name="connsiteY87" fmla="*/ 1411777 h 2180897"/>
              <a:gd name="connsiteX88" fmla="*/ 500360 w 1653276"/>
              <a:gd name="connsiteY88" fmla="*/ 1441241 h 2180897"/>
              <a:gd name="connsiteX89" fmla="*/ 491901 w 1653276"/>
              <a:gd name="connsiteY89" fmla="*/ 1454675 h 2180897"/>
              <a:gd name="connsiteX90" fmla="*/ 478040 w 1653276"/>
              <a:gd name="connsiteY90" fmla="*/ 1473086 h 2180897"/>
              <a:gd name="connsiteX91" fmla="*/ 460057 w 1653276"/>
              <a:gd name="connsiteY91" fmla="*/ 1492384 h 2180897"/>
              <a:gd name="connsiteX92" fmla="*/ 436457 w 1653276"/>
              <a:gd name="connsiteY92" fmla="*/ 1515558 h 2180897"/>
              <a:gd name="connsiteX93" fmla="*/ 429740 w 1653276"/>
              <a:gd name="connsiteY93" fmla="*/ 1531373 h 2180897"/>
              <a:gd name="connsiteX94" fmla="*/ 367792 w 1653276"/>
              <a:gd name="connsiteY94" fmla="*/ 1602882 h 2180897"/>
              <a:gd name="connsiteX95" fmla="*/ 317750 w 1653276"/>
              <a:gd name="connsiteY95" fmla="*/ 1680219 h 2180897"/>
              <a:gd name="connsiteX96" fmla="*/ 263586 w 1653276"/>
              <a:gd name="connsiteY96" fmla="*/ 1766869 h 2180897"/>
              <a:gd name="connsiteX97" fmla="*/ 243008 w 1653276"/>
              <a:gd name="connsiteY97" fmla="*/ 1798500 h 2180897"/>
              <a:gd name="connsiteX98" fmla="*/ 214610 w 1653276"/>
              <a:gd name="connsiteY98" fmla="*/ 1853517 h 2180897"/>
              <a:gd name="connsiteX99" fmla="*/ 173880 w 1653276"/>
              <a:gd name="connsiteY99" fmla="*/ 1912444 h 2180897"/>
              <a:gd name="connsiteX100" fmla="*/ 148540 w 1653276"/>
              <a:gd name="connsiteY100" fmla="*/ 1951645 h 2180897"/>
              <a:gd name="connsiteX101" fmla="*/ 132724 w 1653276"/>
              <a:gd name="connsiteY101" fmla="*/ 1985232 h 2180897"/>
              <a:gd name="connsiteX102" fmla="*/ 103260 w 1653276"/>
              <a:gd name="connsiteY102" fmla="*/ 2032680 h 2180897"/>
              <a:gd name="connsiteX103" fmla="*/ 87230 w 1653276"/>
              <a:gd name="connsiteY103" fmla="*/ 2054999 h 2180897"/>
              <a:gd name="connsiteX104" fmla="*/ 70775 w 1653276"/>
              <a:gd name="connsiteY104" fmla="*/ 2080553 h 2180897"/>
              <a:gd name="connsiteX105" fmla="*/ 61677 w 1653276"/>
              <a:gd name="connsiteY105" fmla="*/ 2101345 h 2180897"/>
              <a:gd name="connsiteX106" fmla="*/ 16859 w 1653276"/>
              <a:gd name="connsiteY106" fmla="*/ 2161978 h 2180897"/>
              <a:gd name="connsiteX107" fmla="*/ 191 w 1653276"/>
              <a:gd name="connsiteY107" fmla="*/ 1729371 h 2180897"/>
              <a:gd name="connsiteX108" fmla="*/ 26105 w 1653276"/>
              <a:gd name="connsiteY108" fmla="*/ 1677239 h 2180897"/>
              <a:gd name="connsiteX109" fmla="*/ 45155 w 1653276"/>
              <a:gd name="connsiteY109" fmla="*/ 1662951 h 2180897"/>
              <a:gd name="connsiteX110" fmla="*/ 61036 w 1653276"/>
              <a:gd name="connsiteY110" fmla="*/ 1649689 h 2180897"/>
              <a:gd name="connsiteX111" fmla="*/ 99636 w 1653276"/>
              <a:gd name="connsiteY111" fmla="*/ 1604836 h 2180897"/>
              <a:gd name="connsiteX112" fmla="*/ 119146 w 1653276"/>
              <a:gd name="connsiteY112" fmla="*/ 1569082 h 2180897"/>
              <a:gd name="connsiteX113" fmla="*/ 137984 w 1653276"/>
              <a:gd name="connsiteY113" fmla="*/ 1539192 h 2180897"/>
              <a:gd name="connsiteX114" fmla="*/ 161582 w 1653276"/>
              <a:gd name="connsiteY114" fmla="*/ 1492207 h 2180897"/>
              <a:gd name="connsiteX115" fmla="*/ 204019 w 1653276"/>
              <a:gd name="connsiteY115" fmla="*/ 1375419 h 2180897"/>
              <a:gd name="connsiteX116" fmla="*/ 217667 w 1653276"/>
              <a:gd name="connsiteY116" fmla="*/ 1339025 h 2180897"/>
              <a:gd name="connsiteX117" fmla="*/ 231314 w 1653276"/>
              <a:gd name="connsiteY117" fmla="*/ 1307180 h 2180897"/>
              <a:gd name="connsiteX118" fmla="*/ 254061 w 1653276"/>
              <a:gd name="connsiteY118" fmla="*/ 1252589 h 2180897"/>
              <a:gd name="connsiteX119" fmla="*/ 263159 w 1653276"/>
              <a:gd name="connsiteY119" fmla="*/ 1207097 h 2180897"/>
              <a:gd name="connsiteX120" fmla="*/ 267708 w 1653276"/>
              <a:gd name="connsiteY120" fmla="*/ 1188900 h 2180897"/>
              <a:gd name="connsiteX121" fmla="*/ 272258 w 1653276"/>
              <a:gd name="connsiteY121" fmla="*/ 1175252 h 2180897"/>
              <a:gd name="connsiteX122" fmla="*/ 276807 w 1653276"/>
              <a:gd name="connsiteY122" fmla="*/ 1152506 h 2180897"/>
              <a:gd name="connsiteX123" fmla="*/ 285905 w 1653276"/>
              <a:gd name="connsiteY123" fmla="*/ 1129759 h 2180897"/>
              <a:gd name="connsiteX124" fmla="*/ 290455 w 1653276"/>
              <a:gd name="connsiteY124" fmla="*/ 1107013 h 2180897"/>
              <a:gd name="connsiteX125" fmla="*/ 296959 w 1653276"/>
              <a:gd name="connsiteY125" fmla="*/ 1054590 h 2180897"/>
              <a:gd name="connsiteX126" fmla="*/ 299553 w 1653276"/>
              <a:gd name="connsiteY126" fmla="*/ 938691 h 2180897"/>
              <a:gd name="connsiteX127" fmla="*/ 262306 w 1653276"/>
              <a:gd name="connsiteY127" fmla="*/ 577985 h 2180897"/>
              <a:gd name="connsiteX128" fmla="*/ 254061 w 1653276"/>
              <a:gd name="connsiteY128" fmla="*/ 542906 h 2180897"/>
              <a:gd name="connsiteX129" fmla="*/ 248446 w 1653276"/>
              <a:gd name="connsiteY129" fmla="*/ 527090 h 2180897"/>
              <a:gd name="connsiteX130" fmla="*/ 246917 w 1653276"/>
              <a:gd name="connsiteY130" fmla="*/ 497413 h 2180897"/>
              <a:gd name="connsiteX131" fmla="*/ 242368 w 1653276"/>
              <a:gd name="connsiteY131" fmla="*/ 470118 h 2180897"/>
              <a:gd name="connsiteX132" fmla="*/ 240413 w 1653276"/>
              <a:gd name="connsiteY132" fmla="*/ 451920 h 2180897"/>
              <a:gd name="connsiteX133" fmla="*/ 242367 w 1653276"/>
              <a:gd name="connsiteY133" fmla="*/ 393633 h 2180897"/>
              <a:gd name="connsiteX134" fmla="*/ 243683 w 1653276"/>
              <a:gd name="connsiteY134" fmla="*/ 364169 h 2180897"/>
              <a:gd name="connsiteX135" fmla="*/ 245814 w 1653276"/>
              <a:gd name="connsiteY135" fmla="*/ 333853 h 2180897"/>
              <a:gd name="connsiteX136" fmla="*/ 249511 w 1653276"/>
              <a:gd name="connsiteY136" fmla="*/ 329092 h 2180897"/>
              <a:gd name="connsiteX137" fmla="*/ 254061 w 1653276"/>
              <a:gd name="connsiteY137" fmla="*/ 279049 h 2180897"/>
              <a:gd name="connsiteX138" fmla="*/ 260564 w 1653276"/>
              <a:gd name="connsiteY138" fmla="*/ 201712 h 2180897"/>
              <a:gd name="connsiteX139" fmla="*/ 263159 w 1653276"/>
              <a:gd name="connsiteY139" fmla="*/ 165318 h 2180897"/>
              <a:gd name="connsiteX140" fmla="*/ 272258 w 1653276"/>
              <a:gd name="connsiteY140" fmla="*/ 151670 h 2180897"/>
              <a:gd name="connsiteX141" fmla="*/ 290455 w 1653276"/>
              <a:gd name="connsiteY141" fmla="*/ 110300 h 2180897"/>
              <a:gd name="connsiteX142" fmla="*/ 304102 w 1653276"/>
              <a:gd name="connsiteY142" fmla="*/ 74332 h 2180897"/>
              <a:gd name="connsiteX143" fmla="*/ 308652 w 1653276"/>
              <a:gd name="connsiteY143" fmla="*/ 60685 h 2180897"/>
              <a:gd name="connsiteX144" fmla="*/ 322299 w 1653276"/>
              <a:gd name="connsiteY144" fmla="*/ 39467 h 2180897"/>
              <a:gd name="connsiteX145" fmla="*/ 356525 w 1653276"/>
              <a:gd name="connsiteY145" fmla="*/ 4600 h 2180897"/>
              <a:gd name="connsiteX146" fmla="*/ 384033 w 1653276"/>
              <a:gd name="connsiteY146" fmla="*/ 37512 h 2180897"/>
              <a:gd name="connsiteX0" fmla="*/ 384033 w 1653276"/>
              <a:gd name="connsiteY0" fmla="*/ 37512 h 2180897"/>
              <a:gd name="connsiteX1" fmla="*/ 372341 w 1653276"/>
              <a:gd name="connsiteY1" fmla="*/ 110726 h 2180897"/>
              <a:gd name="connsiteX2" fmla="*/ 381440 w 1653276"/>
              <a:gd name="connsiteY2" fmla="*/ 260852 h 2180897"/>
              <a:gd name="connsiteX3" fmla="*/ 390538 w 1653276"/>
              <a:gd name="connsiteY3" fmla="*/ 333640 h 2180897"/>
              <a:gd name="connsiteX4" fmla="*/ 395087 w 1653276"/>
              <a:gd name="connsiteY4" fmla="*/ 351837 h 2180897"/>
              <a:gd name="connsiteX5" fmla="*/ 399637 w 1653276"/>
              <a:gd name="connsiteY5" fmla="*/ 383682 h 2180897"/>
              <a:gd name="connsiteX6" fmla="*/ 408735 w 1653276"/>
              <a:gd name="connsiteY6" fmla="*/ 410977 h 2180897"/>
              <a:gd name="connsiteX7" fmla="*/ 422383 w 1653276"/>
              <a:gd name="connsiteY7" fmla="*/ 451920 h 2180897"/>
              <a:gd name="connsiteX8" fmla="*/ 436031 w 1653276"/>
              <a:gd name="connsiteY8" fmla="*/ 461019 h 2180897"/>
              <a:gd name="connsiteX9" fmla="*/ 445129 w 1653276"/>
              <a:gd name="connsiteY9" fmla="*/ 492864 h 2180897"/>
              <a:gd name="connsiteX10" fmla="*/ 458777 w 1653276"/>
              <a:gd name="connsiteY10" fmla="*/ 506512 h 2180897"/>
              <a:gd name="connsiteX11" fmla="*/ 467876 w 1653276"/>
              <a:gd name="connsiteY11" fmla="*/ 520159 h 2180897"/>
              <a:gd name="connsiteX12" fmla="*/ 486073 w 1653276"/>
              <a:gd name="connsiteY12" fmla="*/ 547455 h 2180897"/>
              <a:gd name="connsiteX13" fmla="*/ 490622 w 1653276"/>
              <a:gd name="connsiteY13" fmla="*/ 565652 h 2180897"/>
              <a:gd name="connsiteX14" fmla="*/ 517917 w 1653276"/>
              <a:gd name="connsiteY14" fmla="*/ 592947 h 2180897"/>
              <a:gd name="connsiteX15" fmla="*/ 522467 w 1653276"/>
              <a:gd name="connsiteY15" fmla="*/ 606595 h 2180897"/>
              <a:gd name="connsiteX16" fmla="*/ 536114 w 1653276"/>
              <a:gd name="connsiteY16" fmla="*/ 615694 h 2180897"/>
              <a:gd name="connsiteX17" fmla="*/ 581607 w 1653276"/>
              <a:gd name="connsiteY17" fmla="*/ 652088 h 2180897"/>
              <a:gd name="connsiteX18" fmla="*/ 606521 w 1653276"/>
              <a:gd name="connsiteY18" fmla="*/ 670711 h 2180897"/>
              <a:gd name="connsiteX19" fmla="*/ 618001 w 1653276"/>
              <a:gd name="connsiteY19" fmla="*/ 685673 h 2180897"/>
              <a:gd name="connsiteX20" fmla="*/ 639005 w 1653276"/>
              <a:gd name="connsiteY20" fmla="*/ 699322 h 2180897"/>
              <a:gd name="connsiteX21" fmla="*/ 654395 w 1653276"/>
              <a:gd name="connsiteY21" fmla="*/ 715777 h 2180897"/>
              <a:gd name="connsiteX22" fmla="*/ 668043 w 1653276"/>
              <a:gd name="connsiteY22" fmla="*/ 720326 h 2180897"/>
              <a:gd name="connsiteX23" fmla="*/ 704437 w 1653276"/>
              <a:gd name="connsiteY23" fmla="*/ 743073 h 2180897"/>
              <a:gd name="connsiteX24" fmla="*/ 740831 w 1653276"/>
              <a:gd name="connsiteY24" fmla="*/ 752171 h 2180897"/>
              <a:gd name="connsiteX25" fmla="*/ 772676 w 1653276"/>
              <a:gd name="connsiteY25" fmla="*/ 768414 h 2180897"/>
              <a:gd name="connsiteX26" fmla="*/ 804520 w 1653276"/>
              <a:gd name="connsiteY26" fmla="*/ 779467 h 2180897"/>
              <a:gd name="connsiteX27" fmla="*/ 831816 w 1653276"/>
              <a:gd name="connsiteY27" fmla="*/ 793115 h 2180897"/>
              <a:gd name="connsiteX28" fmla="*/ 859111 w 1653276"/>
              <a:gd name="connsiteY28" fmla="*/ 797664 h 2180897"/>
              <a:gd name="connsiteX29" fmla="*/ 881858 w 1653276"/>
              <a:gd name="connsiteY29" fmla="*/ 802213 h 2180897"/>
              <a:gd name="connsiteX30" fmla="*/ 900055 w 1653276"/>
              <a:gd name="connsiteY30" fmla="*/ 806762 h 2180897"/>
              <a:gd name="connsiteX31" fmla="*/ 927350 w 1653276"/>
              <a:gd name="connsiteY31" fmla="*/ 811312 h 2180897"/>
              <a:gd name="connsiteX32" fmla="*/ 945547 w 1653276"/>
              <a:gd name="connsiteY32" fmla="*/ 815861 h 2180897"/>
              <a:gd name="connsiteX33" fmla="*/ 981941 w 1653276"/>
              <a:gd name="connsiteY33" fmla="*/ 820410 h 2180897"/>
              <a:gd name="connsiteX34" fmla="*/ 1013786 w 1653276"/>
              <a:gd name="connsiteY34" fmla="*/ 824959 h 2180897"/>
              <a:gd name="connsiteX35" fmla="*/ 1041082 w 1653276"/>
              <a:gd name="connsiteY35" fmla="*/ 829509 h 2180897"/>
              <a:gd name="connsiteX36" fmla="*/ 1150264 w 1653276"/>
              <a:gd name="connsiteY36" fmla="*/ 834058 h 2180897"/>
              <a:gd name="connsiteX37" fmla="*/ 1200305 w 1653276"/>
              <a:gd name="connsiteY37" fmla="*/ 838607 h 2180897"/>
              <a:gd name="connsiteX38" fmla="*/ 1245798 w 1653276"/>
              <a:gd name="connsiteY38" fmla="*/ 834058 h 2180897"/>
              <a:gd name="connsiteX39" fmla="*/ 1350431 w 1653276"/>
              <a:gd name="connsiteY39" fmla="*/ 829509 h 2180897"/>
              <a:gd name="connsiteX40" fmla="*/ 1377726 w 1653276"/>
              <a:gd name="connsiteY40" fmla="*/ 824959 h 2180897"/>
              <a:gd name="connsiteX41" fmla="*/ 1405022 w 1653276"/>
              <a:gd name="connsiteY41" fmla="*/ 815861 h 2180897"/>
              <a:gd name="connsiteX42" fmla="*/ 1459613 w 1653276"/>
              <a:gd name="connsiteY42" fmla="*/ 811312 h 2180897"/>
              <a:gd name="connsiteX43" fmla="*/ 1486908 w 1653276"/>
              <a:gd name="connsiteY43" fmla="*/ 806762 h 2180897"/>
              <a:gd name="connsiteX44" fmla="*/ 1505105 w 1653276"/>
              <a:gd name="connsiteY44" fmla="*/ 802213 h 2180897"/>
              <a:gd name="connsiteX45" fmla="*/ 1561012 w 1653276"/>
              <a:gd name="connsiteY45" fmla="*/ 790521 h 2180897"/>
              <a:gd name="connsiteX46" fmla="*/ 1597832 w 1653276"/>
              <a:gd name="connsiteY46" fmla="*/ 778827 h 2180897"/>
              <a:gd name="connsiteX47" fmla="*/ 1642649 w 1653276"/>
              <a:gd name="connsiteY47" fmla="*/ 758036 h 2180897"/>
              <a:gd name="connsiteX48" fmla="*/ 1653276 w 1653276"/>
              <a:gd name="connsiteY48" fmla="*/ 779253 h 2180897"/>
              <a:gd name="connsiteX49" fmla="*/ 1637034 w 1653276"/>
              <a:gd name="connsiteY49" fmla="*/ 802213 h 2180897"/>
              <a:gd name="connsiteX50" fmla="*/ 1618837 w 1653276"/>
              <a:gd name="connsiteY50" fmla="*/ 811312 h 2180897"/>
              <a:gd name="connsiteX51" fmla="*/ 1587205 w 1653276"/>
              <a:gd name="connsiteY51" fmla="*/ 837079 h 2180897"/>
              <a:gd name="connsiteX52" fmla="*/ 1564672 w 1653276"/>
              <a:gd name="connsiteY52" fmla="*/ 850513 h 2180897"/>
              <a:gd name="connsiteX53" fmla="*/ 1521134 w 1653276"/>
              <a:gd name="connsiteY53" fmla="*/ 864162 h 2180897"/>
              <a:gd name="connsiteX54" fmla="*/ 1517011 w 1653276"/>
              <a:gd name="connsiteY54" fmla="*/ 880191 h 2180897"/>
              <a:gd name="connsiteX55" fmla="*/ 1471092 w 1653276"/>
              <a:gd name="connsiteY55" fmla="*/ 889075 h 2180897"/>
              <a:gd name="connsiteX56" fmla="*/ 1457658 w 1653276"/>
              <a:gd name="connsiteY56" fmla="*/ 895793 h 2180897"/>
              <a:gd name="connsiteX57" fmla="*/ 1434912 w 1653276"/>
              <a:gd name="connsiteY57" fmla="*/ 909653 h 2180897"/>
              <a:gd name="connsiteX58" fmla="*/ 1409571 w 1653276"/>
              <a:gd name="connsiteY58" fmla="*/ 918753 h 2180897"/>
              <a:gd name="connsiteX59" fmla="*/ 1387038 w 1653276"/>
              <a:gd name="connsiteY59" fmla="*/ 925469 h 2180897"/>
              <a:gd name="connsiteX60" fmla="*/ 1359529 w 1653276"/>
              <a:gd name="connsiteY60" fmla="*/ 932187 h 2180897"/>
              <a:gd name="connsiteX61" fmla="*/ 1338951 w 1653276"/>
              <a:gd name="connsiteY61" fmla="*/ 951023 h 2180897"/>
              <a:gd name="connsiteX62" fmla="*/ 1316418 w 1653276"/>
              <a:gd name="connsiteY62" fmla="*/ 962504 h 2180897"/>
              <a:gd name="connsiteX63" fmla="*/ 1286527 w 1653276"/>
              <a:gd name="connsiteY63" fmla="*/ 969434 h 2180897"/>
              <a:gd name="connsiteX64" fmla="*/ 1246012 w 1653276"/>
              <a:gd name="connsiteY64" fmla="*/ 978320 h 2180897"/>
              <a:gd name="connsiteX65" fmla="*/ 1193588 w 1653276"/>
              <a:gd name="connsiteY65" fmla="*/ 994775 h 2180897"/>
              <a:gd name="connsiteX66" fmla="*/ 1138783 w 1653276"/>
              <a:gd name="connsiteY66" fmla="*/ 1007996 h 2180897"/>
              <a:gd name="connsiteX67" fmla="*/ 1122968 w 1653276"/>
              <a:gd name="connsiteY67" fmla="*/ 1012544 h 2180897"/>
              <a:gd name="connsiteX68" fmla="*/ 1099795 w 1653276"/>
              <a:gd name="connsiteY68" fmla="*/ 1021643 h 2180897"/>
              <a:gd name="connsiteX69" fmla="*/ 1061660 w 1653276"/>
              <a:gd name="connsiteY69" fmla="*/ 1028148 h 2180897"/>
              <a:gd name="connsiteX70" fmla="*/ 1019188 w 1653276"/>
              <a:gd name="connsiteY70" fmla="*/ 1041794 h 2180897"/>
              <a:gd name="connsiteX71" fmla="*/ 975436 w 1653276"/>
              <a:gd name="connsiteY71" fmla="*/ 1058251 h 2180897"/>
              <a:gd name="connsiteX72" fmla="*/ 909367 w 1653276"/>
              <a:gd name="connsiteY72" fmla="*/ 1083805 h 2180897"/>
              <a:gd name="connsiteX73" fmla="*/ 868424 w 1653276"/>
              <a:gd name="connsiteY73" fmla="*/ 1101789 h 2180897"/>
              <a:gd name="connsiteX74" fmla="*/ 827693 w 1653276"/>
              <a:gd name="connsiteY74" fmla="*/ 1129297 h 2180897"/>
              <a:gd name="connsiteX75" fmla="*/ 793893 w 1653276"/>
              <a:gd name="connsiteY75" fmla="*/ 1147280 h 2180897"/>
              <a:gd name="connsiteX76" fmla="*/ 772676 w 1653276"/>
              <a:gd name="connsiteY76" fmla="*/ 1168072 h 2180897"/>
              <a:gd name="connsiteX77" fmla="*/ 755119 w 1653276"/>
              <a:gd name="connsiteY77" fmla="*/ 1178912 h 2180897"/>
              <a:gd name="connsiteX78" fmla="*/ 723274 w 1653276"/>
              <a:gd name="connsiteY78" fmla="*/ 1206208 h 2180897"/>
              <a:gd name="connsiteX79" fmla="*/ 698359 w 1653276"/>
              <a:gd name="connsiteY79" fmla="*/ 1234144 h 2180897"/>
              <a:gd name="connsiteX80" fmla="*/ 647891 w 1653276"/>
              <a:gd name="connsiteY80" fmla="*/ 1283972 h 2180897"/>
              <a:gd name="connsiteX81" fmla="*/ 603714 w 1653276"/>
              <a:gd name="connsiteY81" fmla="*/ 1306931 h 2180897"/>
              <a:gd name="connsiteX82" fmla="*/ 609329 w 1653276"/>
              <a:gd name="connsiteY82" fmla="*/ 1314751 h 2180897"/>
              <a:gd name="connsiteX83" fmla="*/ 593086 w 1653276"/>
              <a:gd name="connsiteY83" fmla="*/ 1335329 h 2180897"/>
              <a:gd name="connsiteX84" fmla="*/ 574677 w 1653276"/>
              <a:gd name="connsiteY84" fmla="*/ 1344001 h 2180897"/>
              <a:gd name="connsiteX85" fmla="*/ 567959 w 1653276"/>
              <a:gd name="connsiteY85" fmla="*/ 1348123 h 2180897"/>
              <a:gd name="connsiteX86" fmla="*/ 552357 w 1653276"/>
              <a:gd name="connsiteY86" fmla="*/ 1376485 h 2180897"/>
              <a:gd name="connsiteX87" fmla="*/ 522679 w 1653276"/>
              <a:gd name="connsiteY87" fmla="*/ 1411777 h 2180897"/>
              <a:gd name="connsiteX88" fmla="*/ 500360 w 1653276"/>
              <a:gd name="connsiteY88" fmla="*/ 1441241 h 2180897"/>
              <a:gd name="connsiteX89" fmla="*/ 491901 w 1653276"/>
              <a:gd name="connsiteY89" fmla="*/ 1454675 h 2180897"/>
              <a:gd name="connsiteX90" fmla="*/ 478040 w 1653276"/>
              <a:gd name="connsiteY90" fmla="*/ 1473086 h 2180897"/>
              <a:gd name="connsiteX91" fmla="*/ 460057 w 1653276"/>
              <a:gd name="connsiteY91" fmla="*/ 1492384 h 2180897"/>
              <a:gd name="connsiteX92" fmla="*/ 436457 w 1653276"/>
              <a:gd name="connsiteY92" fmla="*/ 1515558 h 2180897"/>
              <a:gd name="connsiteX93" fmla="*/ 429740 w 1653276"/>
              <a:gd name="connsiteY93" fmla="*/ 1531373 h 2180897"/>
              <a:gd name="connsiteX94" fmla="*/ 367792 w 1653276"/>
              <a:gd name="connsiteY94" fmla="*/ 1602882 h 2180897"/>
              <a:gd name="connsiteX95" fmla="*/ 317750 w 1653276"/>
              <a:gd name="connsiteY95" fmla="*/ 1680219 h 2180897"/>
              <a:gd name="connsiteX96" fmla="*/ 263586 w 1653276"/>
              <a:gd name="connsiteY96" fmla="*/ 1766869 h 2180897"/>
              <a:gd name="connsiteX97" fmla="*/ 243008 w 1653276"/>
              <a:gd name="connsiteY97" fmla="*/ 1798500 h 2180897"/>
              <a:gd name="connsiteX98" fmla="*/ 214610 w 1653276"/>
              <a:gd name="connsiteY98" fmla="*/ 1853517 h 2180897"/>
              <a:gd name="connsiteX99" fmla="*/ 173880 w 1653276"/>
              <a:gd name="connsiteY99" fmla="*/ 1912444 h 2180897"/>
              <a:gd name="connsiteX100" fmla="*/ 148540 w 1653276"/>
              <a:gd name="connsiteY100" fmla="*/ 1951645 h 2180897"/>
              <a:gd name="connsiteX101" fmla="*/ 132724 w 1653276"/>
              <a:gd name="connsiteY101" fmla="*/ 1985232 h 2180897"/>
              <a:gd name="connsiteX102" fmla="*/ 103260 w 1653276"/>
              <a:gd name="connsiteY102" fmla="*/ 2032680 h 2180897"/>
              <a:gd name="connsiteX103" fmla="*/ 87230 w 1653276"/>
              <a:gd name="connsiteY103" fmla="*/ 2054999 h 2180897"/>
              <a:gd name="connsiteX104" fmla="*/ 70775 w 1653276"/>
              <a:gd name="connsiteY104" fmla="*/ 2080553 h 2180897"/>
              <a:gd name="connsiteX105" fmla="*/ 61677 w 1653276"/>
              <a:gd name="connsiteY105" fmla="*/ 2101345 h 2180897"/>
              <a:gd name="connsiteX106" fmla="*/ 16859 w 1653276"/>
              <a:gd name="connsiteY106" fmla="*/ 2161978 h 2180897"/>
              <a:gd name="connsiteX107" fmla="*/ 191 w 1653276"/>
              <a:gd name="connsiteY107" fmla="*/ 1729371 h 2180897"/>
              <a:gd name="connsiteX108" fmla="*/ 26105 w 1653276"/>
              <a:gd name="connsiteY108" fmla="*/ 1677239 h 2180897"/>
              <a:gd name="connsiteX109" fmla="*/ 45155 w 1653276"/>
              <a:gd name="connsiteY109" fmla="*/ 1662951 h 2180897"/>
              <a:gd name="connsiteX110" fmla="*/ 61036 w 1653276"/>
              <a:gd name="connsiteY110" fmla="*/ 1649689 h 2180897"/>
              <a:gd name="connsiteX111" fmla="*/ 99636 w 1653276"/>
              <a:gd name="connsiteY111" fmla="*/ 1604836 h 2180897"/>
              <a:gd name="connsiteX112" fmla="*/ 119146 w 1653276"/>
              <a:gd name="connsiteY112" fmla="*/ 1569082 h 2180897"/>
              <a:gd name="connsiteX113" fmla="*/ 137984 w 1653276"/>
              <a:gd name="connsiteY113" fmla="*/ 1539192 h 2180897"/>
              <a:gd name="connsiteX114" fmla="*/ 161582 w 1653276"/>
              <a:gd name="connsiteY114" fmla="*/ 1492207 h 2180897"/>
              <a:gd name="connsiteX115" fmla="*/ 204019 w 1653276"/>
              <a:gd name="connsiteY115" fmla="*/ 1375419 h 2180897"/>
              <a:gd name="connsiteX116" fmla="*/ 217667 w 1653276"/>
              <a:gd name="connsiteY116" fmla="*/ 1339025 h 2180897"/>
              <a:gd name="connsiteX117" fmla="*/ 231314 w 1653276"/>
              <a:gd name="connsiteY117" fmla="*/ 1307180 h 2180897"/>
              <a:gd name="connsiteX118" fmla="*/ 254061 w 1653276"/>
              <a:gd name="connsiteY118" fmla="*/ 1252589 h 2180897"/>
              <a:gd name="connsiteX119" fmla="*/ 263159 w 1653276"/>
              <a:gd name="connsiteY119" fmla="*/ 1207097 h 2180897"/>
              <a:gd name="connsiteX120" fmla="*/ 267708 w 1653276"/>
              <a:gd name="connsiteY120" fmla="*/ 1188900 h 2180897"/>
              <a:gd name="connsiteX121" fmla="*/ 272258 w 1653276"/>
              <a:gd name="connsiteY121" fmla="*/ 1175252 h 2180897"/>
              <a:gd name="connsiteX122" fmla="*/ 276807 w 1653276"/>
              <a:gd name="connsiteY122" fmla="*/ 1152506 h 2180897"/>
              <a:gd name="connsiteX123" fmla="*/ 285905 w 1653276"/>
              <a:gd name="connsiteY123" fmla="*/ 1129759 h 2180897"/>
              <a:gd name="connsiteX124" fmla="*/ 290455 w 1653276"/>
              <a:gd name="connsiteY124" fmla="*/ 1107013 h 2180897"/>
              <a:gd name="connsiteX125" fmla="*/ 296959 w 1653276"/>
              <a:gd name="connsiteY125" fmla="*/ 1054590 h 2180897"/>
              <a:gd name="connsiteX126" fmla="*/ 299553 w 1653276"/>
              <a:gd name="connsiteY126" fmla="*/ 938691 h 2180897"/>
              <a:gd name="connsiteX127" fmla="*/ 262306 w 1653276"/>
              <a:gd name="connsiteY127" fmla="*/ 577985 h 2180897"/>
              <a:gd name="connsiteX128" fmla="*/ 254061 w 1653276"/>
              <a:gd name="connsiteY128" fmla="*/ 542906 h 2180897"/>
              <a:gd name="connsiteX129" fmla="*/ 248446 w 1653276"/>
              <a:gd name="connsiteY129" fmla="*/ 527090 h 2180897"/>
              <a:gd name="connsiteX130" fmla="*/ 246917 w 1653276"/>
              <a:gd name="connsiteY130" fmla="*/ 497413 h 2180897"/>
              <a:gd name="connsiteX131" fmla="*/ 242368 w 1653276"/>
              <a:gd name="connsiteY131" fmla="*/ 470118 h 2180897"/>
              <a:gd name="connsiteX132" fmla="*/ 240413 w 1653276"/>
              <a:gd name="connsiteY132" fmla="*/ 451920 h 2180897"/>
              <a:gd name="connsiteX133" fmla="*/ 242367 w 1653276"/>
              <a:gd name="connsiteY133" fmla="*/ 393633 h 2180897"/>
              <a:gd name="connsiteX134" fmla="*/ 243683 w 1653276"/>
              <a:gd name="connsiteY134" fmla="*/ 364169 h 2180897"/>
              <a:gd name="connsiteX135" fmla="*/ 245814 w 1653276"/>
              <a:gd name="connsiteY135" fmla="*/ 333853 h 2180897"/>
              <a:gd name="connsiteX136" fmla="*/ 249511 w 1653276"/>
              <a:gd name="connsiteY136" fmla="*/ 329092 h 2180897"/>
              <a:gd name="connsiteX137" fmla="*/ 254061 w 1653276"/>
              <a:gd name="connsiteY137" fmla="*/ 279049 h 2180897"/>
              <a:gd name="connsiteX138" fmla="*/ 260564 w 1653276"/>
              <a:gd name="connsiteY138" fmla="*/ 201712 h 2180897"/>
              <a:gd name="connsiteX139" fmla="*/ 263159 w 1653276"/>
              <a:gd name="connsiteY139" fmla="*/ 165318 h 2180897"/>
              <a:gd name="connsiteX140" fmla="*/ 272258 w 1653276"/>
              <a:gd name="connsiteY140" fmla="*/ 151670 h 2180897"/>
              <a:gd name="connsiteX141" fmla="*/ 290455 w 1653276"/>
              <a:gd name="connsiteY141" fmla="*/ 110300 h 2180897"/>
              <a:gd name="connsiteX142" fmla="*/ 304102 w 1653276"/>
              <a:gd name="connsiteY142" fmla="*/ 74332 h 2180897"/>
              <a:gd name="connsiteX143" fmla="*/ 308652 w 1653276"/>
              <a:gd name="connsiteY143" fmla="*/ 60685 h 2180897"/>
              <a:gd name="connsiteX144" fmla="*/ 322299 w 1653276"/>
              <a:gd name="connsiteY144" fmla="*/ 39467 h 2180897"/>
              <a:gd name="connsiteX145" fmla="*/ 356525 w 1653276"/>
              <a:gd name="connsiteY145" fmla="*/ 4600 h 2180897"/>
              <a:gd name="connsiteX146" fmla="*/ 384033 w 1653276"/>
              <a:gd name="connsiteY146" fmla="*/ 37512 h 2180897"/>
              <a:gd name="connsiteX0" fmla="*/ 384033 w 1653276"/>
              <a:gd name="connsiteY0" fmla="*/ 37512 h 2180897"/>
              <a:gd name="connsiteX1" fmla="*/ 372341 w 1653276"/>
              <a:gd name="connsiteY1" fmla="*/ 110726 h 2180897"/>
              <a:gd name="connsiteX2" fmla="*/ 381440 w 1653276"/>
              <a:gd name="connsiteY2" fmla="*/ 260852 h 2180897"/>
              <a:gd name="connsiteX3" fmla="*/ 390538 w 1653276"/>
              <a:gd name="connsiteY3" fmla="*/ 333640 h 2180897"/>
              <a:gd name="connsiteX4" fmla="*/ 395087 w 1653276"/>
              <a:gd name="connsiteY4" fmla="*/ 351837 h 2180897"/>
              <a:gd name="connsiteX5" fmla="*/ 399637 w 1653276"/>
              <a:gd name="connsiteY5" fmla="*/ 383682 h 2180897"/>
              <a:gd name="connsiteX6" fmla="*/ 408735 w 1653276"/>
              <a:gd name="connsiteY6" fmla="*/ 410977 h 2180897"/>
              <a:gd name="connsiteX7" fmla="*/ 422383 w 1653276"/>
              <a:gd name="connsiteY7" fmla="*/ 451920 h 2180897"/>
              <a:gd name="connsiteX8" fmla="*/ 436031 w 1653276"/>
              <a:gd name="connsiteY8" fmla="*/ 461019 h 2180897"/>
              <a:gd name="connsiteX9" fmla="*/ 445129 w 1653276"/>
              <a:gd name="connsiteY9" fmla="*/ 492864 h 2180897"/>
              <a:gd name="connsiteX10" fmla="*/ 458777 w 1653276"/>
              <a:gd name="connsiteY10" fmla="*/ 506512 h 2180897"/>
              <a:gd name="connsiteX11" fmla="*/ 467876 w 1653276"/>
              <a:gd name="connsiteY11" fmla="*/ 520159 h 2180897"/>
              <a:gd name="connsiteX12" fmla="*/ 486073 w 1653276"/>
              <a:gd name="connsiteY12" fmla="*/ 547455 h 2180897"/>
              <a:gd name="connsiteX13" fmla="*/ 490622 w 1653276"/>
              <a:gd name="connsiteY13" fmla="*/ 565652 h 2180897"/>
              <a:gd name="connsiteX14" fmla="*/ 517917 w 1653276"/>
              <a:gd name="connsiteY14" fmla="*/ 592947 h 2180897"/>
              <a:gd name="connsiteX15" fmla="*/ 522467 w 1653276"/>
              <a:gd name="connsiteY15" fmla="*/ 606595 h 2180897"/>
              <a:gd name="connsiteX16" fmla="*/ 536114 w 1653276"/>
              <a:gd name="connsiteY16" fmla="*/ 615694 h 2180897"/>
              <a:gd name="connsiteX17" fmla="*/ 581607 w 1653276"/>
              <a:gd name="connsiteY17" fmla="*/ 652088 h 2180897"/>
              <a:gd name="connsiteX18" fmla="*/ 606521 w 1653276"/>
              <a:gd name="connsiteY18" fmla="*/ 670711 h 2180897"/>
              <a:gd name="connsiteX19" fmla="*/ 618001 w 1653276"/>
              <a:gd name="connsiteY19" fmla="*/ 685673 h 2180897"/>
              <a:gd name="connsiteX20" fmla="*/ 639005 w 1653276"/>
              <a:gd name="connsiteY20" fmla="*/ 699322 h 2180897"/>
              <a:gd name="connsiteX21" fmla="*/ 654395 w 1653276"/>
              <a:gd name="connsiteY21" fmla="*/ 715777 h 2180897"/>
              <a:gd name="connsiteX22" fmla="*/ 668043 w 1653276"/>
              <a:gd name="connsiteY22" fmla="*/ 720326 h 2180897"/>
              <a:gd name="connsiteX23" fmla="*/ 704437 w 1653276"/>
              <a:gd name="connsiteY23" fmla="*/ 743073 h 2180897"/>
              <a:gd name="connsiteX24" fmla="*/ 740831 w 1653276"/>
              <a:gd name="connsiteY24" fmla="*/ 752171 h 2180897"/>
              <a:gd name="connsiteX25" fmla="*/ 772676 w 1653276"/>
              <a:gd name="connsiteY25" fmla="*/ 768414 h 2180897"/>
              <a:gd name="connsiteX26" fmla="*/ 804520 w 1653276"/>
              <a:gd name="connsiteY26" fmla="*/ 784229 h 2180897"/>
              <a:gd name="connsiteX27" fmla="*/ 831816 w 1653276"/>
              <a:gd name="connsiteY27" fmla="*/ 793115 h 2180897"/>
              <a:gd name="connsiteX28" fmla="*/ 859111 w 1653276"/>
              <a:gd name="connsiteY28" fmla="*/ 797664 h 2180897"/>
              <a:gd name="connsiteX29" fmla="*/ 881858 w 1653276"/>
              <a:gd name="connsiteY29" fmla="*/ 802213 h 2180897"/>
              <a:gd name="connsiteX30" fmla="*/ 900055 w 1653276"/>
              <a:gd name="connsiteY30" fmla="*/ 806762 h 2180897"/>
              <a:gd name="connsiteX31" fmla="*/ 927350 w 1653276"/>
              <a:gd name="connsiteY31" fmla="*/ 811312 h 2180897"/>
              <a:gd name="connsiteX32" fmla="*/ 945547 w 1653276"/>
              <a:gd name="connsiteY32" fmla="*/ 815861 h 2180897"/>
              <a:gd name="connsiteX33" fmla="*/ 981941 w 1653276"/>
              <a:gd name="connsiteY33" fmla="*/ 820410 h 2180897"/>
              <a:gd name="connsiteX34" fmla="*/ 1013786 w 1653276"/>
              <a:gd name="connsiteY34" fmla="*/ 824959 h 2180897"/>
              <a:gd name="connsiteX35" fmla="*/ 1041082 w 1653276"/>
              <a:gd name="connsiteY35" fmla="*/ 829509 h 2180897"/>
              <a:gd name="connsiteX36" fmla="*/ 1150264 w 1653276"/>
              <a:gd name="connsiteY36" fmla="*/ 834058 h 2180897"/>
              <a:gd name="connsiteX37" fmla="*/ 1200305 w 1653276"/>
              <a:gd name="connsiteY37" fmla="*/ 838607 h 2180897"/>
              <a:gd name="connsiteX38" fmla="*/ 1245798 w 1653276"/>
              <a:gd name="connsiteY38" fmla="*/ 834058 h 2180897"/>
              <a:gd name="connsiteX39" fmla="*/ 1350431 w 1653276"/>
              <a:gd name="connsiteY39" fmla="*/ 829509 h 2180897"/>
              <a:gd name="connsiteX40" fmla="*/ 1377726 w 1653276"/>
              <a:gd name="connsiteY40" fmla="*/ 824959 h 2180897"/>
              <a:gd name="connsiteX41" fmla="*/ 1405022 w 1653276"/>
              <a:gd name="connsiteY41" fmla="*/ 815861 h 2180897"/>
              <a:gd name="connsiteX42" fmla="*/ 1459613 w 1653276"/>
              <a:gd name="connsiteY42" fmla="*/ 811312 h 2180897"/>
              <a:gd name="connsiteX43" fmla="*/ 1486908 w 1653276"/>
              <a:gd name="connsiteY43" fmla="*/ 806762 h 2180897"/>
              <a:gd name="connsiteX44" fmla="*/ 1505105 w 1653276"/>
              <a:gd name="connsiteY44" fmla="*/ 802213 h 2180897"/>
              <a:gd name="connsiteX45" fmla="*/ 1561012 w 1653276"/>
              <a:gd name="connsiteY45" fmla="*/ 790521 h 2180897"/>
              <a:gd name="connsiteX46" fmla="*/ 1597832 w 1653276"/>
              <a:gd name="connsiteY46" fmla="*/ 778827 h 2180897"/>
              <a:gd name="connsiteX47" fmla="*/ 1642649 w 1653276"/>
              <a:gd name="connsiteY47" fmla="*/ 758036 h 2180897"/>
              <a:gd name="connsiteX48" fmla="*/ 1653276 w 1653276"/>
              <a:gd name="connsiteY48" fmla="*/ 779253 h 2180897"/>
              <a:gd name="connsiteX49" fmla="*/ 1637034 w 1653276"/>
              <a:gd name="connsiteY49" fmla="*/ 802213 h 2180897"/>
              <a:gd name="connsiteX50" fmla="*/ 1618837 w 1653276"/>
              <a:gd name="connsiteY50" fmla="*/ 811312 h 2180897"/>
              <a:gd name="connsiteX51" fmla="*/ 1587205 w 1653276"/>
              <a:gd name="connsiteY51" fmla="*/ 837079 h 2180897"/>
              <a:gd name="connsiteX52" fmla="*/ 1564672 w 1653276"/>
              <a:gd name="connsiteY52" fmla="*/ 850513 h 2180897"/>
              <a:gd name="connsiteX53" fmla="*/ 1521134 w 1653276"/>
              <a:gd name="connsiteY53" fmla="*/ 864162 h 2180897"/>
              <a:gd name="connsiteX54" fmla="*/ 1517011 w 1653276"/>
              <a:gd name="connsiteY54" fmla="*/ 880191 h 2180897"/>
              <a:gd name="connsiteX55" fmla="*/ 1471092 w 1653276"/>
              <a:gd name="connsiteY55" fmla="*/ 889075 h 2180897"/>
              <a:gd name="connsiteX56" fmla="*/ 1457658 w 1653276"/>
              <a:gd name="connsiteY56" fmla="*/ 895793 h 2180897"/>
              <a:gd name="connsiteX57" fmla="*/ 1434912 w 1653276"/>
              <a:gd name="connsiteY57" fmla="*/ 909653 h 2180897"/>
              <a:gd name="connsiteX58" fmla="*/ 1409571 w 1653276"/>
              <a:gd name="connsiteY58" fmla="*/ 918753 h 2180897"/>
              <a:gd name="connsiteX59" fmla="*/ 1387038 w 1653276"/>
              <a:gd name="connsiteY59" fmla="*/ 925469 h 2180897"/>
              <a:gd name="connsiteX60" fmla="*/ 1359529 w 1653276"/>
              <a:gd name="connsiteY60" fmla="*/ 932187 h 2180897"/>
              <a:gd name="connsiteX61" fmla="*/ 1338951 w 1653276"/>
              <a:gd name="connsiteY61" fmla="*/ 951023 h 2180897"/>
              <a:gd name="connsiteX62" fmla="*/ 1316418 w 1653276"/>
              <a:gd name="connsiteY62" fmla="*/ 962504 h 2180897"/>
              <a:gd name="connsiteX63" fmla="*/ 1286527 w 1653276"/>
              <a:gd name="connsiteY63" fmla="*/ 969434 h 2180897"/>
              <a:gd name="connsiteX64" fmla="*/ 1246012 w 1653276"/>
              <a:gd name="connsiteY64" fmla="*/ 978320 h 2180897"/>
              <a:gd name="connsiteX65" fmla="*/ 1193588 w 1653276"/>
              <a:gd name="connsiteY65" fmla="*/ 994775 h 2180897"/>
              <a:gd name="connsiteX66" fmla="*/ 1138783 w 1653276"/>
              <a:gd name="connsiteY66" fmla="*/ 1007996 h 2180897"/>
              <a:gd name="connsiteX67" fmla="*/ 1122968 w 1653276"/>
              <a:gd name="connsiteY67" fmla="*/ 1012544 h 2180897"/>
              <a:gd name="connsiteX68" fmla="*/ 1099795 w 1653276"/>
              <a:gd name="connsiteY68" fmla="*/ 1021643 h 2180897"/>
              <a:gd name="connsiteX69" fmla="*/ 1061660 w 1653276"/>
              <a:gd name="connsiteY69" fmla="*/ 1028148 h 2180897"/>
              <a:gd name="connsiteX70" fmla="*/ 1019188 w 1653276"/>
              <a:gd name="connsiteY70" fmla="*/ 1041794 h 2180897"/>
              <a:gd name="connsiteX71" fmla="*/ 975436 w 1653276"/>
              <a:gd name="connsiteY71" fmla="*/ 1058251 h 2180897"/>
              <a:gd name="connsiteX72" fmla="*/ 909367 w 1653276"/>
              <a:gd name="connsiteY72" fmla="*/ 1083805 h 2180897"/>
              <a:gd name="connsiteX73" fmla="*/ 868424 w 1653276"/>
              <a:gd name="connsiteY73" fmla="*/ 1101789 h 2180897"/>
              <a:gd name="connsiteX74" fmla="*/ 827693 w 1653276"/>
              <a:gd name="connsiteY74" fmla="*/ 1129297 h 2180897"/>
              <a:gd name="connsiteX75" fmla="*/ 793893 w 1653276"/>
              <a:gd name="connsiteY75" fmla="*/ 1147280 h 2180897"/>
              <a:gd name="connsiteX76" fmla="*/ 772676 w 1653276"/>
              <a:gd name="connsiteY76" fmla="*/ 1168072 h 2180897"/>
              <a:gd name="connsiteX77" fmla="*/ 755119 w 1653276"/>
              <a:gd name="connsiteY77" fmla="*/ 1178912 h 2180897"/>
              <a:gd name="connsiteX78" fmla="*/ 723274 w 1653276"/>
              <a:gd name="connsiteY78" fmla="*/ 1206208 h 2180897"/>
              <a:gd name="connsiteX79" fmla="*/ 698359 w 1653276"/>
              <a:gd name="connsiteY79" fmla="*/ 1234144 h 2180897"/>
              <a:gd name="connsiteX80" fmla="*/ 647891 w 1653276"/>
              <a:gd name="connsiteY80" fmla="*/ 1283972 h 2180897"/>
              <a:gd name="connsiteX81" fmla="*/ 603714 w 1653276"/>
              <a:gd name="connsiteY81" fmla="*/ 1306931 h 2180897"/>
              <a:gd name="connsiteX82" fmla="*/ 609329 w 1653276"/>
              <a:gd name="connsiteY82" fmla="*/ 1314751 h 2180897"/>
              <a:gd name="connsiteX83" fmla="*/ 593086 w 1653276"/>
              <a:gd name="connsiteY83" fmla="*/ 1335329 h 2180897"/>
              <a:gd name="connsiteX84" fmla="*/ 574677 w 1653276"/>
              <a:gd name="connsiteY84" fmla="*/ 1344001 h 2180897"/>
              <a:gd name="connsiteX85" fmla="*/ 567959 w 1653276"/>
              <a:gd name="connsiteY85" fmla="*/ 1348123 h 2180897"/>
              <a:gd name="connsiteX86" fmla="*/ 552357 w 1653276"/>
              <a:gd name="connsiteY86" fmla="*/ 1376485 h 2180897"/>
              <a:gd name="connsiteX87" fmla="*/ 522679 w 1653276"/>
              <a:gd name="connsiteY87" fmla="*/ 1411777 h 2180897"/>
              <a:gd name="connsiteX88" fmla="*/ 500360 w 1653276"/>
              <a:gd name="connsiteY88" fmla="*/ 1441241 h 2180897"/>
              <a:gd name="connsiteX89" fmla="*/ 491901 w 1653276"/>
              <a:gd name="connsiteY89" fmla="*/ 1454675 h 2180897"/>
              <a:gd name="connsiteX90" fmla="*/ 478040 w 1653276"/>
              <a:gd name="connsiteY90" fmla="*/ 1473086 h 2180897"/>
              <a:gd name="connsiteX91" fmla="*/ 460057 w 1653276"/>
              <a:gd name="connsiteY91" fmla="*/ 1492384 h 2180897"/>
              <a:gd name="connsiteX92" fmla="*/ 436457 w 1653276"/>
              <a:gd name="connsiteY92" fmla="*/ 1515558 h 2180897"/>
              <a:gd name="connsiteX93" fmla="*/ 429740 w 1653276"/>
              <a:gd name="connsiteY93" fmla="*/ 1531373 h 2180897"/>
              <a:gd name="connsiteX94" fmla="*/ 367792 w 1653276"/>
              <a:gd name="connsiteY94" fmla="*/ 1602882 h 2180897"/>
              <a:gd name="connsiteX95" fmla="*/ 317750 w 1653276"/>
              <a:gd name="connsiteY95" fmla="*/ 1680219 h 2180897"/>
              <a:gd name="connsiteX96" fmla="*/ 263586 w 1653276"/>
              <a:gd name="connsiteY96" fmla="*/ 1766869 h 2180897"/>
              <a:gd name="connsiteX97" fmla="*/ 243008 w 1653276"/>
              <a:gd name="connsiteY97" fmla="*/ 1798500 h 2180897"/>
              <a:gd name="connsiteX98" fmla="*/ 214610 w 1653276"/>
              <a:gd name="connsiteY98" fmla="*/ 1853517 h 2180897"/>
              <a:gd name="connsiteX99" fmla="*/ 173880 w 1653276"/>
              <a:gd name="connsiteY99" fmla="*/ 1912444 h 2180897"/>
              <a:gd name="connsiteX100" fmla="*/ 148540 w 1653276"/>
              <a:gd name="connsiteY100" fmla="*/ 1951645 h 2180897"/>
              <a:gd name="connsiteX101" fmla="*/ 132724 w 1653276"/>
              <a:gd name="connsiteY101" fmla="*/ 1985232 h 2180897"/>
              <a:gd name="connsiteX102" fmla="*/ 103260 w 1653276"/>
              <a:gd name="connsiteY102" fmla="*/ 2032680 h 2180897"/>
              <a:gd name="connsiteX103" fmla="*/ 87230 w 1653276"/>
              <a:gd name="connsiteY103" fmla="*/ 2054999 h 2180897"/>
              <a:gd name="connsiteX104" fmla="*/ 70775 w 1653276"/>
              <a:gd name="connsiteY104" fmla="*/ 2080553 h 2180897"/>
              <a:gd name="connsiteX105" fmla="*/ 61677 w 1653276"/>
              <a:gd name="connsiteY105" fmla="*/ 2101345 h 2180897"/>
              <a:gd name="connsiteX106" fmla="*/ 16859 w 1653276"/>
              <a:gd name="connsiteY106" fmla="*/ 2161978 h 2180897"/>
              <a:gd name="connsiteX107" fmla="*/ 191 w 1653276"/>
              <a:gd name="connsiteY107" fmla="*/ 1729371 h 2180897"/>
              <a:gd name="connsiteX108" fmla="*/ 26105 w 1653276"/>
              <a:gd name="connsiteY108" fmla="*/ 1677239 h 2180897"/>
              <a:gd name="connsiteX109" fmla="*/ 45155 w 1653276"/>
              <a:gd name="connsiteY109" fmla="*/ 1662951 h 2180897"/>
              <a:gd name="connsiteX110" fmla="*/ 61036 w 1653276"/>
              <a:gd name="connsiteY110" fmla="*/ 1649689 h 2180897"/>
              <a:gd name="connsiteX111" fmla="*/ 99636 w 1653276"/>
              <a:gd name="connsiteY111" fmla="*/ 1604836 h 2180897"/>
              <a:gd name="connsiteX112" fmla="*/ 119146 w 1653276"/>
              <a:gd name="connsiteY112" fmla="*/ 1569082 h 2180897"/>
              <a:gd name="connsiteX113" fmla="*/ 137984 w 1653276"/>
              <a:gd name="connsiteY113" fmla="*/ 1539192 h 2180897"/>
              <a:gd name="connsiteX114" fmla="*/ 161582 w 1653276"/>
              <a:gd name="connsiteY114" fmla="*/ 1492207 h 2180897"/>
              <a:gd name="connsiteX115" fmla="*/ 204019 w 1653276"/>
              <a:gd name="connsiteY115" fmla="*/ 1375419 h 2180897"/>
              <a:gd name="connsiteX116" fmla="*/ 217667 w 1653276"/>
              <a:gd name="connsiteY116" fmla="*/ 1339025 h 2180897"/>
              <a:gd name="connsiteX117" fmla="*/ 231314 w 1653276"/>
              <a:gd name="connsiteY117" fmla="*/ 1307180 h 2180897"/>
              <a:gd name="connsiteX118" fmla="*/ 254061 w 1653276"/>
              <a:gd name="connsiteY118" fmla="*/ 1252589 h 2180897"/>
              <a:gd name="connsiteX119" fmla="*/ 263159 w 1653276"/>
              <a:gd name="connsiteY119" fmla="*/ 1207097 h 2180897"/>
              <a:gd name="connsiteX120" fmla="*/ 267708 w 1653276"/>
              <a:gd name="connsiteY120" fmla="*/ 1188900 h 2180897"/>
              <a:gd name="connsiteX121" fmla="*/ 272258 w 1653276"/>
              <a:gd name="connsiteY121" fmla="*/ 1175252 h 2180897"/>
              <a:gd name="connsiteX122" fmla="*/ 276807 w 1653276"/>
              <a:gd name="connsiteY122" fmla="*/ 1152506 h 2180897"/>
              <a:gd name="connsiteX123" fmla="*/ 285905 w 1653276"/>
              <a:gd name="connsiteY123" fmla="*/ 1129759 h 2180897"/>
              <a:gd name="connsiteX124" fmla="*/ 290455 w 1653276"/>
              <a:gd name="connsiteY124" fmla="*/ 1107013 h 2180897"/>
              <a:gd name="connsiteX125" fmla="*/ 296959 w 1653276"/>
              <a:gd name="connsiteY125" fmla="*/ 1054590 h 2180897"/>
              <a:gd name="connsiteX126" fmla="*/ 299553 w 1653276"/>
              <a:gd name="connsiteY126" fmla="*/ 938691 h 2180897"/>
              <a:gd name="connsiteX127" fmla="*/ 262306 w 1653276"/>
              <a:gd name="connsiteY127" fmla="*/ 577985 h 2180897"/>
              <a:gd name="connsiteX128" fmla="*/ 254061 w 1653276"/>
              <a:gd name="connsiteY128" fmla="*/ 542906 h 2180897"/>
              <a:gd name="connsiteX129" fmla="*/ 248446 w 1653276"/>
              <a:gd name="connsiteY129" fmla="*/ 527090 h 2180897"/>
              <a:gd name="connsiteX130" fmla="*/ 246917 w 1653276"/>
              <a:gd name="connsiteY130" fmla="*/ 497413 h 2180897"/>
              <a:gd name="connsiteX131" fmla="*/ 242368 w 1653276"/>
              <a:gd name="connsiteY131" fmla="*/ 470118 h 2180897"/>
              <a:gd name="connsiteX132" fmla="*/ 240413 w 1653276"/>
              <a:gd name="connsiteY132" fmla="*/ 451920 h 2180897"/>
              <a:gd name="connsiteX133" fmla="*/ 242367 w 1653276"/>
              <a:gd name="connsiteY133" fmla="*/ 393633 h 2180897"/>
              <a:gd name="connsiteX134" fmla="*/ 243683 w 1653276"/>
              <a:gd name="connsiteY134" fmla="*/ 364169 h 2180897"/>
              <a:gd name="connsiteX135" fmla="*/ 245814 w 1653276"/>
              <a:gd name="connsiteY135" fmla="*/ 333853 h 2180897"/>
              <a:gd name="connsiteX136" fmla="*/ 249511 w 1653276"/>
              <a:gd name="connsiteY136" fmla="*/ 329092 h 2180897"/>
              <a:gd name="connsiteX137" fmla="*/ 254061 w 1653276"/>
              <a:gd name="connsiteY137" fmla="*/ 279049 h 2180897"/>
              <a:gd name="connsiteX138" fmla="*/ 260564 w 1653276"/>
              <a:gd name="connsiteY138" fmla="*/ 201712 h 2180897"/>
              <a:gd name="connsiteX139" fmla="*/ 263159 w 1653276"/>
              <a:gd name="connsiteY139" fmla="*/ 165318 h 2180897"/>
              <a:gd name="connsiteX140" fmla="*/ 272258 w 1653276"/>
              <a:gd name="connsiteY140" fmla="*/ 151670 h 2180897"/>
              <a:gd name="connsiteX141" fmla="*/ 290455 w 1653276"/>
              <a:gd name="connsiteY141" fmla="*/ 110300 h 2180897"/>
              <a:gd name="connsiteX142" fmla="*/ 304102 w 1653276"/>
              <a:gd name="connsiteY142" fmla="*/ 74332 h 2180897"/>
              <a:gd name="connsiteX143" fmla="*/ 308652 w 1653276"/>
              <a:gd name="connsiteY143" fmla="*/ 60685 h 2180897"/>
              <a:gd name="connsiteX144" fmla="*/ 322299 w 1653276"/>
              <a:gd name="connsiteY144" fmla="*/ 39467 h 2180897"/>
              <a:gd name="connsiteX145" fmla="*/ 356525 w 1653276"/>
              <a:gd name="connsiteY145" fmla="*/ 4600 h 2180897"/>
              <a:gd name="connsiteX146" fmla="*/ 384033 w 1653276"/>
              <a:gd name="connsiteY146" fmla="*/ 37512 h 2180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1653276" h="2180897">
                <a:moveTo>
                  <a:pt x="384033" y="37512"/>
                </a:moveTo>
                <a:cubicBezTo>
                  <a:pt x="386669" y="55200"/>
                  <a:pt x="372773" y="73503"/>
                  <a:pt x="372341" y="110726"/>
                </a:cubicBezTo>
                <a:cubicBezTo>
                  <a:pt x="371909" y="147949"/>
                  <a:pt x="362990" y="205511"/>
                  <a:pt x="381440" y="260852"/>
                </a:cubicBezTo>
                <a:cubicBezTo>
                  <a:pt x="383611" y="280388"/>
                  <a:pt x="386829" y="313240"/>
                  <a:pt x="390538" y="333640"/>
                </a:cubicBezTo>
                <a:cubicBezTo>
                  <a:pt x="391656" y="339791"/>
                  <a:pt x="393968" y="345686"/>
                  <a:pt x="395087" y="351837"/>
                </a:cubicBezTo>
                <a:cubicBezTo>
                  <a:pt x="397005" y="362387"/>
                  <a:pt x="397226" y="373234"/>
                  <a:pt x="399637" y="383682"/>
                </a:cubicBezTo>
                <a:cubicBezTo>
                  <a:pt x="401794" y="393027"/>
                  <a:pt x="406854" y="401573"/>
                  <a:pt x="408735" y="410977"/>
                </a:cubicBezTo>
                <a:cubicBezTo>
                  <a:pt x="411600" y="425301"/>
                  <a:pt x="412471" y="440026"/>
                  <a:pt x="422383" y="451920"/>
                </a:cubicBezTo>
                <a:cubicBezTo>
                  <a:pt x="425883" y="456120"/>
                  <a:pt x="431482" y="457986"/>
                  <a:pt x="436031" y="461019"/>
                </a:cubicBezTo>
                <a:cubicBezTo>
                  <a:pt x="436637" y="463445"/>
                  <a:pt x="442519" y="488949"/>
                  <a:pt x="445129" y="492864"/>
                </a:cubicBezTo>
                <a:cubicBezTo>
                  <a:pt x="448698" y="498217"/>
                  <a:pt x="454658" y="501570"/>
                  <a:pt x="458777" y="506512"/>
                </a:cubicBezTo>
                <a:cubicBezTo>
                  <a:pt x="462277" y="510712"/>
                  <a:pt x="464843" y="515610"/>
                  <a:pt x="467876" y="520159"/>
                </a:cubicBezTo>
                <a:cubicBezTo>
                  <a:pt x="482078" y="562769"/>
                  <a:pt x="458812" y="499748"/>
                  <a:pt x="486073" y="547455"/>
                </a:cubicBezTo>
                <a:cubicBezTo>
                  <a:pt x="489175" y="552884"/>
                  <a:pt x="487826" y="560060"/>
                  <a:pt x="490622" y="565652"/>
                </a:cubicBezTo>
                <a:cubicBezTo>
                  <a:pt x="499086" y="582580"/>
                  <a:pt x="504065" y="583712"/>
                  <a:pt x="517917" y="592947"/>
                </a:cubicBezTo>
                <a:cubicBezTo>
                  <a:pt x="519434" y="597496"/>
                  <a:pt x="519471" y="602850"/>
                  <a:pt x="522467" y="606595"/>
                </a:cubicBezTo>
                <a:cubicBezTo>
                  <a:pt x="525882" y="610864"/>
                  <a:pt x="531963" y="612136"/>
                  <a:pt x="536114" y="615694"/>
                </a:cubicBezTo>
                <a:cubicBezTo>
                  <a:pt x="551925" y="629247"/>
                  <a:pt x="560072" y="644910"/>
                  <a:pt x="581607" y="652088"/>
                </a:cubicBezTo>
                <a:lnTo>
                  <a:pt x="606521" y="670711"/>
                </a:lnTo>
                <a:cubicBezTo>
                  <a:pt x="608251" y="679359"/>
                  <a:pt x="612587" y="680905"/>
                  <a:pt x="618001" y="685673"/>
                </a:cubicBezTo>
                <a:cubicBezTo>
                  <a:pt x="623415" y="690441"/>
                  <a:pt x="632939" y="694305"/>
                  <a:pt x="639005" y="699322"/>
                </a:cubicBezTo>
                <a:cubicBezTo>
                  <a:pt x="645071" y="704339"/>
                  <a:pt x="649555" y="712276"/>
                  <a:pt x="654395" y="715777"/>
                </a:cubicBezTo>
                <a:cubicBezTo>
                  <a:pt x="659235" y="719278"/>
                  <a:pt x="663494" y="718810"/>
                  <a:pt x="668043" y="720326"/>
                </a:cubicBezTo>
                <a:cubicBezTo>
                  <a:pt x="680493" y="729664"/>
                  <a:pt x="689451" y="738078"/>
                  <a:pt x="704437" y="743073"/>
                </a:cubicBezTo>
                <a:cubicBezTo>
                  <a:pt x="716300" y="747027"/>
                  <a:pt x="729458" y="747948"/>
                  <a:pt x="740831" y="752171"/>
                </a:cubicBezTo>
                <a:cubicBezTo>
                  <a:pt x="752204" y="756395"/>
                  <a:pt x="749827" y="762701"/>
                  <a:pt x="772676" y="768414"/>
                </a:cubicBezTo>
                <a:cubicBezTo>
                  <a:pt x="816672" y="801412"/>
                  <a:pt x="794663" y="780112"/>
                  <a:pt x="804520" y="784229"/>
                </a:cubicBezTo>
                <a:cubicBezTo>
                  <a:pt x="814377" y="788346"/>
                  <a:pt x="822718" y="790876"/>
                  <a:pt x="831816" y="793115"/>
                </a:cubicBezTo>
                <a:cubicBezTo>
                  <a:pt x="840914" y="795354"/>
                  <a:pt x="850036" y="796014"/>
                  <a:pt x="859111" y="797664"/>
                </a:cubicBezTo>
                <a:cubicBezTo>
                  <a:pt x="866719" y="799047"/>
                  <a:pt x="874310" y="800536"/>
                  <a:pt x="881858" y="802213"/>
                </a:cubicBezTo>
                <a:cubicBezTo>
                  <a:pt x="887961" y="803569"/>
                  <a:pt x="893924" y="805536"/>
                  <a:pt x="900055" y="806762"/>
                </a:cubicBezTo>
                <a:cubicBezTo>
                  <a:pt x="909100" y="808571"/>
                  <a:pt x="918305" y="809503"/>
                  <a:pt x="927350" y="811312"/>
                </a:cubicBezTo>
                <a:cubicBezTo>
                  <a:pt x="933481" y="812538"/>
                  <a:pt x="939380" y="814833"/>
                  <a:pt x="945547" y="815861"/>
                </a:cubicBezTo>
                <a:cubicBezTo>
                  <a:pt x="957606" y="817871"/>
                  <a:pt x="969823" y="818794"/>
                  <a:pt x="981941" y="820410"/>
                </a:cubicBezTo>
                <a:lnTo>
                  <a:pt x="1013786" y="824959"/>
                </a:lnTo>
                <a:cubicBezTo>
                  <a:pt x="1022903" y="826362"/>
                  <a:pt x="1031878" y="828895"/>
                  <a:pt x="1041082" y="829509"/>
                </a:cubicBezTo>
                <a:cubicBezTo>
                  <a:pt x="1077427" y="831932"/>
                  <a:pt x="1113870" y="832542"/>
                  <a:pt x="1150264" y="834058"/>
                </a:cubicBezTo>
                <a:cubicBezTo>
                  <a:pt x="1166944" y="835574"/>
                  <a:pt x="1183556" y="838607"/>
                  <a:pt x="1200305" y="838607"/>
                </a:cubicBezTo>
                <a:cubicBezTo>
                  <a:pt x="1215545" y="838607"/>
                  <a:pt x="1230586" y="834980"/>
                  <a:pt x="1245798" y="834058"/>
                </a:cubicBezTo>
                <a:cubicBezTo>
                  <a:pt x="1280645" y="831946"/>
                  <a:pt x="1315553" y="831025"/>
                  <a:pt x="1350431" y="829509"/>
                </a:cubicBezTo>
                <a:cubicBezTo>
                  <a:pt x="1359529" y="827992"/>
                  <a:pt x="1368778" y="827196"/>
                  <a:pt x="1377726" y="824959"/>
                </a:cubicBezTo>
                <a:cubicBezTo>
                  <a:pt x="1387030" y="822633"/>
                  <a:pt x="1395464" y="816657"/>
                  <a:pt x="1405022" y="815861"/>
                </a:cubicBezTo>
                <a:lnTo>
                  <a:pt x="1459613" y="811312"/>
                </a:lnTo>
                <a:cubicBezTo>
                  <a:pt x="1468711" y="809795"/>
                  <a:pt x="1477863" y="808571"/>
                  <a:pt x="1486908" y="806762"/>
                </a:cubicBezTo>
                <a:cubicBezTo>
                  <a:pt x="1493039" y="805536"/>
                  <a:pt x="1492754" y="804920"/>
                  <a:pt x="1505105" y="802213"/>
                </a:cubicBezTo>
                <a:cubicBezTo>
                  <a:pt x="1517456" y="799506"/>
                  <a:pt x="1535233" y="792037"/>
                  <a:pt x="1561012" y="790521"/>
                </a:cubicBezTo>
                <a:cubicBezTo>
                  <a:pt x="1570110" y="789005"/>
                  <a:pt x="1584226" y="784241"/>
                  <a:pt x="1597832" y="778827"/>
                </a:cubicBezTo>
                <a:cubicBezTo>
                  <a:pt x="1611438" y="773413"/>
                  <a:pt x="1633408" y="757965"/>
                  <a:pt x="1642649" y="758036"/>
                </a:cubicBezTo>
                <a:cubicBezTo>
                  <a:pt x="1651890" y="758107"/>
                  <a:pt x="1644178" y="777737"/>
                  <a:pt x="1653276" y="779253"/>
                </a:cubicBezTo>
                <a:cubicBezTo>
                  <a:pt x="1650243" y="785319"/>
                  <a:pt x="1642774" y="796870"/>
                  <a:pt x="1637034" y="802213"/>
                </a:cubicBezTo>
                <a:cubicBezTo>
                  <a:pt x="1631294" y="807556"/>
                  <a:pt x="1627142" y="805501"/>
                  <a:pt x="1618837" y="811312"/>
                </a:cubicBezTo>
                <a:cubicBezTo>
                  <a:pt x="1610532" y="817123"/>
                  <a:pt x="1600552" y="834410"/>
                  <a:pt x="1587205" y="837079"/>
                </a:cubicBezTo>
                <a:cubicBezTo>
                  <a:pt x="1578106" y="843145"/>
                  <a:pt x="1575684" y="845999"/>
                  <a:pt x="1564672" y="850513"/>
                </a:cubicBezTo>
                <a:cubicBezTo>
                  <a:pt x="1553660" y="855027"/>
                  <a:pt x="1529078" y="859216"/>
                  <a:pt x="1521134" y="864162"/>
                </a:cubicBezTo>
                <a:cubicBezTo>
                  <a:pt x="1513190" y="869108"/>
                  <a:pt x="1525351" y="876039"/>
                  <a:pt x="1517011" y="880191"/>
                </a:cubicBezTo>
                <a:cubicBezTo>
                  <a:pt x="1508671" y="884343"/>
                  <a:pt x="1480984" y="886475"/>
                  <a:pt x="1471092" y="889075"/>
                </a:cubicBezTo>
                <a:cubicBezTo>
                  <a:pt x="1461200" y="891675"/>
                  <a:pt x="1463688" y="892363"/>
                  <a:pt x="1457658" y="895793"/>
                </a:cubicBezTo>
                <a:cubicBezTo>
                  <a:pt x="1451628" y="899223"/>
                  <a:pt x="1442926" y="905826"/>
                  <a:pt x="1434912" y="909653"/>
                </a:cubicBezTo>
                <a:cubicBezTo>
                  <a:pt x="1426898" y="913480"/>
                  <a:pt x="1417550" y="916117"/>
                  <a:pt x="1409571" y="918753"/>
                </a:cubicBezTo>
                <a:cubicBezTo>
                  <a:pt x="1401592" y="921389"/>
                  <a:pt x="1395378" y="923230"/>
                  <a:pt x="1387038" y="925469"/>
                </a:cubicBezTo>
                <a:cubicBezTo>
                  <a:pt x="1378698" y="927708"/>
                  <a:pt x="1367544" y="927928"/>
                  <a:pt x="1359529" y="932187"/>
                </a:cubicBezTo>
                <a:cubicBezTo>
                  <a:pt x="1351514" y="936446"/>
                  <a:pt x="1346136" y="945970"/>
                  <a:pt x="1338951" y="951023"/>
                </a:cubicBezTo>
                <a:cubicBezTo>
                  <a:pt x="1331766" y="956076"/>
                  <a:pt x="1325155" y="959436"/>
                  <a:pt x="1316418" y="962504"/>
                </a:cubicBezTo>
                <a:cubicBezTo>
                  <a:pt x="1307681" y="965572"/>
                  <a:pt x="1298261" y="966798"/>
                  <a:pt x="1286527" y="969434"/>
                </a:cubicBezTo>
                <a:cubicBezTo>
                  <a:pt x="1274793" y="972070"/>
                  <a:pt x="1261502" y="974097"/>
                  <a:pt x="1246012" y="978320"/>
                </a:cubicBezTo>
                <a:cubicBezTo>
                  <a:pt x="1230522" y="982543"/>
                  <a:pt x="1216618" y="998815"/>
                  <a:pt x="1193588" y="994775"/>
                </a:cubicBezTo>
                <a:cubicBezTo>
                  <a:pt x="1169567" y="1006786"/>
                  <a:pt x="1150553" y="1005034"/>
                  <a:pt x="1138783" y="1007996"/>
                </a:cubicBezTo>
                <a:cubicBezTo>
                  <a:pt x="1127013" y="1010958"/>
                  <a:pt x="1129034" y="1011028"/>
                  <a:pt x="1122968" y="1012544"/>
                </a:cubicBezTo>
                <a:cubicBezTo>
                  <a:pt x="1118419" y="1015577"/>
                  <a:pt x="1110013" y="1019042"/>
                  <a:pt x="1099795" y="1021643"/>
                </a:cubicBezTo>
                <a:cubicBezTo>
                  <a:pt x="1089577" y="1024244"/>
                  <a:pt x="1075094" y="1024790"/>
                  <a:pt x="1061660" y="1028148"/>
                </a:cubicBezTo>
                <a:cubicBezTo>
                  <a:pt x="1048226" y="1031506"/>
                  <a:pt x="1033559" y="1036777"/>
                  <a:pt x="1019188" y="1041794"/>
                </a:cubicBezTo>
                <a:cubicBezTo>
                  <a:pt x="1004817" y="1046811"/>
                  <a:pt x="993739" y="1051249"/>
                  <a:pt x="975436" y="1058251"/>
                </a:cubicBezTo>
                <a:cubicBezTo>
                  <a:pt x="957133" y="1065253"/>
                  <a:pt x="980085" y="1061700"/>
                  <a:pt x="909367" y="1083805"/>
                </a:cubicBezTo>
                <a:cubicBezTo>
                  <a:pt x="851829" y="1106822"/>
                  <a:pt x="882036" y="1094207"/>
                  <a:pt x="868424" y="1101789"/>
                </a:cubicBezTo>
                <a:cubicBezTo>
                  <a:pt x="854812" y="1109371"/>
                  <a:pt x="840115" y="1121715"/>
                  <a:pt x="827693" y="1129297"/>
                </a:cubicBezTo>
                <a:cubicBezTo>
                  <a:pt x="815271" y="1136879"/>
                  <a:pt x="821510" y="1140376"/>
                  <a:pt x="793893" y="1147280"/>
                </a:cubicBezTo>
                <a:cubicBezTo>
                  <a:pt x="792377" y="1151829"/>
                  <a:pt x="779138" y="1162800"/>
                  <a:pt x="772676" y="1168072"/>
                </a:cubicBezTo>
                <a:cubicBezTo>
                  <a:pt x="766214" y="1173344"/>
                  <a:pt x="763353" y="1172556"/>
                  <a:pt x="755119" y="1178912"/>
                </a:cubicBezTo>
                <a:cubicBezTo>
                  <a:pt x="746885" y="1185268"/>
                  <a:pt x="732734" y="1197003"/>
                  <a:pt x="723274" y="1206208"/>
                </a:cubicBezTo>
                <a:cubicBezTo>
                  <a:pt x="713814" y="1215413"/>
                  <a:pt x="712036" y="1229584"/>
                  <a:pt x="698359" y="1234144"/>
                </a:cubicBezTo>
                <a:cubicBezTo>
                  <a:pt x="684580" y="1254813"/>
                  <a:pt x="663665" y="1271841"/>
                  <a:pt x="647891" y="1283972"/>
                </a:cubicBezTo>
                <a:cubicBezTo>
                  <a:pt x="632117" y="1296103"/>
                  <a:pt x="611296" y="1300865"/>
                  <a:pt x="603714" y="1306931"/>
                </a:cubicBezTo>
                <a:cubicBezTo>
                  <a:pt x="585801" y="1351711"/>
                  <a:pt x="611100" y="1310018"/>
                  <a:pt x="609329" y="1314751"/>
                </a:cubicBezTo>
                <a:cubicBezTo>
                  <a:pt x="607558" y="1319484"/>
                  <a:pt x="598861" y="1330454"/>
                  <a:pt x="593086" y="1335329"/>
                </a:cubicBezTo>
                <a:cubicBezTo>
                  <a:pt x="587311" y="1340204"/>
                  <a:pt x="578865" y="1341869"/>
                  <a:pt x="574677" y="1344001"/>
                </a:cubicBezTo>
                <a:cubicBezTo>
                  <a:pt x="570489" y="1346133"/>
                  <a:pt x="571679" y="1342709"/>
                  <a:pt x="567959" y="1348123"/>
                </a:cubicBezTo>
                <a:cubicBezTo>
                  <a:pt x="564239" y="1353537"/>
                  <a:pt x="559904" y="1365876"/>
                  <a:pt x="552357" y="1376485"/>
                </a:cubicBezTo>
                <a:cubicBezTo>
                  <a:pt x="544810" y="1387094"/>
                  <a:pt x="531778" y="1408744"/>
                  <a:pt x="522679" y="1411777"/>
                </a:cubicBezTo>
                <a:cubicBezTo>
                  <a:pt x="512064" y="1422392"/>
                  <a:pt x="505490" y="1434091"/>
                  <a:pt x="500360" y="1441241"/>
                </a:cubicBezTo>
                <a:cubicBezTo>
                  <a:pt x="495230" y="1448391"/>
                  <a:pt x="495621" y="1449368"/>
                  <a:pt x="491901" y="1454675"/>
                </a:cubicBezTo>
                <a:cubicBezTo>
                  <a:pt x="488181" y="1459982"/>
                  <a:pt x="483347" y="1466801"/>
                  <a:pt x="478040" y="1473086"/>
                </a:cubicBezTo>
                <a:cubicBezTo>
                  <a:pt x="472733" y="1479371"/>
                  <a:pt x="466987" y="1485305"/>
                  <a:pt x="460057" y="1492384"/>
                </a:cubicBezTo>
                <a:cubicBezTo>
                  <a:pt x="453127" y="1499463"/>
                  <a:pt x="441510" y="1509060"/>
                  <a:pt x="436457" y="1515558"/>
                </a:cubicBezTo>
                <a:cubicBezTo>
                  <a:pt x="431404" y="1522056"/>
                  <a:pt x="441184" y="1516819"/>
                  <a:pt x="429740" y="1531373"/>
                </a:cubicBezTo>
                <a:cubicBezTo>
                  <a:pt x="418296" y="1545927"/>
                  <a:pt x="386457" y="1578074"/>
                  <a:pt x="367792" y="1602882"/>
                </a:cubicBezTo>
                <a:cubicBezTo>
                  <a:pt x="349127" y="1627690"/>
                  <a:pt x="335118" y="1652888"/>
                  <a:pt x="317750" y="1680219"/>
                </a:cubicBezTo>
                <a:cubicBezTo>
                  <a:pt x="300382" y="1707550"/>
                  <a:pt x="276043" y="1747156"/>
                  <a:pt x="263586" y="1766869"/>
                </a:cubicBezTo>
                <a:cubicBezTo>
                  <a:pt x="251129" y="1786583"/>
                  <a:pt x="251171" y="1784059"/>
                  <a:pt x="243008" y="1798500"/>
                </a:cubicBezTo>
                <a:cubicBezTo>
                  <a:pt x="234845" y="1812941"/>
                  <a:pt x="226131" y="1834526"/>
                  <a:pt x="214610" y="1853517"/>
                </a:cubicBezTo>
                <a:cubicBezTo>
                  <a:pt x="203089" y="1872508"/>
                  <a:pt x="184892" y="1896089"/>
                  <a:pt x="173880" y="1912444"/>
                </a:cubicBezTo>
                <a:cubicBezTo>
                  <a:pt x="162868" y="1928799"/>
                  <a:pt x="155399" y="1939514"/>
                  <a:pt x="148540" y="1951645"/>
                </a:cubicBezTo>
                <a:cubicBezTo>
                  <a:pt x="141681" y="1963776"/>
                  <a:pt x="140271" y="1971726"/>
                  <a:pt x="132724" y="1985232"/>
                </a:cubicBezTo>
                <a:cubicBezTo>
                  <a:pt x="125177" y="1998738"/>
                  <a:pt x="110842" y="2021052"/>
                  <a:pt x="103260" y="2032680"/>
                </a:cubicBezTo>
                <a:cubicBezTo>
                  <a:pt x="95678" y="2044308"/>
                  <a:pt x="92644" y="2047020"/>
                  <a:pt x="87230" y="2054999"/>
                </a:cubicBezTo>
                <a:cubicBezTo>
                  <a:pt x="81816" y="2062978"/>
                  <a:pt x="75034" y="2072829"/>
                  <a:pt x="70775" y="2080553"/>
                </a:cubicBezTo>
                <a:cubicBezTo>
                  <a:pt x="66516" y="2088277"/>
                  <a:pt x="70663" y="2087774"/>
                  <a:pt x="61677" y="2101345"/>
                </a:cubicBezTo>
                <a:cubicBezTo>
                  <a:pt x="52691" y="2114916"/>
                  <a:pt x="27107" y="2223974"/>
                  <a:pt x="16859" y="2161978"/>
                </a:cubicBezTo>
                <a:cubicBezTo>
                  <a:pt x="6611" y="2099982"/>
                  <a:pt x="-1350" y="1810161"/>
                  <a:pt x="191" y="1729371"/>
                </a:cubicBezTo>
                <a:cubicBezTo>
                  <a:pt x="1732" y="1648581"/>
                  <a:pt x="22183" y="1681959"/>
                  <a:pt x="26105" y="1677239"/>
                </a:cubicBezTo>
                <a:cubicBezTo>
                  <a:pt x="30027" y="1672519"/>
                  <a:pt x="38539" y="1662780"/>
                  <a:pt x="45155" y="1662951"/>
                </a:cubicBezTo>
                <a:cubicBezTo>
                  <a:pt x="51771" y="1663122"/>
                  <a:pt x="51956" y="1659375"/>
                  <a:pt x="61036" y="1649689"/>
                </a:cubicBezTo>
                <a:cubicBezTo>
                  <a:pt x="70116" y="1640003"/>
                  <a:pt x="89951" y="1618271"/>
                  <a:pt x="99636" y="1604836"/>
                </a:cubicBezTo>
                <a:cubicBezTo>
                  <a:pt x="109321" y="1591401"/>
                  <a:pt x="112755" y="1580023"/>
                  <a:pt x="119146" y="1569082"/>
                </a:cubicBezTo>
                <a:cubicBezTo>
                  <a:pt x="125537" y="1558141"/>
                  <a:pt x="130911" y="1552005"/>
                  <a:pt x="137984" y="1539192"/>
                </a:cubicBezTo>
                <a:cubicBezTo>
                  <a:pt x="145057" y="1526380"/>
                  <a:pt x="150576" y="1519502"/>
                  <a:pt x="161582" y="1492207"/>
                </a:cubicBezTo>
                <a:cubicBezTo>
                  <a:pt x="172588" y="1464912"/>
                  <a:pt x="194672" y="1400949"/>
                  <a:pt x="204019" y="1375419"/>
                </a:cubicBezTo>
                <a:cubicBezTo>
                  <a:pt x="213366" y="1349889"/>
                  <a:pt x="212855" y="1351055"/>
                  <a:pt x="217667" y="1339025"/>
                </a:cubicBezTo>
                <a:cubicBezTo>
                  <a:pt x="221956" y="1328302"/>
                  <a:pt x="227168" y="1317959"/>
                  <a:pt x="231314" y="1307180"/>
                </a:cubicBezTo>
                <a:cubicBezTo>
                  <a:pt x="251836" y="1253823"/>
                  <a:pt x="227420" y="1305870"/>
                  <a:pt x="254061" y="1252589"/>
                </a:cubicBezTo>
                <a:cubicBezTo>
                  <a:pt x="257094" y="1237425"/>
                  <a:pt x="259409" y="1222100"/>
                  <a:pt x="263159" y="1207097"/>
                </a:cubicBezTo>
                <a:cubicBezTo>
                  <a:pt x="264675" y="1201031"/>
                  <a:pt x="265990" y="1194912"/>
                  <a:pt x="267708" y="1188900"/>
                </a:cubicBezTo>
                <a:cubicBezTo>
                  <a:pt x="269025" y="1184289"/>
                  <a:pt x="271095" y="1179904"/>
                  <a:pt x="272258" y="1175252"/>
                </a:cubicBezTo>
                <a:cubicBezTo>
                  <a:pt x="274133" y="1167751"/>
                  <a:pt x="274585" y="1159912"/>
                  <a:pt x="276807" y="1152506"/>
                </a:cubicBezTo>
                <a:cubicBezTo>
                  <a:pt x="279153" y="1144684"/>
                  <a:pt x="283558" y="1137581"/>
                  <a:pt x="285905" y="1129759"/>
                </a:cubicBezTo>
                <a:cubicBezTo>
                  <a:pt x="288127" y="1122353"/>
                  <a:pt x="288613" y="1119541"/>
                  <a:pt x="290455" y="1107013"/>
                </a:cubicBezTo>
                <a:cubicBezTo>
                  <a:pt x="292297" y="1094485"/>
                  <a:pt x="289439" y="1077152"/>
                  <a:pt x="296959" y="1054590"/>
                </a:cubicBezTo>
                <a:cubicBezTo>
                  <a:pt x="295443" y="1015163"/>
                  <a:pt x="305328" y="1018125"/>
                  <a:pt x="299553" y="938691"/>
                </a:cubicBezTo>
                <a:cubicBezTo>
                  <a:pt x="293778" y="859257"/>
                  <a:pt x="303411" y="685765"/>
                  <a:pt x="262306" y="577985"/>
                </a:cubicBezTo>
                <a:cubicBezTo>
                  <a:pt x="260790" y="573436"/>
                  <a:pt x="256371" y="551389"/>
                  <a:pt x="254061" y="542906"/>
                </a:cubicBezTo>
                <a:cubicBezTo>
                  <a:pt x="251751" y="534424"/>
                  <a:pt x="249637" y="534672"/>
                  <a:pt x="248446" y="527090"/>
                </a:cubicBezTo>
                <a:cubicBezTo>
                  <a:pt x="247255" y="519508"/>
                  <a:pt x="252983" y="506512"/>
                  <a:pt x="246917" y="497413"/>
                </a:cubicBezTo>
                <a:cubicBezTo>
                  <a:pt x="245400" y="488315"/>
                  <a:pt x="243452" y="477700"/>
                  <a:pt x="242368" y="470118"/>
                </a:cubicBezTo>
                <a:cubicBezTo>
                  <a:pt x="241284" y="462536"/>
                  <a:pt x="240413" y="464667"/>
                  <a:pt x="240413" y="451920"/>
                </a:cubicBezTo>
                <a:cubicBezTo>
                  <a:pt x="240413" y="439173"/>
                  <a:pt x="241822" y="408258"/>
                  <a:pt x="242367" y="393633"/>
                </a:cubicBezTo>
                <a:cubicBezTo>
                  <a:pt x="242912" y="379008"/>
                  <a:pt x="243109" y="374132"/>
                  <a:pt x="243683" y="364169"/>
                </a:cubicBezTo>
                <a:cubicBezTo>
                  <a:pt x="244257" y="354206"/>
                  <a:pt x="242781" y="339919"/>
                  <a:pt x="245814" y="333853"/>
                </a:cubicBezTo>
                <a:cubicBezTo>
                  <a:pt x="244298" y="323238"/>
                  <a:pt x="248137" y="338226"/>
                  <a:pt x="249511" y="329092"/>
                </a:cubicBezTo>
                <a:cubicBezTo>
                  <a:pt x="250885" y="319958"/>
                  <a:pt x="252219" y="300279"/>
                  <a:pt x="254061" y="279049"/>
                </a:cubicBezTo>
                <a:cubicBezTo>
                  <a:pt x="255903" y="257819"/>
                  <a:pt x="259048" y="220667"/>
                  <a:pt x="260564" y="201712"/>
                </a:cubicBezTo>
                <a:cubicBezTo>
                  <a:pt x="262080" y="182757"/>
                  <a:pt x="264675" y="177449"/>
                  <a:pt x="263159" y="165318"/>
                </a:cubicBezTo>
                <a:cubicBezTo>
                  <a:pt x="266192" y="160769"/>
                  <a:pt x="267709" y="160840"/>
                  <a:pt x="272258" y="151670"/>
                </a:cubicBezTo>
                <a:cubicBezTo>
                  <a:pt x="276807" y="142500"/>
                  <a:pt x="268286" y="143552"/>
                  <a:pt x="290455" y="110300"/>
                </a:cubicBezTo>
                <a:cubicBezTo>
                  <a:pt x="312097" y="45370"/>
                  <a:pt x="301069" y="82601"/>
                  <a:pt x="304102" y="74332"/>
                </a:cubicBezTo>
                <a:cubicBezTo>
                  <a:pt x="307135" y="66063"/>
                  <a:pt x="305619" y="66496"/>
                  <a:pt x="308652" y="60685"/>
                </a:cubicBezTo>
                <a:cubicBezTo>
                  <a:pt x="311685" y="54874"/>
                  <a:pt x="317892" y="41356"/>
                  <a:pt x="322299" y="39467"/>
                </a:cubicBezTo>
                <a:cubicBezTo>
                  <a:pt x="338465" y="32538"/>
                  <a:pt x="342815" y="13740"/>
                  <a:pt x="356525" y="4600"/>
                </a:cubicBezTo>
                <a:cubicBezTo>
                  <a:pt x="367505" y="-11868"/>
                  <a:pt x="381397" y="19824"/>
                  <a:pt x="384033" y="3751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rgbClr val="D9B8BA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A31FF2B7-4702-369B-5FE2-1099A6967507}"/>
              </a:ext>
            </a:extLst>
          </p:cNvPr>
          <p:cNvSpPr/>
          <p:nvPr/>
        </p:nvSpPr>
        <p:spPr>
          <a:xfrm>
            <a:off x="4919663" y="2269331"/>
            <a:ext cx="1534150" cy="802638"/>
          </a:xfrm>
          <a:custGeom>
            <a:avLst/>
            <a:gdLst>
              <a:gd name="connsiteX0" fmla="*/ 1502568 w 1534150"/>
              <a:gd name="connsiteY0" fmla="*/ 309563 h 781050"/>
              <a:gd name="connsiteX1" fmla="*/ 1490662 w 1534150"/>
              <a:gd name="connsiteY1" fmla="*/ 307182 h 781050"/>
              <a:gd name="connsiteX2" fmla="*/ 1481137 w 1534150"/>
              <a:gd name="connsiteY2" fmla="*/ 300038 h 781050"/>
              <a:gd name="connsiteX3" fmla="*/ 1473993 w 1534150"/>
              <a:gd name="connsiteY3" fmla="*/ 297657 h 781050"/>
              <a:gd name="connsiteX4" fmla="*/ 1464468 w 1534150"/>
              <a:gd name="connsiteY4" fmla="*/ 290513 h 781050"/>
              <a:gd name="connsiteX5" fmla="*/ 1450181 w 1534150"/>
              <a:gd name="connsiteY5" fmla="*/ 285750 h 781050"/>
              <a:gd name="connsiteX6" fmla="*/ 1433512 w 1534150"/>
              <a:gd name="connsiteY6" fmla="*/ 278607 h 781050"/>
              <a:gd name="connsiteX7" fmla="*/ 1419225 w 1534150"/>
              <a:gd name="connsiteY7" fmla="*/ 273844 h 781050"/>
              <a:gd name="connsiteX8" fmla="*/ 1412081 w 1534150"/>
              <a:gd name="connsiteY8" fmla="*/ 271463 h 781050"/>
              <a:gd name="connsiteX9" fmla="*/ 1402556 w 1534150"/>
              <a:gd name="connsiteY9" fmla="*/ 269082 h 781050"/>
              <a:gd name="connsiteX10" fmla="*/ 1393031 w 1534150"/>
              <a:gd name="connsiteY10" fmla="*/ 264319 h 781050"/>
              <a:gd name="connsiteX11" fmla="*/ 1335881 w 1534150"/>
              <a:gd name="connsiteY11" fmla="*/ 259557 h 781050"/>
              <a:gd name="connsiteX12" fmla="*/ 1321593 w 1534150"/>
              <a:gd name="connsiteY12" fmla="*/ 257175 h 781050"/>
              <a:gd name="connsiteX13" fmla="*/ 1307306 w 1534150"/>
              <a:gd name="connsiteY13" fmla="*/ 252413 h 781050"/>
              <a:gd name="connsiteX14" fmla="*/ 1276350 w 1534150"/>
              <a:gd name="connsiteY14" fmla="*/ 247650 h 781050"/>
              <a:gd name="connsiteX15" fmla="*/ 1259681 w 1534150"/>
              <a:gd name="connsiteY15" fmla="*/ 245269 h 781050"/>
              <a:gd name="connsiteX16" fmla="*/ 1247775 w 1534150"/>
              <a:gd name="connsiteY16" fmla="*/ 242888 h 781050"/>
              <a:gd name="connsiteX17" fmla="*/ 1238250 w 1534150"/>
              <a:gd name="connsiteY17" fmla="*/ 240507 h 781050"/>
              <a:gd name="connsiteX18" fmla="*/ 1185862 w 1534150"/>
              <a:gd name="connsiteY18" fmla="*/ 235744 h 781050"/>
              <a:gd name="connsiteX19" fmla="*/ 1131093 w 1534150"/>
              <a:gd name="connsiteY19" fmla="*/ 235744 h 781050"/>
              <a:gd name="connsiteX20" fmla="*/ 1062037 w 1534150"/>
              <a:gd name="connsiteY20" fmla="*/ 233363 h 781050"/>
              <a:gd name="connsiteX21" fmla="*/ 878681 w 1534150"/>
              <a:gd name="connsiteY21" fmla="*/ 235744 h 781050"/>
              <a:gd name="connsiteX22" fmla="*/ 857250 w 1534150"/>
              <a:gd name="connsiteY22" fmla="*/ 245269 h 781050"/>
              <a:gd name="connsiteX23" fmla="*/ 845343 w 1534150"/>
              <a:gd name="connsiteY23" fmla="*/ 250032 h 781050"/>
              <a:gd name="connsiteX24" fmla="*/ 828675 w 1534150"/>
              <a:gd name="connsiteY24" fmla="*/ 254794 h 781050"/>
              <a:gd name="connsiteX25" fmla="*/ 788193 w 1534150"/>
              <a:gd name="connsiteY25" fmla="*/ 259557 h 781050"/>
              <a:gd name="connsiteX26" fmla="*/ 738187 w 1534150"/>
              <a:gd name="connsiteY26" fmla="*/ 269082 h 781050"/>
              <a:gd name="connsiteX27" fmla="*/ 723900 w 1534150"/>
              <a:gd name="connsiteY27" fmla="*/ 273844 h 781050"/>
              <a:gd name="connsiteX28" fmla="*/ 716756 w 1534150"/>
              <a:gd name="connsiteY28" fmla="*/ 278607 h 781050"/>
              <a:gd name="connsiteX29" fmla="*/ 695325 w 1534150"/>
              <a:gd name="connsiteY29" fmla="*/ 283369 h 781050"/>
              <a:gd name="connsiteX30" fmla="*/ 683418 w 1534150"/>
              <a:gd name="connsiteY30" fmla="*/ 290513 h 781050"/>
              <a:gd name="connsiteX31" fmla="*/ 647700 w 1534150"/>
              <a:gd name="connsiteY31" fmla="*/ 302419 h 781050"/>
              <a:gd name="connsiteX32" fmla="*/ 626268 w 1534150"/>
              <a:gd name="connsiteY32" fmla="*/ 309563 h 781050"/>
              <a:gd name="connsiteX33" fmla="*/ 616743 w 1534150"/>
              <a:gd name="connsiteY33" fmla="*/ 314325 h 781050"/>
              <a:gd name="connsiteX34" fmla="*/ 609600 w 1534150"/>
              <a:gd name="connsiteY34" fmla="*/ 319088 h 781050"/>
              <a:gd name="connsiteX35" fmla="*/ 595312 w 1534150"/>
              <a:gd name="connsiteY35" fmla="*/ 321469 h 781050"/>
              <a:gd name="connsiteX36" fmla="*/ 588168 w 1534150"/>
              <a:gd name="connsiteY36" fmla="*/ 326232 h 781050"/>
              <a:gd name="connsiteX37" fmla="*/ 569118 w 1534150"/>
              <a:gd name="connsiteY37" fmla="*/ 328613 h 781050"/>
              <a:gd name="connsiteX38" fmla="*/ 557212 w 1534150"/>
              <a:gd name="connsiteY38" fmla="*/ 340519 h 781050"/>
              <a:gd name="connsiteX39" fmla="*/ 535781 w 1534150"/>
              <a:gd name="connsiteY39" fmla="*/ 350044 h 781050"/>
              <a:gd name="connsiteX40" fmla="*/ 528637 w 1534150"/>
              <a:gd name="connsiteY40" fmla="*/ 357188 h 781050"/>
              <a:gd name="connsiteX41" fmla="*/ 521493 w 1534150"/>
              <a:gd name="connsiteY41" fmla="*/ 359569 h 781050"/>
              <a:gd name="connsiteX42" fmla="*/ 509587 w 1534150"/>
              <a:gd name="connsiteY42" fmla="*/ 364332 h 781050"/>
              <a:gd name="connsiteX43" fmla="*/ 483393 w 1534150"/>
              <a:gd name="connsiteY43" fmla="*/ 373857 h 781050"/>
              <a:gd name="connsiteX44" fmla="*/ 476250 w 1534150"/>
              <a:gd name="connsiteY44" fmla="*/ 378619 h 781050"/>
              <a:gd name="connsiteX45" fmla="*/ 457200 w 1534150"/>
              <a:gd name="connsiteY45" fmla="*/ 388144 h 781050"/>
              <a:gd name="connsiteX46" fmla="*/ 440531 w 1534150"/>
              <a:gd name="connsiteY46" fmla="*/ 397669 h 781050"/>
              <a:gd name="connsiteX47" fmla="*/ 433387 w 1534150"/>
              <a:gd name="connsiteY47" fmla="*/ 402432 h 781050"/>
              <a:gd name="connsiteX48" fmla="*/ 421481 w 1534150"/>
              <a:gd name="connsiteY48" fmla="*/ 409575 h 781050"/>
              <a:gd name="connsiteX49" fmla="*/ 404812 w 1534150"/>
              <a:gd name="connsiteY49" fmla="*/ 428625 h 781050"/>
              <a:gd name="connsiteX50" fmla="*/ 395287 w 1534150"/>
              <a:gd name="connsiteY50" fmla="*/ 431007 h 781050"/>
              <a:gd name="connsiteX51" fmla="*/ 390525 w 1534150"/>
              <a:gd name="connsiteY51" fmla="*/ 438150 h 781050"/>
              <a:gd name="connsiteX52" fmla="*/ 383381 w 1534150"/>
              <a:gd name="connsiteY52" fmla="*/ 442913 h 781050"/>
              <a:gd name="connsiteX53" fmla="*/ 373856 w 1534150"/>
              <a:gd name="connsiteY53" fmla="*/ 450057 h 781050"/>
              <a:gd name="connsiteX54" fmla="*/ 366712 w 1534150"/>
              <a:gd name="connsiteY54" fmla="*/ 457200 h 781050"/>
              <a:gd name="connsiteX55" fmla="*/ 357187 w 1534150"/>
              <a:gd name="connsiteY55" fmla="*/ 461963 h 781050"/>
              <a:gd name="connsiteX56" fmla="*/ 335756 w 1534150"/>
              <a:gd name="connsiteY56" fmla="*/ 473869 h 781050"/>
              <a:gd name="connsiteX57" fmla="*/ 319087 w 1534150"/>
              <a:gd name="connsiteY57" fmla="*/ 492919 h 781050"/>
              <a:gd name="connsiteX58" fmla="*/ 290512 w 1534150"/>
              <a:gd name="connsiteY58" fmla="*/ 521494 h 781050"/>
              <a:gd name="connsiteX59" fmla="*/ 269081 w 1534150"/>
              <a:gd name="connsiteY59" fmla="*/ 542925 h 781050"/>
              <a:gd name="connsiteX60" fmla="*/ 261937 w 1534150"/>
              <a:gd name="connsiteY60" fmla="*/ 550069 h 781050"/>
              <a:gd name="connsiteX61" fmla="*/ 252412 w 1534150"/>
              <a:gd name="connsiteY61" fmla="*/ 564357 h 781050"/>
              <a:gd name="connsiteX62" fmla="*/ 245268 w 1534150"/>
              <a:gd name="connsiteY62" fmla="*/ 571500 h 781050"/>
              <a:gd name="connsiteX63" fmla="*/ 223837 w 1534150"/>
              <a:gd name="connsiteY63" fmla="*/ 597694 h 781050"/>
              <a:gd name="connsiteX64" fmla="*/ 207168 w 1534150"/>
              <a:gd name="connsiteY64" fmla="*/ 614363 h 781050"/>
              <a:gd name="connsiteX65" fmla="*/ 197643 w 1534150"/>
              <a:gd name="connsiteY65" fmla="*/ 623888 h 781050"/>
              <a:gd name="connsiteX66" fmla="*/ 178593 w 1534150"/>
              <a:gd name="connsiteY66" fmla="*/ 647700 h 781050"/>
              <a:gd name="connsiteX67" fmla="*/ 173831 w 1534150"/>
              <a:gd name="connsiteY67" fmla="*/ 661988 h 781050"/>
              <a:gd name="connsiteX68" fmla="*/ 161925 w 1534150"/>
              <a:gd name="connsiteY68" fmla="*/ 678657 h 781050"/>
              <a:gd name="connsiteX69" fmla="*/ 157162 w 1534150"/>
              <a:gd name="connsiteY69" fmla="*/ 685800 h 781050"/>
              <a:gd name="connsiteX70" fmla="*/ 142875 w 1534150"/>
              <a:gd name="connsiteY70" fmla="*/ 697707 h 781050"/>
              <a:gd name="connsiteX71" fmla="*/ 138112 w 1534150"/>
              <a:gd name="connsiteY71" fmla="*/ 704850 h 781050"/>
              <a:gd name="connsiteX72" fmla="*/ 121443 w 1534150"/>
              <a:gd name="connsiteY72" fmla="*/ 721519 h 781050"/>
              <a:gd name="connsiteX73" fmla="*/ 104775 w 1534150"/>
              <a:gd name="connsiteY73" fmla="*/ 745332 h 781050"/>
              <a:gd name="connsiteX74" fmla="*/ 100012 w 1534150"/>
              <a:gd name="connsiteY74" fmla="*/ 752475 h 781050"/>
              <a:gd name="connsiteX75" fmla="*/ 92868 w 1534150"/>
              <a:gd name="connsiteY75" fmla="*/ 759619 h 781050"/>
              <a:gd name="connsiteX76" fmla="*/ 80962 w 1534150"/>
              <a:gd name="connsiteY76" fmla="*/ 773907 h 781050"/>
              <a:gd name="connsiteX77" fmla="*/ 59531 w 1534150"/>
              <a:gd name="connsiteY77" fmla="*/ 781050 h 781050"/>
              <a:gd name="connsiteX78" fmla="*/ 33337 w 1534150"/>
              <a:gd name="connsiteY78" fmla="*/ 778669 h 781050"/>
              <a:gd name="connsiteX79" fmla="*/ 26193 w 1534150"/>
              <a:gd name="connsiteY79" fmla="*/ 766763 h 781050"/>
              <a:gd name="connsiteX80" fmla="*/ 19050 w 1534150"/>
              <a:gd name="connsiteY80" fmla="*/ 757238 h 781050"/>
              <a:gd name="connsiteX81" fmla="*/ 4762 w 1534150"/>
              <a:gd name="connsiteY81" fmla="*/ 716757 h 781050"/>
              <a:gd name="connsiteX82" fmla="*/ 0 w 1534150"/>
              <a:gd name="connsiteY82" fmla="*/ 695325 h 781050"/>
              <a:gd name="connsiteX83" fmla="*/ 2381 w 1534150"/>
              <a:gd name="connsiteY83" fmla="*/ 657225 h 781050"/>
              <a:gd name="connsiteX84" fmla="*/ 4762 w 1534150"/>
              <a:gd name="connsiteY84" fmla="*/ 638175 h 781050"/>
              <a:gd name="connsiteX85" fmla="*/ 38100 w 1534150"/>
              <a:gd name="connsiteY85" fmla="*/ 557213 h 781050"/>
              <a:gd name="connsiteX86" fmla="*/ 50006 w 1534150"/>
              <a:gd name="connsiteY86" fmla="*/ 528638 h 781050"/>
              <a:gd name="connsiteX87" fmla="*/ 59531 w 1534150"/>
              <a:gd name="connsiteY87" fmla="*/ 500063 h 781050"/>
              <a:gd name="connsiteX88" fmla="*/ 71437 w 1534150"/>
              <a:gd name="connsiteY88" fmla="*/ 483394 h 781050"/>
              <a:gd name="connsiteX89" fmla="*/ 80962 w 1534150"/>
              <a:gd name="connsiteY89" fmla="*/ 464344 h 781050"/>
              <a:gd name="connsiteX90" fmla="*/ 95250 w 1534150"/>
              <a:gd name="connsiteY90" fmla="*/ 442913 h 781050"/>
              <a:gd name="connsiteX91" fmla="*/ 107156 w 1534150"/>
              <a:gd name="connsiteY91" fmla="*/ 419100 h 781050"/>
              <a:gd name="connsiteX92" fmla="*/ 150018 w 1534150"/>
              <a:gd name="connsiteY92" fmla="*/ 369094 h 781050"/>
              <a:gd name="connsiteX93" fmla="*/ 190500 w 1534150"/>
              <a:gd name="connsiteY93" fmla="*/ 300038 h 781050"/>
              <a:gd name="connsiteX94" fmla="*/ 207168 w 1534150"/>
              <a:gd name="connsiteY94" fmla="*/ 271463 h 781050"/>
              <a:gd name="connsiteX95" fmla="*/ 223837 w 1534150"/>
              <a:gd name="connsiteY95" fmla="*/ 252413 h 781050"/>
              <a:gd name="connsiteX96" fmla="*/ 242887 w 1534150"/>
              <a:gd name="connsiteY96" fmla="*/ 221457 h 781050"/>
              <a:gd name="connsiteX97" fmla="*/ 273843 w 1534150"/>
              <a:gd name="connsiteY97" fmla="*/ 188119 h 781050"/>
              <a:gd name="connsiteX98" fmla="*/ 297656 w 1534150"/>
              <a:gd name="connsiteY98" fmla="*/ 159544 h 781050"/>
              <a:gd name="connsiteX99" fmla="*/ 314325 w 1534150"/>
              <a:gd name="connsiteY99" fmla="*/ 142875 h 781050"/>
              <a:gd name="connsiteX100" fmla="*/ 323850 w 1534150"/>
              <a:gd name="connsiteY100" fmla="*/ 128588 h 781050"/>
              <a:gd name="connsiteX101" fmla="*/ 364331 w 1534150"/>
              <a:gd name="connsiteY101" fmla="*/ 88107 h 781050"/>
              <a:gd name="connsiteX102" fmla="*/ 411956 w 1534150"/>
              <a:gd name="connsiteY102" fmla="*/ 54769 h 781050"/>
              <a:gd name="connsiteX103" fmla="*/ 478631 w 1534150"/>
              <a:gd name="connsiteY103" fmla="*/ 28575 h 781050"/>
              <a:gd name="connsiteX104" fmla="*/ 509587 w 1534150"/>
              <a:gd name="connsiteY104" fmla="*/ 16669 h 781050"/>
              <a:gd name="connsiteX105" fmla="*/ 571500 w 1534150"/>
              <a:gd name="connsiteY105" fmla="*/ 4763 h 781050"/>
              <a:gd name="connsiteX106" fmla="*/ 676275 w 1534150"/>
              <a:gd name="connsiteY106" fmla="*/ 0 h 781050"/>
              <a:gd name="connsiteX107" fmla="*/ 754856 w 1534150"/>
              <a:gd name="connsiteY107" fmla="*/ 2382 h 781050"/>
              <a:gd name="connsiteX108" fmla="*/ 1021556 w 1534150"/>
              <a:gd name="connsiteY108" fmla="*/ 7144 h 781050"/>
              <a:gd name="connsiteX109" fmla="*/ 1085850 w 1534150"/>
              <a:gd name="connsiteY109" fmla="*/ 16669 h 781050"/>
              <a:gd name="connsiteX110" fmla="*/ 1109662 w 1534150"/>
              <a:gd name="connsiteY110" fmla="*/ 21432 h 781050"/>
              <a:gd name="connsiteX111" fmla="*/ 1138237 w 1534150"/>
              <a:gd name="connsiteY111" fmla="*/ 28575 h 781050"/>
              <a:gd name="connsiteX112" fmla="*/ 1164431 w 1534150"/>
              <a:gd name="connsiteY112" fmla="*/ 33338 h 781050"/>
              <a:gd name="connsiteX113" fmla="*/ 1185862 w 1534150"/>
              <a:gd name="connsiteY113" fmla="*/ 42863 h 781050"/>
              <a:gd name="connsiteX114" fmla="*/ 1247775 w 1534150"/>
              <a:gd name="connsiteY114" fmla="*/ 64294 h 781050"/>
              <a:gd name="connsiteX115" fmla="*/ 1302543 w 1534150"/>
              <a:gd name="connsiteY115" fmla="*/ 88107 h 781050"/>
              <a:gd name="connsiteX116" fmla="*/ 1352550 w 1534150"/>
              <a:gd name="connsiteY116" fmla="*/ 114300 h 781050"/>
              <a:gd name="connsiteX117" fmla="*/ 1395412 w 1534150"/>
              <a:gd name="connsiteY117" fmla="*/ 133350 h 781050"/>
              <a:gd name="connsiteX118" fmla="*/ 1412081 w 1534150"/>
              <a:gd name="connsiteY118" fmla="*/ 140494 h 781050"/>
              <a:gd name="connsiteX119" fmla="*/ 1426368 w 1534150"/>
              <a:gd name="connsiteY119" fmla="*/ 147638 h 781050"/>
              <a:gd name="connsiteX120" fmla="*/ 1447800 w 1534150"/>
              <a:gd name="connsiteY120" fmla="*/ 157163 h 781050"/>
              <a:gd name="connsiteX121" fmla="*/ 1466850 w 1534150"/>
              <a:gd name="connsiteY121" fmla="*/ 173832 h 781050"/>
              <a:gd name="connsiteX122" fmla="*/ 1490662 w 1534150"/>
              <a:gd name="connsiteY122" fmla="*/ 190500 h 781050"/>
              <a:gd name="connsiteX123" fmla="*/ 1495425 w 1534150"/>
              <a:gd name="connsiteY123" fmla="*/ 197644 h 781050"/>
              <a:gd name="connsiteX124" fmla="*/ 1516856 w 1534150"/>
              <a:gd name="connsiteY124" fmla="*/ 214313 h 781050"/>
              <a:gd name="connsiteX125" fmla="*/ 1521618 w 1534150"/>
              <a:gd name="connsiteY125" fmla="*/ 226219 h 781050"/>
              <a:gd name="connsiteX126" fmla="*/ 1526381 w 1534150"/>
              <a:gd name="connsiteY126" fmla="*/ 235744 h 781050"/>
              <a:gd name="connsiteX127" fmla="*/ 1528762 w 1534150"/>
              <a:gd name="connsiteY127" fmla="*/ 245269 h 781050"/>
              <a:gd name="connsiteX128" fmla="*/ 1531143 w 1534150"/>
              <a:gd name="connsiteY128" fmla="*/ 269082 h 781050"/>
              <a:gd name="connsiteX129" fmla="*/ 1531143 w 1534150"/>
              <a:gd name="connsiteY129" fmla="*/ 300038 h 781050"/>
              <a:gd name="connsiteX130" fmla="*/ 1512093 w 1534150"/>
              <a:gd name="connsiteY130" fmla="*/ 316707 h 781050"/>
              <a:gd name="connsiteX131" fmla="*/ 1502568 w 1534150"/>
              <a:gd name="connsiteY131" fmla="*/ 309563 h 781050"/>
              <a:gd name="connsiteX0" fmla="*/ 1502568 w 1534150"/>
              <a:gd name="connsiteY0" fmla="*/ 309563 h 803177"/>
              <a:gd name="connsiteX1" fmla="*/ 1490662 w 1534150"/>
              <a:gd name="connsiteY1" fmla="*/ 307182 h 803177"/>
              <a:gd name="connsiteX2" fmla="*/ 1481137 w 1534150"/>
              <a:gd name="connsiteY2" fmla="*/ 300038 h 803177"/>
              <a:gd name="connsiteX3" fmla="*/ 1473993 w 1534150"/>
              <a:gd name="connsiteY3" fmla="*/ 297657 h 803177"/>
              <a:gd name="connsiteX4" fmla="*/ 1464468 w 1534150"/>
              <a:gd name="connsiteY4" fmla="*/ 290513 h 803177"/>
              <a:gd name="connsiteX5" fmla="*/ 1450181 w 1534150"/>
              <a:gd name="connsiteY5" fmla="*/ 285750 h 803177"/>
              <a:gd name="connsiteX6" fmla="*/ 1433512 w 1534150"/>
              <a:gd name="connsiteY6" fmla="*/ 278607 h 803177"/>
              <a:gd name="connsiteX7" fmla="*/ 1419225 w 1534150"/>
              <a:gd name="connsiteY7" fmla="*/ 273844 h 803177"/>
              <a:gd name="connsiteX8" fmla="*/ 1412081 w 1534150"/>
              <a:gd name="connsiteY8" fmla="*/ 271463 h 803177"/>
              <a:gd name="connsiteX9" fmla="*/ 1402556 w 1534150"/>
              <a:gd name="connsiteY9" fmla="*/ 269082 h 803177"/>
              <a:gd name="connsiteX10" fmla="*/ 1393031 w 1534150"/>
              <a:gd name="connsiteY10" fmla="*/ 264319 h 803177"/>
              <a:gd name="connsiteX11" fmla="*/ 1335881 w 1534150"/>
              <a:gd name="connsiteY11" fmla="*/ 259557 h 803177"/>
              <a:gd name="connsiteX12" fmla="*/ 1321593 w 1534150"/>
              <a:gd name="connsiteY12" fmla="*/ 257175 h 803177"/>
              <a:gd name="connsiteX13" fmla="*/ 1307306 w 1534150"/>
              <a:gd name="connsiteY13" fmla="*/ 252413 h 803177"/>
              <a:gd name="connsiteX14" fmla="*/ 1276350 w 1534150"/>
              <a:gd name="connsiteY14" fmla="*/ 247650 h 803177"/>
              <a:gd name="connsiteX15" fmla="*/ 1259681 w 1534150"/>
              <a:gd name="connsiteY15" fmla="*/ 245269 h 803177"/>
              <a:gd name="connsiteX16" fmla="*/ 1247775 w 1534150"/>
              <a:gd name="connsiteY16" fmla="*/ 242888 h 803177"/>
              <a:gd name="connsiteX17" fmla="*/ 1238250 w 1534150"/>
              <a:gd name="connsiteY17" fmla="*/ 240507 h 803177"/>
              <a:gd name="connsiteX18" fmla="*/ 1185862 w 1534150"/>
              <a:gd name="connsiteY18" fmla="*/ 235744 h 803177"/>
              <a:gd name="connsiteX19" fmla="*/ 1131093 w 1534150"/>
              <a:gd name="connsiteY19" fmla="*/ 235744 h 803177"/>
              <a:gd name="connsiteX20" fmla="*/ 1062037 w 1534150"/>
              <a:gd name="connsiteY20" fmla="*/ 233363 h 803177"/>
              <a:gd name="connsiteX21" fmla="*/ 878681 w 1534150"/>
              <a:gd name="connsiteY21" fmla="*/ 235744 h 803177"/>
              <a:gd name="connsiteX22" fmla="*/ 857250 w 1534150"/>
              <a:gd name="connsiteY22" fmla="*/ 245269 h 803177"/>
              <a:gd name="connsiteX23" fmla="*/ 845343 w 1534150"/>
              <a:gd name="connsiteY23" fmla="*/ 250032 h 803177"/>
              <a:gd name="connsiteX24" fmla="*/ 828675 w 1534150"/>
              <a:gd name="connsiteY24" fmla="*/ 254794 h 803177"/>
              <a:gd name="connsiteX25" fmla="*/ 788193 w 1534150"/>
              <a:gd name="connsiteY25" fmla="*/ 259557 h 803177"/>
              <a:gd name="connsiteX26" fmla="*/ 738187 w 1534150"/>
              <a:gd name="connsiteY26" fmla="*/ 269082 h 803177"/>
              <a:gd name="connsiteX27" fmla="*/ 723900 w 1534150"/>
              <a:gd name="connsiteY27" fmla="*/ 273844 h 803177"/>
              <a:gd name="connsiteX28" fmla="*/ 716756 w 1534150"/>
              <a:gd name="connsiteY28" fmla="*/ 278607 h 803177"/>
              <a:gd name="connsiteX29" fmla="*/ 695325 w 1534150"/>
              <a:gd name="connsiteY29" fmla="*/ 283369 h 803177"/>
              <a:gd name="connsiteX30" fmla="*/ 683418 w 1534150"/>
              <a:gd name="connsiteY30" fmla="*/ 290513 h 803177"/>
              <a:gd name="connsiteX31" fmla="*/ 647700 w 1534150"/>
              <a:gd name="connsiteY31" fmla="*/ 302419 h 803177"/>
              <a:gd name="connsiteX32" fmla="*/ 626268 w 1534150"/>
              <a:gd name="connsiteY32" fmla="*/ 309563 h 803177"/>
              <a:gd name="connsiteX33" fmla="*/ 616743 w 1534150"/>
              <a:gd name="connsiteY33" fmla="*/ 314325 h 803177"/>
              <a:gd name="connsiteX34" fmla="*/ 609600 w 1534150"/>
              <a:gd name="connsiteY34" fmla="*/ 319088 h 803177"/>
              <a:gd name="connsiteX35" fmla="*/ 595312 w 1534150"/>
              <a:gd name="connsiteY35" fmla="*/ 321469 h 803177"/>
              <a:gd name="connsiteX36" fmla="*/ 588168 w 1534150"/>
              <a:gd name="connsiteY36" fmla="*/ 326232 h 803177"/>
              <a:gd name="connsiteX37" fmla="*/ 569118 w 1534150"/>
              <a:gd name="connsiteY37" fmla="*/ 328613 h 803177"/>
              <a:gd name="connsiteX38" fmla="*/ 557212 w 1534150"/>
              <a:gd name="connsiteY38" fmla="*/ 340519 h 803177"/>
              <a:gd name="connsiteX39" fmla="*/ 535781 w 1534150"/>
              <a:gd name="connsiteY39" fmla="*/ 350044 h 803177"/>
              <a:gd name="connsiteX40" fmla="*/ 528637 w 1534150"/>
              <a:gd name="connsiteY40" fmla="*/ 357188 h 803177"/>
              <a:gd name="connsiteX41" fmla="*/ 521493 w 1534150"/>
              <a:gd name="connsiteY41" fmla="*/ 359569 h 803177"/>
              <a:gd name="connsiteX42" fmla="*/ 509587 w 1534150"/>
              <a:gd name="connsiteY42" fmla="*/ 364332 h 803177"/>
              <a:gd name="connsiteX43" fmla="*/ 483393 w 1534150"/>
              <a:gd name="connsiteY43" fmla="*/ 373857 h 803177"/>
              <a:gd name="connsiteX44" fmla="*/ 476250 w 1534150"/>
              <a:gd name="connsiteY44" fmla="*/ 378619 h 803177"/>
              <a:gd name="connsiteX45" fmla="*/ 457200 w 1534150"/>
              <a:gd name="connsiteY45" fmla="*/ 388144 h 803177"/>
              <a:gd name="connsiteX46" fmla="*/ 440531 w 1534150"/>
              <a:gd name="connsiteY46" fmla="*/ 397669 h 803177"/>
              <a:gd name="connsiteX47" fmla="*/ 433387 w 1534150"/>
              <a:gd name="connsiteY47" fmla="*/ 402432 h 803177"/>
              <a:gd name="connsiteX48" fmla="*/ 421481 w 1534150"/>
              <a:gd name="connsiteY48" fmla="*/ 409575 h 803177"/>
              <a:gd name="connsiteX49" fmla="*/ 404812 w 1534150"/>
              <a:gd name="connsiteY49" fmla="*/ 428625 h 803177"/>
              <a:gd name="connsiteX50" fmla="*/ 395287 w 1534150"/>
              <a:gd name="connsiteY50" fmla="*/ 431007 h 803177"/>
              <a:gd name="connsiteX51" fmla="*/ 390525 w 1534150"/>
              <a:gd name="connsiteY51" fmla="*/ 438150 h 803177"/>
              <a:gd name="connsiteX52" fmla="*/ 383381 w 1534150"/>
              <a:gd name="connsiteY52" fmla="*/ 442913 h 803177"/>
              <a:gd name="connsiteX53" fmla="*/ 373856 w 1534150"/>
              <a:gd name="connsiteY53" fmla="*/ 450057 h 803177"/>
              <a:gd name="connsiteX54" fmla="*/ 366712 w 1534150"/>
              <a:gd name="connsiteY54" fmla="*/ 457200 h 803177"/>
              <a:gd name="connsiteX55" fmla="*/ 357187 w 1534150"/>
              <a:gd name="connsiteY55" fmla="*/ 461963 h 803177"/>
              <a:gd name="connsiteX56" fmla="*/ 335756 w 1534150"/>
              <a:gd name="connsiteY56" fmla="*/ 473869 h 803177"/>
              <a:gd name="connsiteX57" fmla="*/ 319087 w 1534150"/>
              <a:gd name="connsiteY57" fmla="*/ 492919 h 803177"/>
              <a:gd name="connsiteX58" fmla="*/ 290512 w 1534150"/>
              <a:gd name="connsiteY58" fmla="*/ 521494 h 803177"/>
              <a:gd name="connsiteX59" fmla="*/ 269081 w 1534150"/>
              <a:gd name="connsiteY59" fmla="*/ 542925 h 803177"/>
              <a:gd name="connsiteX60" fmla="*/ 261937 w 1534150"/>
              <a:gd name="connsiteY60" fmla="*/ 550069 h 803177"/>
              <a:gd name="connsiteX61" fmla="*/ 252412 w 1534150"/>
              <a:gd name="connsiteY61" fmla="*/ 564357 h 803177"/>
              <a:gd name="connsiteX62" fmla="*/ 245268 w 1534150"/>
              <a:gd name="connsiteY62" fmla="*/ 571500 h 803177"/>
              <a:gd name="connsiteX63" fmla="*/ 223837 w 1534150"/>
              <a:gd name="connsiteY63" fmla="*/ 597694 h 803177"/>
              <a:gd name="connsiteX64" fmla="*/ 207168 w 1534150"/>
              <a:gd name="connsiteY64" fmla="*/ 614363 h 803177"/>
              <a:gd name="connsiteX65" fmla="*/ 197643 w 1534150"/>
              <a:gd name="connsiteY65" fmla="*/ 623888 h 803177"/>
              <a:gd name="connsiteX66" fmla="*/ 178593 w 1534150"/>
              <a:gd name="connsiteY66" fmla="*/ 647700 h 803177"/>
              <a:gd name="connsiteX67" fmla="*/ 173831 w 1534150"/>
              <a:gd name="connsiteY67" fmla="*/ 661988 h 803177"/>
              <a:gd name="connsiteX68" fmla="*/ 161925 w 1534150"/>
              <a:gd name="connsiteY68" fmla="*/ 678657 h 803177"/>
              <a:gd name="connsiteX69" fmla="*/ 157162 w 1534150"/>
              <a:gd name="connsiteY69" fmla="*/ 685800 h 803177"/>
              <a:gd name="connsiteX70" fmla="*/ 142875 w 1534150"/>
              <a:gd name="connsiteY70" fmla="*/ 697707 h 803177"/>
              <a:gd name="connsiteX71" fmla="*/ 138112 w 1534150"/>
              <a:gd name="connsiteY71" fmla="*/ 704850 h 803177"/>
              <a:gd name="connsiteX72" fmla="*/ 121443 w 1534150"/>
              <a:gd name="connsiteY72" fmla="*/ 721519 h 803177"/>
              <a:gd name="connsiteX73" fmla="*/ 104775 w 1534150"/>
              <a:gd name="connsiteY73" fmla="*/ 745332 h 803177"/>
              <a:gd name="connsiteX74" fmla="*/ 100012 w 1534150"/>
              <a:gd name="connsiteY74" fmla="*/ 752475 h 803177"/>
              <a:gd name="connsiteX75" fmla="*/ 92868 w 1534150"/>
              <a:gd name="connsiteY75" fmla="*/ 759619 h 803177"/>
              <a:gd name="connsiteX76" fmla="*/ 104775 w 1534150"/>
              <a:gd name="connsiteY76" fmla="*/ 802482 h 803177"/>
              <a:gd name="connsiteX77" fmla="*/ 59531 w 1534150"/>
              <a:gd name="connsiteY77" fmla="*/ 781050 h 803177"/>
              <a:gd name="connsiteX78" fmla="*/ 33337 w 1534150"/>
              <a:gd name="connsiteY78" fmla="*/ 778669 h 803177"/>
              <a:gd name="connsiteX79" fmla="*/ 26193 w 1534150"/>
              <a:gd name="connsiteY79" fmla="*/ 766763 h 803177"/>
              <a:gd name="connsiteX80" fmla="*/ 19050 w 1534150"/>
              <a:gd name="connsiteY80" fmla="*/ 757238 h 803177"/>
              <a:gd name="connsiteX81" fmla="*/ 4762 w 1534150"/>
              <a:gd name="connsiteY81" fmla="*/ 716757 h 803177"/>
              <a:gd name="connsiteX82" fmla="*/ 0 w 1534150"/>
              <a:gd name="connsiteY82" fmla="*/ 695325 h 803177"/>
              <a:gd name="connsiteX83" fmla="*/ 2381 w 1534150"/>
              <a:gd name="connsiteY83" fmla="*/ 657225 h 803177"/>
              <a:gd name="connsiteX84" fmla="*/ 4762 w 1534150"/>
              <a:gd name="connsiteY84" fmla="*/ 638175 h 803177"/>
              <a:gd name="connsiteX85" fmla="*/ 38100 w 1534150"/>
              <a:gd name="connsiteY85" fmla="*/ 557213 h 803177"/>
              <a:gd name="connsiteX86" fmla="*/ 50006 w 1534150"/>
              <a:gd name="connsiteY86" fmla="*/ 528638 h 803177"/>
              <a:gd name="connsiteX87" fmla="*/ 59531 w 1534150"/>
              <a:gd name="connsiteY87" fmla="*/ 500063 h 803177"/>
              <a:gd name="connsiteX88" fmla="*/ 71437 w 1534150"/>
              <a:gd name="connsiteY88" fmla="*/ 483394 h 803177"/>
              <a:gd name="connsiteX89" fmla="*/ 80962 w 1534150"/>
              <a:gd name="connsiteY89" fmla="*/ 464344 h 803177"/>
              <a:gd name="connsiteX90" fmla="*/ 95250 w 1534150"/>
              <a:gd name="connsiteY90" fmla="*/ 442913 h 803177"/>
              <a:gd name="connsiteX91" fmla="*/ 107156 w 1534150"/>
              <a:gd name="connsiteY91" fmla="*/ 419100 h 803177"/>
              <a:gd name="connsiteX92" fmla="*/ 150018 w 1534150"/>
              <a:gd name="connsiteY92" fmla="*/ 369094 h 803177"/>
              <a:gd name="connsiteX93" fmla="*/ 190500 w 1534150"/>
              <a:gd name="connsiteY93" fmla="*/ 300038 h 803177"/>
              <a:gd name="connsiteX94" fmla="*/ 207168 w 1534150"/>
              <a:gd name="connsiteY94" fmla="*/ 271463 h 803177"/>
              <a:gd name="connsiteX95" fmla="*/ 223837 w 1534150"/>
              <a:gd name="connsiteY95" fmla="*/ 252413 h 803177"/>
              <a:gd name="connsiteX96" fmla="*/ 242887 w 1534150"/>
              <a:gd name="connsiteY96" fmla="*/ 221457 h 803177"/>
              <a:gd name="connsiteX97" fmla="*/ 273843 w 1534150"/>
              <a:gd name="connsiteY97" fmla="*/ 188119 h 803177"/>
              <a:gd name="connsiteX98" fmla="*/ 297656 w 1534150"/>
              <a:gd name="connsiteY98" fmla="*/ 159544 h 803177"/>
              <a:gd name="connsiteX99" fmla="*/ 314325 w 1534150"/>
              <a:gd name="connsiteY99" fmla="*/ 142875 h 803177"/>
              <a:gd name="connsiteX100" fmla="*/ 323850 w 1534150"/>
              <a:gd name="connsiteY100" fmla="*/ 128588 h 803177"/>
              <a:gd name="connsiteX101" fmla="*/ 364331 w 1534150"/>
              <a:gd name="connsiteY101" fmla="*/ 88107 h 803177"/>
              <a:gd name="connsiteX102" fmla="*/ 411956 w 1534150"/>
              <a:gd name="connsiteY102" fmla="*/ 54769 h 803177"/>
              <a:gd name="connsiteX103" fmla="*/ 478631 w 1534150"/>
              <a:gd name="connsiteY103" fmla="*/ 28575 h 803177"/>
              <a:gd name="connsiteX104" fmla="*/ 509587 w 1534150"/>
              <a:gd name="connsiteY104" fmla="*/ 16669 h 803177"/>
              <a:gd name="connsiteX105" fmla="*/ 571500 w 1534150"/>
              <a:gd name="connsiteY105" fmla="*/ 4763 h 803177"/>
              <a:gd name="connsiteX106" fmla="*/ 676275 w 1534150"/>
              <a:gd name="connsiteY106" fmla="*/ 0 h 803177"/>
              <a:gd name="connsiteX107" fmla="*/ 754856 w 1534150"/>
              <a:gd name="connsiteY107" fmla="*/ 2382 h 803177"/>
              <a:gd name="connsiteX108" fmla="*/ 1021556 w 1534150"/>
              <a:gd name="connsiteY108" fmla="*/ 7144 h 803177"/>
              <a:gd name="connsiteX109" fmla="*/ 1085850 w 1534150"/>
              <a:gd name="connsiteY109" fmla="*/ 16669 h 803177"/>
              <a:gd name="connsiteX110" fmla="*/ 1109662 w 1534150"/>
              <a:gd name="connsiteY110" fmla="*/ 21432 h 803177"/>
              <a:gd name="connsiteX111" fmla="*/ 1138237 w 1534150"/>
              <a:gd name="connsiteY111" fmla="*/ 28575 h 803177"/>
              <a:gd name="connsiteX112" fmla="*/ 1164431 w 1534150"/>
              <a:gd name="connsiteY112" fmla="*/ 33338 h 803177"/>
              <a:gd name="connsiteX113" fmla="*/ 1185862 w 1534150"/>
              <a:gd name="connsiteY113" fmla="*/ 42863 h 803177"/>
              <a:gd name="connsiteX114" fmla="*/ 1247775 w 1534150"/>
              <a:gd name="connsiteY114" fmla="*/ 64294 h 803177"/>
              <a:gd name="connsiteX115" fmla="*/ 1302543 w 1534150"/>
              <a:gd name="connsiteY115" fmla="*/ 88107 h 803177"/>
              <a:gd name="connsiteX116" fmla="*/ 1352550 w 1534150"/>
              <a:gd name="connsiteY116" fmla="*/ 114300 h 803177"/>
              <a:gd name="connsiteX117" fmla="*/ 1395412 w 1534150"/>
              <a:gd name="connsiteY117" fmla="*/ 133350 h 803177"/>
              <a:gd name="connsiteX118" fmla="*/ 1412081 w 1534150"/>
              <a:gd name="connsiteY118" fmla="*/ 140494 h 803177"/>
              <a:gd name="connsiteX119" fmla="*/ 1426368 w 1534150"/>
              <a:gd name="connsiteY119" fmla="*/ 147638 h 803177"/>
              <a:gd name="connsiteX120" fmla="*/ 1447800 w 1534150"/>
              <a:gd name="connsiteY120" fmla="*/ 157163 h 803177"/>
              <a:gd name="connsiteX121" fmla="*/ 1466850 w 1534150"/>
              <a:gd name="connsiteY121" fmla="*/ 173832 h 803177"/>
              <a:gd name="connsiteX122" fmla="*/ 1490662 w 1534150"/>
              <a:gd name="connsiteY122" fmla="*/ 190500 h 803177"/>
              <a:gd name="connsiteX123" fmla="*/ 1495425 w 1534150"/>
              <a:gd name="connsiteY123" fmla="*/ 197644 h 803177"/>
              <a:gd name="connsiteX124" fmla="*/ 1516856 w 1534150"/>
              <a:gd name="connsiteY124" fmla="*/ 214313 h 803177"/>
              <a:gd name="connsiteX125" fmla="*/ 1521618 w 1534150"/>
              <a:gd name="connsiteY125" fmla="*/ 226219 h 803177"/>
              <a:gd name="connsiteX126" fmla="*/ 1526381 w 1534150"/>
              <a:gd name="connsiteY126" fmla="*/ 235744 h 803177"/>
              <a:gd name="connsiteX127" fmla="*/ 1528762 w 1534150"/>
              <a:gd name="connsiteY127" fmla="*/ 245269 h 803177"/>
              <a:gd name="connsiteX128" fmla="*/ 1531143 w 1534150"/>
              <a:gd name="connsiteY128" fmla="*/ 269082 h 803177"/>
              <a:gd name="connsiteX129" fmla="*/ 1531143 w 1534150"/>
              <a:gd name="connsiteY129" fmla="*/ 300038 h 803177"/>
              <a:gd name="connsiteX130" fmla="*/ 1512093 w 1534150"/>
              <a:gd name="connsiteY130" fmla="*/ 316707 h 803177"/>
              <a:gd name="connsiteX131" fmla="*/ 1502568 w 1534150"/>
              <a:gd name="connsiteY131" fmla="*/ 309563 h 803177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07168 w 1534150"/>
              <a:gd name="connsiteY64" fmla="*/ 614363 h 802638"/>
              <a:gd name="connsiteX65" fmla="*/ 197643 w 1534150"/>
              <a:gd name="connsiteY65" fmla="*/ 623888 h 802638"/>
              <a:gd name="connsiteX66" fmla="*/ 178593 w 1534150"/>
              <a:gd name="connsiteY66" fmla="*/ 647700 h 802638"/>
              <a:gd name="connsiteX67" fmla="*/ 173831 w 1534150"/>
              <a:gd name="connsiteY67" fmla="*/ 661988 h 802638"/>
              <a:gd name="connsiteX68" fmla="*/ 161925 w 1534150"/>
              <a:gd name="connsiteY68" fmla="*/ 678657 h 802638"/>
              <a:gd name="connsiteX69" fmla="*/ 157162 w 1534150"/>
              <a:gd name="connsiteY69" fmla="*/ 685800 h 802638"/>
              <a:gd name="connsiteX70" fmla="*/ 142875 w 1534150"/>
              <a:gd name="connsiteY70" fmla="*/ 697707 h 802638"/>
              <a:gd name="connsiteX71" fmla="*/ 138112 w 1534150"/>
              <a:gd name="connsiteY71" fmla="*/ 704850 h 802638"/>
              <a:gd name="connsiteX72" fmla="*/ 121443 w 1534150"/>
              <a:gd name="connsiteY72" fmla="*/ 721519 h 802638"/>
              <a:gd name="connsiteX73" fmla="*/ 104775 w 1534150"/>
              <a:gd name="connsiteY73" fmla="*/ 745332 h 802638"/>
              <a:gd name="connsiteX74" fmla="*/ 1000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07168 w 1534150"/>
              <a:gd name="connsiteY64" fmla="*/ 614363 h 802638"/>
              <a:gd name="connsiteX65" fmla="*/ 197643 w 1534150"/>
              <a:gd name="connsiteY65" fmla="*/ 623888 h 802638"/>
              <a:gd name="connsiteX66" fmla="*/ 178593 w 1534150"/>
              <a:gd name="connsiteY66" fmla="*/ 647700 h 802638"/>
              <a:gd name="connsiteX67" fmla="*/ 173831 w 1534150"/>
              <a:gd name="connsiteY67" fmla="*/ 661988 h 802638"/>
              <a:gd name="connsiteX68" fmla="*/ 161925 w 1534150"/>
              <a:gd name="connsiteY68" fmla="*/ 678657 h 802638"/>
              <a:gd name="connsiteX69" fmla="*/ 157162 w 1534150"/>
              <a:gd name="connsiteY69" fmla="*/ 685800 h 802638"/>
              <a:gd name="connsiteX70" fmla="*/ 142875 w 1534150"/>
              <a:gd name="connsiteY70" fmla="*/ 697707 h 802638"/>
              <a:gd name="connsiteX71" fmla="*/ 138112 w 1534150"/>
              <a:gd name="connsiteY71" fmla="*/ 704850 h 802638"/>
              <a:gd name="connsiteX72" fmla="*/ 121443 w 1534150"/>
              <a:gd name="connsiteY72" fmla="*/ 721519 h 802638"/>
              <a:gd name="connsiteX73" fmla="*/ 104775 w 1534150"/>
              <a:gd name="connsiteY73" fmla="*/ 745332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07168 w 1534150"/>
              <a:gd name="connsiteY64" fmla="*/ 614363 h 802638"/>
              <a:gd name="connsiteX65" fmla="*/ 197643 w 1534150"/>
              <a:gd name="connsiteY65" fmla="*/ 623888 h 802638"/>
              <a:gd name="connsiteX66" fmla="*/ 178593 w 1534150"/>
              <a:gd name="connsiteY66" fmla="*/ 647700 h 802638"/>
              <a:gd name="connsiteX67" fmla="*/ 173831 w 1534150"/>
              <a:gd name="connsiteY67" fmla="*/ 661988 h 802638"/>
              <a:gd name="connsiteX68" fmla="*/ 161925 w 1534150"/>
              <a:gd name="connsiteY68" fmla="*/ 678657 h 802638"/>
              <a:gd name="connsiteX69" fmla="*/ 157162 w 1534150"/>
              <a:gd name="connsiteY69" fmla="*/ 685800 h 802638"/>
              <a:gd name="connsiteX70" fmla="*/ 142875 w 1534150"/>
              <a:gd name="connsiteY70" fmla="*/ 697707 h 802638"/>
              <a:gd name="connsiteX71" fmla="*/ 138112 w 1534150"/>
              <a:gd name="connsiteY71" fmla="*/ 704850 h 802638"/>
              <a:gd name="connsiteX72" fmla="*/ 121443 w 1534150"/>
              <a:gd name="connsiteY72" fmla="*/ 721519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07168 w 1534150"/>
              <a:gd name="connsiteY64" fmla="*/ 614363 h 802638"/>
              <a:gd name="connsiteX65" fmla="*/ 197643 w 1534150"/>
              <a:gd name="connsiteY65" fmla="*/ 623888 h 802638"/>
              <a:gd name="connsiteX66" fmla="*/ 178593 w 1534150"/>
              <a:gd name="connsiteY66" fmla="*/ 647700 h 802638"/>
              <a:gd name="connsiteX67" fmla="*/ 173831 w 1534150"/>
              <a:gd name="connsiteY67" fmla="*/ 661988 h 802638"/>
              <a:gd name="connsiteX68" fmla="*/ 161925 w 1534150"/>
              <a:gd name="connsiteY68" fmla="*/ 678657 h 802638"/>
              <a:gd name="connsiteX69" fmla="*/ 157162 w 1534150"/>
              <a:gd name="connsiteY69" fmla="*/ 685800 h 802638"/>
              <a:gd name="connsiteX70" fmla="*/ 142875 w 1534150"/>
              <a:gd name="connsiteY70" fmla="*/ 697707 h 802638"/>
              <a:gd name="connsiteX71" fmla="*/ 138112 w 1534150"/>
              <a:gd name="connsiteY71" fmla="*/ 704850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07168 w 1534150"/>
              <a:gd name="connsiteY64" fmla="*/ 614363 h 802638"/>
              <a:gd name="connsiteX65" fmla="*/ 197643 w 1534150"/>
              <a:gd name="connsiteY65" fmla="*/ 623888 h 802638"/>
              <a:gd name="connsiteX66" fmla="*/ 178593 w 1534150"/>
              <a:gd name="connsiteY66" fmla="*/ 647700 h 802638"/>
              <a:gd name="connsiteX67" fmla="*/ 173831 w 1534150"/>
              <a:gd name="connsiteY67" fmla="*/ 661988 h 802638"/>
              <a:gd name="connsiteX68" fmla="*/ 161925 w 1534150"/>
              <a:gd name="connsiteY68" fmla="*/ 678657 h 802638"/>
              <a:gd name="connsiteX69" fmla="*/ 157162 w 1534150"/>
              <a:gd name="connsiteY69" fmla="*/ 685800 h 802638"/>
              <a:gd name="connsiteX70" fmla="*/ 142875 w 1534150"/>
              <a:gd name="connsiteY70" fmla="*/ 697707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07168 w 1534150"/>
              <a:gd name="connsiteY64" fmla="*/ 614363 h 802638"/>
              <a:gd name="connsiteX65" fmla="*/ 197643 w 1534150"/>
              <a:gd name="connsiteY65" fmla="*/ 623888 h 802638"/>
              <a:gd name="connsiteX66" fmla="*/ 178593 w 1534150"/>
              <a:gd name="connsiteY66" fmla="*/ 647700 h 802638"/>
              <a:gd name="connsiteX67" fmla="*/ 173831 w 1534150"/>
              <a:gd name="connsiteY67" fmla="*/ 661988 h 802638"/>
              <a:gd name="connsiteX68" fmla="*/ 161925 w 1534150"/>
              <a:gd name="connsiteY68" fmla="*/ 678657 h 802638"/>
              <a:gd name="connsiteX69" fmla="*/ 157162 w 1534150"/>
              <a:gd name="connsiteY69" fmla="*/ 685800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07168 w 1534150"/>
              <a:gd name="connsiteY64" fmla="*/ 614363 h 802638"/>
              <a:gd name="connsiteX65" fmla="*/ 197643 w 1534150"/>
              <a:gd name="connsiteY65" fmla="*/ 623888 h 802638"/>
              <a:gd name="connsiteX66" fmla="*/ 178593 w 1534150"/>
              <a:gd name="connsiteY66" fmla="*/ 647700 h 802638"/>
              <a:gd name="connsiteX67" fmla="*/ 173831 w 1534150"/>
              <a:gd name="connsiteY67" fmla="*/ 661988 h 802638"/>
              <a:gd name="connsiteX68" fmla="*/ 161925 w 1534150"/>
              <a:gd name="connsiteY68" fmla="*/ 678657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07168 w 1534150"/>
              <a:gd name="connsiteY64" fmla="*/ 614363 h 802638"/>
              <a:gd name="connsiteX65" fmla="*/ 197643 w 1534150"/>
              <a:gd name="connsiteY65" fmla="*/ 623888 h 802638"/>
              <a:gd name="connsiteX66" fmla="*/ 178593 w 1534150"/>
              <a:gd name="connsiteY66" fmla="*/ 647700 h 802638"/>
              <a:gd name="connsiteX67" fmla="*/ 173831 w 1534150"/>
              <a:gd name="connsiteY67" fmla="*/ 661988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07168 w 1534150"/>
              <a:gd name="connsiteY64" fmla="*/ 614363 h 802638"/>
              <a:gd name="connsiteX65" fmla="*/ 197643 w 1534150"/>
              <a:gd name="connsiteY65" fmla="*/ 623888 h 802638"/>
              <a:gd name="connsiteX66" fmla="*/ 178593 w 1534150"/>
              <a:gd name="connsiteY66" fmla="*/ 64770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07168 w 1534150"/>
              <a:gd name="connsiteY64" fmla="*/ 614363 h 802638"/>
              <a:gd name="connsiteX65" fmla="*/ 197643 w 1534150"/>
              <a:gd name="connsiteY65" fmla="*/ 623888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07168 w 1534150"/>
              <a:gd name="connsiteY64" fmla="*/ 614363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423863 w 1534150"/>
              <a:gd name="connsiteY52" fmla="*/ 44291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433388 w 1534150"/>
              <a:gd name="connsiteY51" fmla="*/ 438150 h 802638"/>
              <a:gd name="connsiteX52" fmla="*/ 423863 w 1534150"/>
              <a:gd name="connsiteY52" fmla="*/ 44291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23863 w 1534150"/>
              <a:gd name="connsiteY52" fmla="*/ 44291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61963 w 1534150"/>
              <a:gd name="connsiteY52" fmla="*/ 435769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552450 w 1534150"/>
              <a:gd name="connsiteY43" fmla="*/ 364332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69118 w 1534150"/>
              <a:gd name="connsiteY42" fmla="*/ 357188 h 802638"/>
              <a:gd name="connsiteX43" fmla="*/ 552450 w 1534150"/>
              <a:gd name="connsiteY43" fmla="*/ 364332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78643 w 1534150"/>
              <a:gd name="connsiteY41" fmla="*/ 359569 h 802638"/>
              <a:gd name="connsiteX42" fmla="*/ 569118 w 1534150"/>
              <a:gd name="connsiteY42" fmla="*/ 357188 h 802638"/>
              <a:gd name="connsiteX43" fmla="*/ 552450 w 1534150"/>
              <a:gd name="connsiteY43" fmla="*/ 364332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81025 w 1534150"/>
              <a:gd name="connsiteY40" fmla="*/ 354807 h 802638"/>
              <a:gd name="connsiteX41" fmla="*/ 578643 w 1534150"/>
              <a:gd name="connsiteY41" fmla="*/ 359569 h 802638"/>
              <a:gd name="connsiteX42" fmla="*/ 569118 w 1534150"/>
              <a:gd name="connsiteY42" fmla="*/ 357188 h 802638"/>
              <a:gd name="connsiteX43" fmla="*/ 552450 w 1534150"/>
              <a:gd name="connsiteY43" fmla="*/ 364332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81025 w 1534150"/>
              <a:gd name="connsiteY40" fmla="*/ 354807 h 802638"/>
              <a:gd name="connsiteX41" fmla="*/ 578643 w 1534150"/>
              <a:gd name="connsiteY41" fmla="*/ 359569 h 802638"/>
              <a:gd name="connsiteX42" fmla="*/ 569118 w 1534150"/>
              <a:gd name="connsiteY42" fmla="*/ 357188 h 802638"/>
              <a:gd name="connsiteX43" fmla="*/ 604837 w 1534150"/>
              <a:gd name="connsiteY43" fmla="*/ 364332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8643 w 1534150"/>
              <a:gd name="connsiteY41" fmla="*/ 359569 h 802638"/>
              <a:gd name="connsiteX42" fmla="*/ 569118 w 1534150"/>
              <a:gd name="connsiteY42" fmla="*/ 357188 h 802638"/>
              <a:gd name="connsiteX43" fmla="*/ 604837 w 1534150"/>
              <a:gd name="connsiteY43" fmla="*/ 364332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8643 w 1534150"/>
              <a:gd name="connsiteY41" fmla="*/ 359569 h 802638"/>
              <a:gd name="connsiteX42" fmla="*/ 607218 w 1534150"/>
              <a:gd name="connsiteY42" fmla="*/ 345282 h 802638"/>
              <a:gd name="connsiteX43" fmla="*/ 604837 w 1534150"/>
              <a:gd name="connsiteY43" fmla="*/ 364332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607218 w 1534150"/>
              <a:gd name="connsiteY38" fmla="*/ 33813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8643 w 1534150"/>
              <a:gd name="connsiteY41" fmla="*/ 359569 h 802638"/>
              <a:gd name="connsiteX42" fmla="*/ 607218 w 1534150"/>
              <a:gd name="connsiteY42" fmla="*/ 345282 h 802638"/>
              <a:gd name="connsiteX43" fmla="*/ 604837 w 1534150"/>
              <a:gd name="connsiteY43" fmla="*/ 364332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616743 w 1534150"/>
              <a:gd name="connsiteY37" fmla="*/ 338138 h 802638"/>
              <a:gd name="connsiteX38" fmla="*/ 607218 w 1534150"/>
              <a:gd name="connsiteY38" fmla="*/ 33813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8643 w 1534150"/>
              <a:gd name="connsiteY41" fmla="*/ 359569 h 802638"/>
              <a:gd name="connsiteX42" fmla="*/ 607218 w 1534150"/>
              <a:gd name="connsiteY42" fmla="*/ 345282 h 802638"/>
              <a:gd name="connsiteX43" fmla="*/ 604837 w 1534150"/>
              <a:gd name="connsiteY43" fmla="*/ 364332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621506 w 1534150"/>
              <a:gd name="connsiteY36" fmla="*/ 330994 h 802638"/>
              <a:gd name="connsiteX37" fmla="*/ 616743 w 1534150"/>
              <a:gd name="connsiteY37" fmla="*/ 338138 h 802638"/>
              <a:gd name="connsiteX38" fmla="*/ 607218 w 1534150"/>
              <a:gd name="connsiteY38" fmla="*/ 33813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8643 w 1534150"/>
              <a:gd name="connsiteY41" fmla="*/ 359569 h 802638"/>
              <a:gd name="connsiteX42" fmla="*/ 607218 w 1534150"/>
              <a:gd name="connsiteY42" fmla="*/ 345282 h 802638"/>
              <a:gd name="connsiteX43" fmla="*/ 604837 w 1534150"/>
              <a:gd name="connsiteY43" fmla="*/ 364332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621506 w 1534150"/>
              <a:gd name="connsiteY36" fmla="*/ 330994 h 802638"/>
              <a:gd name="connsiteX37" fmla="*/ 616743 w 1534150"/>
              <a:gd name="connsiteY37" fmla="*/ 338138 h 802638"/>
              <a:gd name="connsiteX38" fmla="*/ 638174 w 1534150"/>
              <a:gd name="connsiteY38" fmla="*/ 335757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8643 w 1534150"/>
              <a:gd name="connsiteY41" fmla="*/ 359569 h 802638"/>
              <a:gd name="connsiteX42" fmla="*/ 607218 w 1534150"/>
              <a:gd name="connsiteY42" fmla="*/ 345282 h 802638"/>
              <a:gd name="connsiteX43" fmla="*/ 604837 w 1534150"/>
              <a:gd name="connsiteY43" fmla="*/ 364332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621506 w 1534150"/>
              <a:gd name="connsiteY36" fmla="*/ 330994 h 802638"/>
              <a:gd name="connsiteX37" fmla="*/ 616743 w 1534150"/>
              <a:gd name="connsiteY37" fmla="*/ 338138 h 802638"/>
              <a:gd name="connsiteX38" fmla="*/ 638174 w 1534150"/>
              <a:gd name="connsiteY38" fmla="*/ 335757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8643 w 1534150"/>
              <a:gd name="connsiteY41" fmla="*/ 359569 h 802638"/>
              <a:gd name="connsiteX42" fmla="*/ 607218 w 1534150"/>
              <a:gd name="connsiteY42" fmla="*/ 345282 h 802638"/>
              <a:gd name="connsiteX43" fmla="*/ 602455 w 1534150"/>
              <a:gd name="connsiteY43" fmla="*/ 347664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621506 w 1534150"/>
              <a:gd name="connsiteY36" fmla="*/ 330994 h 802638"/>
              <a:gd name="connsiteX37" fmla="*/ 616743 w 1534150"/>
              <a:gd name="connsiteY37" fmla="*/ 338138 h 802638"/>
              <a:gd name="connsiteX38" fmla="*/ 638174 w 1534150"/>
              <a:gd name="connsiteY38" fmla="*/ 326232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8643 w 1534150"/>
              <a:gd name="connsiteY41" fmla="*/ 359569 h 802638"/>
              <a:gd name="connsiteX42" fmla="*/ 607218 w 1534150"/>
              <a:gd name="connsiteY42" fmla="*/ 345282 h 802638"/>
              <a:gd name="connsiteX43" fmla="*/ 602455 w 1534150"/>
              <a:gd name="connsiteY43" fmla="*/ 347664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621506 w 1534150"/>
              <a:gd name="connsiteY36" fmla="*/ 330994 h 802638"/>
              <a:gd name="connsiteX37" fmla="*/ 616743 w 1534150"/>
              <a:gd name="connsiteY37" fmla="*/ 338138 h 802638"/>
              <a:gd name="connsiteX38" fmla="*/ 638174 w 1534150"/>
              <a:gd name="connsiteY38" fmla="*/ 326232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8643 w 1534150"/>
              <a:gd name="connsiteY41" fmla="*/ 359569 h 802638"/>
              <a:gd name="connsiteX42" fmla="*/ 607218 w 1534150"/>
              <a:gd name="connsiteY42" fmla="*/ 345282 h 802638"/>
              <a:gd name="connsiteX43" fmla="*/ 602455 w 1534150"/>
              <a:gd name="connsiteY43" fmla="*/ 335758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621506 w 1534150"/>
              <a:gd name="connsiteY36" fmla="*/ 330994 h 802638"/>
              <a:gd name="connsiteX37" fmla="*/ 616743 w 1534150"/>
              <a:gd name="connsiteY37" fmla="*/ 338138 h 802638"/>
              <a:gd name="connsiteX38" fmla="*/ 638174 w 1534150"/>
              <a:gd name="connsiteY38" fmla="*/ 326232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02455 w 1534150"/>
              <a:gd name="connsiteY43" fmla="*/ 335758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621506 w 1534150"/>
              <a:gd name="connsiteY36" fmla="*/ 330994 h 802638"/>
              <a:gd name="connsiteX37" fmla="*/ 616743 w 1534150"/>
              <a:gd name="connsiteY37" fmla="*/ 338138 h 802638"/>
              <a:gd name="connsiteX38" fmla="*/ 638174 w 1534150"/>
              <a:gd name="connsiteY38" fmla="*/ 326232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621506 w 1534150"/>
              <a:gd name="connsiteY36" fmla="*/ 330994 h 802638"/>
              <a:gd name="connsiteX37" fmla="*/ 616743 w 1534150"/>
              <a:gd name="connsiteY37" fmla="*/ 338138 h 802638"/>
              <a:gd name="connsiteX38" fmla="*/ 638174 w 1534150"/>
              <a:gd name="connsiteY38" fmla="*/ 326232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650081 w 1534150"/>
              <a:gd name="connsiteY35" fmla="*/ 319087 h 802638"/>
              <a:gd name="connsiteX36" fmla="*/ 621506 w 1534150"/>
              <a:gd name="connsiteY36" fmla="*/ 330994 h 802638"/>
              <a:gd name="connsiteX37" fmla="*/ 616743 w 1534150"/>
              <a:gd name="connsiteY37" fmla="*/ 338138 h 802638"/>
              <a:gd name="connsiteX38" fmla="*/ 638174 w 1534150"/>
              <a:gd name="connsiteY38" fmla="*/ 326232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650081 w 1534150"/>
              <a:gd name="connsiteY35" fmla="*/ 319087 h 802638"/>
              <a:gd name="connsiteX36" fmla="*/ 621506 w 1534150"/>
              <a:gd name="connsiteY36" fmla="*/ 330994 h 802638"/>
              <a:gd name="connsiteX37" fmla="*/ 661987 w 1534150"/>
              <a:gd name="connsiteY37" fmla="*/ 338138 h 802638"/>
              <a:gd name="connsiteX38" fmla="*/ 638174 w 1534150"/>
              <a:gd name="connsiteY38" fmla="*/ 326232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650081 w 1534150"/>
              <a:gd name="connsiteY35" fmla="*/ 319087 h 802638"/>
              <a:gd name="connsiteX36" fmla="*/ 681037 w 1534150"/>
              <a:gd name="connsiteY36" fmla="*/ 328613 h 802638"/>
              <a:gd name="connsiteX37" fmla="*/ 661987 w 1534150"/>
              <a:gd name="connsiteY37" fmla="*/ 338138 h 802638"/>
              <a:gd name="connsiteX38" fmla="*/ 638174 w 1534150"/>
              <a:gd name="connsiteY38" fmla="*/ 326232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92944 w 1534150"/>
              <a:gd name="connsiteY34" fmla="*/ 321469 h 802638"/>
              <a:gd name="connsiteX35" fmla="*/ 650081 w 1534150"/>
              <a:gd name="connsiteY35" fmla="*/ 319087 h 802638"/>
              <a:gd name="connsiteX36" fmla="*/ 681037 w 1534150"/>
              <a:gd name="connsiteY36" fmla="*/ 328613 h 802638"/>
              <a:gd name="connsiteX37" fmla="*/ 661987 w 1534150"/>
              <a:gd name="connsiteY37" fmla="*/ 338138 h 802638"/>
              <a:gd name="connsiteX38" fmla="*/ 638174 w 1534150"/>
              <a:gd name="connsiteY38" fmla="*/ 326232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728661 w 1534150"/>
              <a:gd name="connsiteY33" fmla="*/ 316706 h 802638"/>
              <a:gd name="connsiteX34" fmla="*/ 692944 w 1534150"/>
              <a:gd name="connsiteY34" fmla="*/ 321469 h 802638"/>
              <a:gd name="connsiteX35" fmla="*/ 650081 w 1534150"/>
              <a:gd name="connsiteY35" fmla="*/ 319087 h 802638"/>
              <a:gd name="connsiteX36" fmla="*/ 681037 w 1534150"/>
              <a:gd name="connsiteY36" fmla="*/ 328613 h 802638"/>
              <a:gd name="connsiteX37" fmla="*/ 661987 w 1534150"/>
              <a:gd name="connsiteY37" fmla="*/ 338138 h 802638"/>
              <a:gd name="connsiteX38" fmla="*/ 638174 w 1534150"/>
              <a:gd name="connsiteY38" fmla="*/ 326232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728661 w 1534150"/>
              <a:gd name="connsiteY33" fmla="*/ 316706 h 802638"/>
              <a:gd name="connsiteX34" fmla="*/ 692944 w 1534150"/>
              <a:gd name="connsiteY34" fmla="*/ 321469 h 802638"/>
              <a:gd name="connsiteX35" fmla="*/ 650081 w 1534150"/>
              <a:gd name="connsiteY35" fmla="*/ 319087 h 802638"/>
              <a:gd name="connsiteX36" fmla="*/ 681037 w 1534150"/>
              <a:gd name="connsiteY36" fmla="*/ 328613 h 802638"/>
              <a:gd name="connsiteX37" fmla="*/ 661987 w 1534150"/>
              <a:gd name="connsiteY37" fmla="*/ 338138 h 802638"/>
              <a:gd name="connsiteX38" fmla="*/ 728661 w 1534150"/>
              <a:gd name="connsiteY38" fmla="*/ 33099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728661 w 1534150"/>
              <a:gd name="connsiteY33" fmla="*/ 316706 h 802638"/>
              <a:gd name="connsiteX34" fmla="*/ 692944 w 1534150"/>
              <a:gd name="connsiteY34" fmla="*/ 321469 h 802638"/>
              <a:gd name="connsiteX35" fmla="*/ 650081 w 1534150"/>
              <a:gd name="connsiteY35" fmla="*/ 319087 h 802638"/>
              <a:gd name="connsiteX36" fmla="*/ 681037 w 1534150"/>
              <a:gd name="connsiteY36" fmla="*/ 328613 h 802638"/>
              <a:gd name="connsiteX37" fmla="*/ 633412 w 1534150"/>
              <a:gd name="connsiteY37" fmla="*/ 364332 h 802638"/>
              <a:gd name="connsiteX38" fmla="*/ 728661 w 1534150"/>
              <a:gd name="connsiteY38" fmla="*/ 33099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728661 w 1534150"/>
              <a:gd name="connsiteY33" fmla="*/ 316706 h 802638"/>
              <a:gd name="connsiteX34" fmla="*/ 692944 w 1534150"/>
              <a:gd name="connsiteY34" fmla="*/ 321469 h 802638"/>
              <a:gd name="connsiteX35" fmla="*/ 650081 w 1534150"/>
              <a:gd name="connsiteY35" fmla="*/ 319087 h 802638"/>
              <a:gd name="connsiteX36" fmla="*/ 681037 w 1534150"/>
              <a:gd name="connsiteY36" fmla="*/ 328613 h 802638"/>
              <a:gd name="connsiteX37" fmla="*/ 633412 w 1534150"/>
              <a:gd name="connsiteY37" fmla="*/ 364332 h 802638"/>
              <a:gd name="connsiteX38" fmla="*/ 752473 w 1534150"/>
              <a:gd name="connsiteY38" fmla="*/ 323852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728661 w 1534150"/>
              <a:gd name="connsiteY33" fmla="*/ 316706 h 802638"/>
              <a:gd name="connsiteX34" fmla="*/ 692944 w 1534150"/>
              <a:gd name="connsiteY34" fmla="*/ 321469 h 802638"/>
              <a:gd name="connsiteX35" fmla="*/ 650081 w 1534150"/>
              <a:gd name="connsiteY35" fmla="*/ 319087 h 802638"/>
              <a:gd name="connsiteX36" fmla="*/ 681037 w 1534150"/>
              <a:gd name="connsiteY36" fmla="*/ 328613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754855 w 1534150"/>
              <a:gd name="connsiteY33" fmla="*/ 314325 h 802638"/>
              <a:gd name="connsiteX34" fmla="*/ 692944 w 1534150"/>
              <a:gd name="connsiteY34" fmla="*/ 321469 h 802638"/>
              <a:gd name="connsiteX35" fmla="*/ 650081 w 1534150"/>
              <a:gd name="connsiteY35" fmla="*/ 319087 h 802638"/>
              <a:gd name="connsiteX36" fmla="*/ 681037 w 1534150"/>
              <a:gd name="connsiteY36" fmla="*/ 328613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754855 w 1534150"/>
              <a:gd name="connsiteY33" fmla="*/ 314325 h 802638"/>
              <a:gd name="connsiteX34" fmla="*/ 692944 w 1534150"/>
              <a:gd name="connsiteY34" fmla="*/ 321469 h 802638"/>
              <a:gd name="connsiteX35" fmla="*/ 650081 w 1534150"/>
              <a:gd name="connsiteY35" fmla="*/ 319087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650081 w 1534150"/>
              <a:gd name="connsiteY35" fmla="*/ 319087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76226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7651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7651 h 802638"/>
              <a:gd name="connsiteX18" fmla="*/ 1190624 w 1534150"/>
              <a:gd name="connsiteY18" fmla="*/ 250032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7175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7175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57250 w 1534150"/>
              <a:gd name="connsiteY22" fmla="*/ 245269 h 802638"/>
              <a:gd name="connsiteX23" fmla="*/ 866774 w 1534150"/>
              <a:gd name="connsiteY23" fmla="*/ 26908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57250 w 1534150"/>
              <a:gd name="connsiteY22" fmla="*/ 245269 h 802638"/>
              <a:gd name="connsiteX23" fmla="*/ 904874 w 1534150"/>
              <a:gd name="connsiteY23" fmla="*/ 26908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57250 w 1534150"/>
              <a:gd name="connsiteY22" fmla="*/ 245269 h 802638"/>
              <a:gd name="connsiteX23" fmla="*/ 828674 w 1534150"/>
              <a:gd name="connsiteY23" fmla="*/ 254795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35819 w 1534150"/>
              <a:gd name="connsiteY24" fmla="*/ 269081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35819 w 1534150"/>
              <a:gd name="connsiteY24" fmla="*/ 269081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88193 w 1534150"/>
              <a:gd name="connsiteY27" fmla="*/ 276226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35819 w 1534150"/>
              <a:gd name="connsiteY24" fmla="*/ 269081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804862 w 1534150"/>
              <a:gd name="connsiteY27" fmla="*/ 295276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35819 w 1534150"/>
              <a:gd name="connsiteY24" fmla="*/ 269081 h 802638"/>
              <a:gd name="connsiteX25" fmla="*/ 788193 w 1534150"/>
              <a:gd name="connsiteY25" fmla="*/ 25955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35819 w 1534150"/>
              <a:gd name="connsiteY24" fmla="*/ 269081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35819 w 1534150"/>
              <a:gd name="connsiteY24" fmla="*/ 269081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57237 w 1534150"/>
              <a:gd name="connsiteY30" fmla="*/ 297657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35819 w 1534150"/>
              <a:gd name="connsiteY24" fmla="*/ 269081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73906 w 1534150"/>
              <a:gd name="connsiteY30" fmla="*/ 311944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35819 w 1534150"/>
              <a:gd name="connsiteY24" fmla="*/ 269081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66762 w 1534150"/>
              <a:gd name="connsiteY28" fmla="*/ 280988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35819 w 1534150"/>
              <a:gd name="connsiteY24" fmla="*/ 269081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66762 w 1534150"/>
              <a:gd name="connsiteY28" fmla="*/ 280988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35806 w 1534150"/>
              <a:gd name="connsiteY31" fmla="*/ 300038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35819 w 1534150"/>
              <a:gd name="connsiteY24" fmla="*/ 269081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66762 w 1534150"/>
              <a:gd name="connsiteY28" fmla="*/ 280988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35819 w 1534150"/>
              <a:gd name="connsiteY24" fmla="*/ 269081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47725 w 1534150"/>
              <a:gd name="connsiteY24" fmla="*/ 283369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47725 w 1534150"/>
              <a:gd name="connsiteY24" fmla="*/ 283369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1505 w 1534150"/>
              <a:gd name="connsiteY43" fmla="*/ 359569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47725 w 1534150"/>
              <a:gd name="connsiteY24" fmla="*/ 283369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1505 w 1534150"/>
              <a:gd name="connsiteY43" fmla="*/ 359569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47725 w 1534150"/>
              <a:gd name="connsiteY24" fmla="*/ 283369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1505 w 1534150"/>
              <a:gd name="connsiteY43" fmla="*/ 359569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47725 w 1534150"/>
              <a:gd name="connsiteY24" fmla="*/ 283369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47725 w 1534150"/>
              <a:gd name="connsiteY24" fmla="*/ 283369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61987 w 1534150"/>
              <a:gd name="connsiteY37" fmla="*/ 347663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47725 w 1534150"/>
              <a:gd name="connsiteY24" fmla="*/ 283369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47725 w 1534150"/>
              <a:gd name="connsiteY24" fmla="*/ 283369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30995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47725 w 1534150"/>
              <a:gd name="connsiteY24" fmla="*/ 283369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31043 w 1534150"/>
              <a:gd name="connsiteY35" fmla="*/ 319086 h 802638"/>
              <a:gd name="connsiteX36" fmla="*/ 695324 w 1534150"/>
              <a:gd name="connsiteY36" fmla="*/ 330995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47725 w 1534150"/>
              <a:gd name="connsiteY24" fmla="*/ 283369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07181 h 802638"/>
              <a:gd name="connsiteX34" fmla="*/ 726282 w 1534150"/>
              <a:gd name="connsiteY34" fmla="*/ 330994 h 802638"/>
              <a:gd name="connsiteX35" fmla="*/ 731043 w 1534150"/>
              <a:gd name="connsiteY35" fmla="*/ 319086 h 802638"/>
              <a:gd name="connsiteX36" fmla="*/ 695324 w 1534150"/>
              <a:gd name="connsiteY36" fmla="*/ 330995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47725 w 1534150"/>
              <a:gd name="connsiteY24" fmla="*/ 283369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07181 h 802638"/>
              <a:gd name="connsiteX34" fmla="*/ 726282 w 1534150"/>
              <a:gd name="connsiteY34" fmla="*/ 330994 h 802638"/>
              <a:gd name="connsiteX35" fmla="*/ 731043 w 1534150"/>
              <a:gd name="connsiteY35" fmla="*/ 319086 h 802638"/>
              <a:gd name="connsiteX36" fmla="*/ 695324 w 1534150"/>
              <a:gd name="connsiteY36" fmla="*/ 330995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7725 w 1534150"/>
              <a:gd name="connsiteY24" fmla="*/ 283369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07181 h 802638"/>
              <a:gd name="connsiteX34" fmla="*/ 726282 w 1534150"/>
              <a:gd name="connsiteY34" fmla="*/ 330994 h 802638"/>
              <a:gd name="connsiteX35" fmla="*/ 731043 w 1534150"/>
              <a:gd name="connsiteY35" fmla="*/ 319086 h 802638"/>
              <a:gd name="connsiteX36" fmla="*/ 695324 w 1534150"/>
              <a:gd name="connsiteY36" fmla="*/ 330995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07181 h 802638"/>
              <a:gd name="connsiteX34" fmla="*/ 726282 w 1534150"/>
              <a:gd name="connsiteY34" fmla="*/ 330994 h 802638"/>
              <a:gd name="connsiteX35" fmla="*/ 731043 w 1534150"/>
              <a:gd name="connsiteY35" fmla="*/ 319086 h 802638"/>
              <a:gd name="connsiteX36" fmla="*/ 695324 w 1534150"/>
              <a:gd name="connsiteY36" fmla="*/ 330995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7237 w 1534150"/>
              <a:gd name="connsiteY33" fmla="*/ 297656 h 802638"/>
              <a:gd name="connsiteX34" fmla="*/ 726282 w 1534150"/>
              <a:gd name="connsiteY34" fmla="*/ 330994 h 802638"/>
              <a:gd name="connsiteX35" fmla="*/ 731043 w 1534150"/>
              <a:gd name="connsiteY35" fmla="*/ 319086 h 802638"/>
              <a:gd name="connsiteX36" fmla="*/ 695324 w 1534150"/>
              <a:gd name="connsiteY36" fmla="*/ 330995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81050 w 1534150"/>
              <a:gd name="connsiteY30" fmla="*/ 295276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7237 w 1534150"/>
              <a:gd name="connsiteY33" fmla="*/ 297656 h 802638"/>
              <a:gd name="connsiteX34" fmla="*/ 726282 w 1534150"/>
              <a:gd name="connsiteY34" fmla="*/ 330994 h 802638"/>
              <a:gd name="connsiteX35" fmla="*/ 731043 w 1534150"/>
              <a:gd name="connsiteY35" fmla="*/ 319086 h 802638"/>
              <a:gd name="connsiteX36" fmla="*/ 695324 w 1534150"/>
              <a:gd name="connsiteY36" fmla="*/ 330995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81050 w 1534150"/>
              <a:gd name="connsiteY30" fmla="*/ 295276 h 802638"/>
              <a:gd name="connsiteX31" fmla="*/ 754856 w 1534150"/>
              <a:gd name="connsiteY31" fmla="*/ 314325 h 802638"/>
              <a:gd name="connsiteX32" fmla="*/ 747712 w 1534150"/>
              <a:gd name="connsiteY32" fmla="*/ 304800 h 802638"/>
              <a:gd name="connsiteX33" fmla="*/ 757237 w 1534150"/>
              <a:gd name="connsiteY33" fmla="*/ 297656 h 802638"/>
              <a:gd name="connsiteX34" fmla="*/ 726282 w 1534150"/>
              <a:gd name="connsiteY34" fmla="*/ 330994 h 802638"/>
              <a:gd name="connsiteX35" fmla="*/ 731043 w 1534150"/>
              <a:gd name="connsiteY35" fmla="*/ 319086 h 802638"/>
              <a:gd name="connsiteX36" fmla="*/ 695324 w 1534150"/>
              <a:gd name="connsiteY36" fmla="*/ 330995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81050 w 1534150"/>
              <a:gd name="connsiteY30" fmla="*/ 295276 h 802638"/>
              <a:gd name="connsiteX31" fmla="*/ 754856 w 1534150"/>
              <a:gd name="connsiteY31" fmla="*/ 314325 h 802638"/>
              <a:gd name="connsiteX32" fmla="*/ 747712 w 1534150"/>
              <a:gd name="connsiteY32" fmla="*/ 304800 h 802638"/>
              <a:gd name="connsiteX33" fmla="*/ 757237 w 1534150"/>
              <a:gd name="connsiteY33" fmla="*/ 297656 h 802638"/>
              <a:gd name="connsiteX34" fmla="*/ 726282 w 1534150"/>
              <a:gd name="connsiteY34" fmla="*/ 330994 h 802638"/>
              <a:gd name="connsiteX35" fmla="*/ 726280 w 1534150"/>
              <a:gd name="connsiteY35" fmla="*/ 307180 h 802638"/>
              <a:gd name="connsiteX36" fmla="*/ 695324 w 1534150"/>
              <a:gd name="connsiteY36" fmla="*/ 330995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81050 w 1534150"/>
              <a:gd name="connsiteY30" fmla="*/ 295276 h 802638"/>
              <a:gd name="connsiteX31" fmla="*/ 754856 w 1534150"/>
              <a:gd name="connsiteY31" fmla="*/ 314325 h 802638"/>
              <a:gd name="connsiteX32" fmla="*/ 747712 w 1534150"/>
              <a:gd name="connsiteY32" fmla="*/ 304800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5324 w 1534150"/>
              <a:gd name="connsiteY36" fmla="*/ 330995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81050 w 1534150"/>
              <a:gd name="connsiteY30" fmla="*/ 295276 h 802638"/>
              <a:gd name="connsiteX31" fmla="*/ 754856 w 1534150"/>
              <a:gd name="connsiteY31" fmla="*/ 314325 h 802638"/>
              <a:gd name="connsiteX32" fmla="*/ 747712 w 1534150"/>
              <a:gd name="connsiteY32" fmla="*/ 304800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19089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81050 w 1534150"/>
              <a:gd name="connsiteY30" fmla="*/ 295276 h 802638"/>
              <a:gd name="connsiteX31" fmla="*/ 754856 w 1534150"/>
              <a:gd name="connsiteY31" fmla="*/ 314325 h 802638"/>
              <a:gd name="connsiteX32" fmla="*/ 747712 w 1534150"/>
              <a:gd name="connsiteY32" fmla="*/ 304800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81050 w 1534150"/>
              <a:gd name="connsiteY30" fmla="*/ 295276 h 802638"/>
              <a:gd name="connsiteX31" fmla="*/ 754856 w 1534150"/>
              <a:gd name="connsiteY31" fmla="*/ 314325 h 802638"/>
              <a:gd name="connsiteX32" fmla="*/ 747712 w 1534150"/>
              <a:gd name="connsiteY32" fmla="*/ 304800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81050 w 1534150"/>
              <a:gd name="connsiteY30" fmla="*/ 295276 h 802638"/>
              <a:gd name="connsiteX31" fmla="*/ 754856 w 1534150"/>
              <a:gd name="connsiteY31" fmla="*/ 31432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81050 w 1534150"/>
              <a:gd name="connsiteY30" fmla="*/ 295276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0988 h 802638"/>
              <a:gd name="connsiteX30" fmla="*/ 781050 w 1534150"/>
              <a:gd name="connsiteY30" fmla="*/ 295276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7243 w 1534150"/>
              <a:gd name="connsiteY27" fmla="*/ 273845 h 802638"/>
              <a:gd name="connsiteX28" fmla="*/ 790575 w 1534150"/>
              <a:gd name="connsiteY28" fmla="*/ 295275 h 802638"/>
              <a:gd name="connsiteX29" fmla="*/ 795338 w 1534150"/>
              <a:gd name="connsiteY29" fmla="*/ 280988 h 802638"/>
              <a:gd name="connsiteX30" fmla="*/ 781050 w 1534150"/>
              <a:gd name="connsiteY30" fmla="*/ 295276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7243 w 1534150"/>
              <a:gd name="connsiteY27" fmla="*/ 273845 h 802638"/>
              <a:gd name="connsiteX28" fmla="*/ 790575 w 1534150"/>
              <a:gd name="connsiteY28" fmla="*/ 295275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14362 w 1534150"/>
              <a:gd name="connsiteY42" fmla="*/ 335757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14362 w 1534150"/>
              <a:gd name="connsiteY42" fmla="*/ 335757 h 802638"/>
              <a:gd name="connsiteX43" fmla="*/ 640556 w 1534150"/>
              <a:gd name="connsiteY43" fmla="*/ 330995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6741 w 1534150"/>
              <a:gd name="connsiteY38" fmla="*/ 338140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14362 w 1534150"/>
              <a:gd name="connsiteY42" fmla="*/ 335757 h 802638"/>
              <a:gd name="connsiteX43" fmla="*/ 640556 w 1534150"/>
              <a:gd name="connsiteY43" fmla="*/ 330995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295274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6741 w 1534150"/>
              <a:gd name="connsiteY38" fmla="*/ 338140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14362 w 1534150"/>
              <a:gd name="connsiteY42" fmla="*/ 335757 h 802638"/>
              <a:gd name="connsiteX43" fmla="*/ 640556 w 1534150"/>
              <a:gd name="connsiteY43" fmla="*/ 330995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07232 w 1534150"/>
              <a:gd name="connsiteY34" fmla="*/ 300038 h 802638"/>
              <a:gd name="connsiteX35" fmla="*/ 726280 w 1534150"/>
              <a:gd name="connsiteY35" fmla="*/ 295274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6741 w 1534150"/>
              <a:gd name="connsiteY38" fmla="*/ 338140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14362 w 1534150"/>
              <a:gd name="connsiteY42" fmla="*/ 335757 h 802638"/>
              <a:gd name="connsiteX43" fmla="*/ 640556 w 1534150"/>
              <a:gd name="connsiteY43" fmla="*/ 330995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62000 w 1534150"/>
              <a:gd name="connsiteY33" fmla="*/ 288131 h 802638"/>
              <a:gd name="connsiteX34" fmla="*/ 707232 w 1534150"/>
              <a:gd name="connsiteY34" fmla="*/ 300038 h 802638"/>
              <a:gd name="connsiteX35" fmla="*/ 726280 w 1534150"/>
              <a:gd name="connsiteY35" fmla="*/ 295274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6741 w 1534150"/>
              <a:gd name="connsiteY38" fmla="*/ 338140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14362 w 1534150"/>
              <a:gd name="connsiteY42" fmla="*/ 335757 h 802638"/>
              <a:gd name="connsiteX43" fmla="*/ 640556 w 1534150"/>
              <a:gd name="connsiteY43" fmla="*/ 330995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8250 w 1534150"/>
              <a:gd name="connsiteY17" fmla="*/ 257176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62000 w 1534150"/>
              <a:gd name="connsiteY33" fmla="*/ 288131 h 802638"/>
              <a:gd name="connsiteX34" fmla="*/ 707232 w 1534150"/>
              <a:gd name="connsiteY34" fmla="*/ 300038 h 802638"/>
              <a:gd name="connsiteX35" fmla="*/ 726280 w 1534150"/>
              <a:gd name="connsiteY35" fmla="*/ 295274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6741 w 1534150"/>
              <a:gd name="connsiteY38" fmla="*/ 338140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14362 w 1534150"/>
              <a:gd name="connsiteY42" fmla="*/ 335757 h 802638"/>
              <a:gd name="connsiteX43" fmla="*/ 640556 w 1534150"/>
              <a:gd name="connsiteY43" fmla="*/ 330995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19200 w 1534150"/>
              <a:gd name="connsiteY17" fmla="*/ 245270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62000 w 1534150"/>
              <a:gd name="connsiteY33" fmla="*/ 288131 h 802638"/>
              <a:gd name="connsiteX34" fmla="*/ 707232 w 1534150"/>
              <a:gd name="connsiteY34" fmla="*/ 300038 h 802638"/>
              <a:gd name="connsiteX35" fmla="*/ 726280 w 1534150"/>
              <a:gd name="connsiteY35" fmla="*/ 295274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6741 w 1534150"/>
              <a:gd name="connsiteY38" fmla="*/ 338140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14362 w 1534150"/>
              <a:gd name="connsiteY42" fmla="*/ 335757 h 802638"/>
              <a:gd name="connsiteX43" fmla="*/ 640556 w 1534150"/>
              <a:gd name="connsiteY43" fmla="*/ 330995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5394 w 1534150"/>
              <a:gd name="connsiteY16" fmla="*/ 252413 h 802638"/>
              <a:gd name="connsiteX17" fmla="*/ 1219200 w 1534150"/>
              <a:gd name="connsiteY17" fmla="*/ 245270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62000 w 1534150"/>
              <a:gd name="connsiteY33" fmla="*/ 288131 h 802638"/>
              <a:gd name="connsiteX34" fmla="*/ 707232 w 1534150"/>
              <a:gd name="connsiteY34" fmla="*/ 300038 h 802638"/>
              <a:gd name="connsiteX35" fmla="*/ 726280 w 1534150"/>
              <a:gd name="connsiteY35" fmla="*/ 295274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6741 w 1534150"/>
              <a:gd name="connsiteY38" fmla="*/ 338140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14362 w 1534150"/>
              <a:gd name="connsiteY42" fmla="*/ 335757 h 802638"/>
              <a:gd name="connsiteX43" fmla="*/ 640556 w 1534150"/>
              <a:gd name="connsiteY43" fmla="*/ 330995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76226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5394 w 1534150"/>
              <a:gd name="connsiteY16" fmla="*/ 252413 h 802638"/>
              <a:gd name="connsiteX17" fmla="*/ 1219200 w 1534150"/>
              <a:gd name="connsiteY17" fmla="*/ 245270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62000 w 1534150"/>
              <a:gd name="connsiteY33" fmla="*/ 288131 h 802638"/>
              <a:gd name="connsiteX34" fmla="*/ 707232 w 1534150"/>
              <a:gd name="connsiteY34" fmla="*/ 300038 h 802638"/>
              <a:gd name="connsiteX35" fmla="*/ 726280 w 1534150"/>
              <a:gd name="connsiteY35" fmla="*/ 295274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6741 w 1534150"/>
              <a:gd name="connsiteY38" fmla="*/ 338140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14362 w 1534150"/>
              <a:gd name="connsiteY42" fmla="*/ 335757 h 802638"/>
              <a:gd name="connsiteX43" fmla="*/ 640556 w 1534150"/>
              <a:gd name="connsiteY43" fmla="*/ 330995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534150" h="802638">
                <a:moveTo>
                  <a:pt x="1502568" y="309563"/>
                </a:moveTo>
                <a:cubicBezTo>
                  <a:pt x="1498996" y="307975"/>
                  <a:pt x="1494360" y="308826"/>
                  <a:pt x="1490662" y="307182"/>
                </a:cubicBezTo>
                <a:cubicBezTo>
                  <a:pt x="1487035" y="305570"/>
                  <a:pt x="1484583" y="302007"/>
                  <a:pt x="1481137" y="300038"/>
                </a:cubicBezTo>
                <a:cubicBezTo>
                  <a:pt x="1478958" y="298793"/>
                  <a:pt x="1476374" y="298451"/>
                  <a:pt x="1473993" y="297657"/>
                </a:cubicBezTo>
                <a:cubicBezTo>
                  <a:pt x="1470818" y="295276"/>
                  <a:pt x="1468018" y="292288"/>
                  <a:pt x="1464468" y="290513"/>
                </a:cubicBezTo>
                <a:cubicBezTo>
                  <a:pt x="1459978" y="288268"/>
                  <a:pt x="1454358" y="288534"/>
                  <a:pt x="1450181" y="285750"/>
                </a:cubicBezTo>
                <a:cubicBezTo>
                  <a:pt x="1438845" y="278194"/>
                  <a:pt x="1447493" y="282801"/>
                  <a:pt x="1433512" y="278607"/>
                </a:cubicBezTo>
                <a:cubicBezTo>
                  <a:pt x="1428704" y="277164"/>
                  <a:pt x="1423987" y="275432"/>
                  <a:pt x="1419225" y="273844"/>
                </a:cubicBezTo>
                <a:cubicBezTo>
                  <a:pt x="1416844" y="273050"/>
                  <a:pt x="1414516" y="272072"/>
                  <a:pt x="1412081" y="271463"/>
                </a:cubicBezTo>
                <a:lnTo>
                  <a:pt x="1402556" y="276226"/>
                </a:lnTo>
                <a:cubicBezTo>
                  <a:pt x="1399381" y="274638"/>
                  <a:pt x="1392237" y="271860"/>
                  <a:pt x="1381125" y="269082"/>
                </a:cubicBezTo>
                <a:cubicBezTo>
                  <a:pt x="1370013" y="266304"/>
                  <a:pt x="1337643" y="259655"/>
                  <a:pt x="1335881" y="259557"/>
                </a:cubicBezTo>
                <a:cubicBezTo>
                  <a:pt x="1331118" y="258763"/>
                  <a:pt x="1326277" y="258346"/>
                  <a:pt x="1321593" y="257175"/>
                </a:cubicBezTo>
                <a:cubicBezTo>
                  <a:pt x="1316723" y="255957"/>
                  <a:pt x="1314053" y="252810"/>
                  <a:pt x="1307306" y="252413"/>
                </a:cubicBezTo>
                <a:cubicBezTo>
                  <a:pt x="1300559" y="252016"/>
                  <a:pt x="1287859" y="255191"/>
                  <a:pt x="1281112" y="254794"/>
                </a:cubicBezTo>
                <a:cubicBezTo>
                  <a:pt x="1274365" y="254397"/>
                  <a:pt x="1272777" y="250429"/>
                  <a:pt x="1266824" y="250032"/>
                </a:cubicBezTo>
                <a:cubicBezTo>
                  <a:pt x="1260871" y="249635"/>
                  <a:pt x="1253331" y="253207"/>
                  <a:pt x="1245394" y="252413"/>
                </a:cubicBezTo>
                <a:cubicBezTo>
                  <a:pt x="1237457" y="251619"/>
                  <a:pt x="1228328" y="245667"/>
                  <a:pt x="1219200" y="245270"/>
                </a:cubicBezTo>
                <a:cubicBezTo>
                  <a:pt x="1210072" y="244873"/>
                  <a:pt x="1211474" y="251422"/>
                  <a:pt x="1190624" y="250032"/>
                </a:cubicBezTo>
                <a:cubicBezTo>
                  <a:pt x="1164234" y="243435"/>
                  <a:pt x="1155302" y="253207"/>
                  <a:pt x="1133474" y="252413"/>
                </a:cubicBezTo>
                <a:cubicBezTo>
                  <a:pt x="1111646" y="251619"/>
                  <a:pt x="1082675" y="246064"/>
                  <a:pt x="1059656" y="245270"/>
                </a:cubicBezTo>
                <a:cubicBezTo>
                  <a:pt x="1006475" y="249238"/>
                  <a:pt x="1010442" y="243681"/>
                  <a:pt x="942974" y="250031"/>
                </a:cubicBezTo>
                <a:cubicBezTo>
                  <a:pt x="920093" y="250582"/>
                  <a:pt x="889794" y="259953"/>
                  <a:pt x="876300" y="261938"/>
                </a:cubicBezTo>
                <a:cubicBezTo>
                  <a:pt x="862806" y="263923"/>
                  <a:pt x="867568" y="260749"/>
                  <a:pt x="862012" y="261939"/>
                </a:cubicBezTo>
                <a:cubicBezTo>
                  <a:pt x="856456" y="263129"/>
                  <a:pt x="848518" y="267097"/>
                  <a:pt x="842962" y="269081"/>
                </a:cubicBezTo>
                <a:cubicBezTo>
                  <a:pt x="837406" y="271065"/>
                  <a:pt x="833437" y="272652"/>
                  <a:pt x="828674" y="273843"/>
                </a:cubicBezTo>
                <a:cubicBezTo>
                  <a:pt x="823911" y="275034"/>
                  <a:pt x="816869" y="275398"/>
                  <a:pt x="814386" y="276226"/>
                </a:cubicBezTo>
                <a:lnTo>
                  <a:pt x="807243" y="273845"/>
                </a:lnTo>
                <a:cubicBezTo>
                  <a:pt x="804862" y="275433"/>
                  <a:pt x="794940" y="279798"/>
                  <a:pt x="792956" y="280988"/>
                </a:cubicBezTo>
                <a:cubicBezTo>
                  <a:pt x="790972" y="282178"/>
                  <a:pt x="797456" y="280564"/>
                  <a:pt x="795338" y="280988"/>
                </a:cubicBezTo>
                <a:cubicBezTo>
                  <a:pt x="791369" y="283369"/>
                  <a:pt x="787003" y="280989"/>
                  <a:pt x="781050" y="283370"/>
                </a:cubicBezTo>
                <a:cubicBezTo>
                  <a:pt x="775097" y="285751"/>
                  <a:pt x="764380" y="293688"/>
                  <a:pt x="759618" y="295275"/>
                </a:cubicBezTo>
                <a:cubicBezTo>
                  <a:pt x="754856" y="296862"/>
                  <a:pt x="752078" y="294085"/>
                  <a:pt x="752475" y="292894"/>
                </a:cubicBezTo>
                <a:cubicBezTo>
                  <a:pt x="752872" y="291703"/>
                  <a:pt x="769540" y="286940"/>
                  <a:pt x="762000" y="288131"/>
                </a:cubicBezTo>
                <a:cubicBezTo>
                  <a:pt x="754460" y="289322"/>
                  <a:pt x="713185" y="298848"/>
                  <a:pt x="707232" y="300038"/>
                </a:cubicBezTo>
                <a:cubicBezTo>
                  <a:pt x="701279" y="301229"/>
                  <a:pt x="731043" y="294480"/>
                  <a:pt x="726280" y="295274"/>
                </a:cubicBezTo>
                <a:cubicBezTo>
                  <a:pt x="723899" y="296862"/>
                  <a:pt x="702865" y="302420"/>
                  <a:pt x="692943" y="307183"/>
                </a:cubicBezTo>
                <a:cubicBezTo>
                  <a:pt x="683021" y="311946"/>
                  <a:pt x="679450" y="318691"/>
                  <a:pt x="666750" y="323850"/>
                </a:cubicBezTo>
                <a:cubicBezTo>
                  <a:pt x="654050" y="329010"/>
                  <a:pt x="629838" y="333774"/>
                  <a:pt x="616741" y="338140"/>
                </a:cubicBezTo>
                <a:cubicBezTo>
                  <a:pt x="603644" y="342506"/>
                  <a:pt x="598401" y="347486"/>
                  <a:pt x="588168" y="350044"/>
                </a:cubicBezTo>
                <a:cubicBezTo>
                  <a:pt x="585787" y="352425"/>
                  <a:pt x="583803" y="354410"/>
                  <a:pt x="581025" y="354807"/>
                </a:cubicBezTo>
                <a:cubicBezTo>
                  <a:pt x="578247" y="355204"/>
                  <a:pt x="565943" y="355601"/>
                  <a:pt x="571499" y="352426"/>
                </a:cubicBezTo>
                <a:cubicBezTo>
                  <a:pt x="577055" y="349251"/>
                  <a:pt x="602853" y="339329"/>
                  <a:pt x="614362" y="335757"/>
                </a:cubicBezTo>
                <a:cubicBezTo>
                  <a:pt x="625871" y="332185"/>
                  <a:pt x="640428" y="330012"/>
                  <a:pt x="640556" y="330995"/>
                </a:cubicBezTo>
                <a:cubicBezTo>
                  <a:pt x="638175" y="332582"/>
                  <a:pt x="568324" y="363935"/>
                  <a:pt x="550068" y="371475"/>
                </a:cubicBezTo>
                <a:cubicBezTo>
                  <a:pt x="531812" y="379015"/>
                  <a:pt x="536178" y="373857"/>
                  <a:pt x="531019" y="376238"/>
                </a:cubicBezTo>
                <a:cubicBezTo>
                  <a:pt x="525860" y="378619"/>
                  <a:pt x="522684" y="382985"/>
                  <a:pt x="519112" y="385763"/>
                </a:cubicBezTo>
                <a:cubicBezTo>
                  <a:pt x="515540" y="388541"/>
                  <a:pt x="513953" y="389732"/>
                  <a:pt x="509587" y="392907"/>
                </a:cubicBezTo>
                <a:cubicBezTo>
                  <a:pt x="505221" y="396082"/>
                  <a:pt x="496887" y="402432"/>
                  <a:pt x="492918" y="404813"/>
                </a:cubicBezTo>
                <a:cubicBezTo>
                  <a:pt x="488850" y="410236"/>
                  <a:pt x="484583" y="409576"/>
                  <a:pt x="476249" y="414338"/>
                </a:cubicBezTo>
                <a:cubicBezTo>
                  <a:pt x="467915" y="419100"/>
                  <a:pt x="446087" y="432594"/>
                  <a:pt x="442912" y="433388"/>
                </a:cubicBezTo>
                <a:cubicBezTo>
                  <a:pt x="441325" y="435769"/>
                  <a:pt x="431404" y="439737"/>
                  <a:pt x="433388" y="438150"/>
                </a:cubicBezTo>
                <a:cubicBezTo>
                  <a:pt x="435372" y="436563"/>
                  <a:pt x="458788" y="420688"/>
                  <a:pt x="454819" y="423863"/>
                </a:cubicBezTo>
                <a:cubicBezTo>
                  <a:pt x="450850" y="427038"/>
                  <a:pt x="418305" y="450057"/>
                  <a:pt x="409574" y="457201"/>
                </a:cubicBezTo>
                <a:cubicBezTo>
                  <a:pt x="400843" y="464345"/>
                  <a:pt x="406003" y="464344"/>
                  <a:pt x="402431" y="466725"/>
                </a:cubicBezTo>
                <a:cubicBezTo>
                  <a:pt x="398859" y="469106"/>
                  <a:pt x="394096" y="468313"/>
                  <a:pt x="388143" y="471488"/>
                </a:cubicBezTo>
                <a:cubicBezTo>
                  <a:pt x="382190" y="474663"/>
                  <a:pt x="390045" y="476443"/>
                  <a:pt x="366712" y="485775"/>
                </a:cubicBezTo>
                <a:cubicBezTo>
                  <a:pt x="353559" y="507695"/>
                  <a:pt x="357186" y="493315"/>
                  <a:pt x="352424" y="497681"/>
                </a:cubicBezTo>
                <a:cubicBezTo>
                  <a:pt x="347662" y="502047"/>
                  <a:pt x="347662" y="502444"/>
                  <a:pt x="338137" y="511969"/>
                </a:cubicBezTo>
                <a:lnTo>
                  <a:pt x="335756" y="528637"/>
                </a:lnTo>
                <a:cubicBezTo>
                  <a:pt x="333375" y="531018"/>
                  <a:pt x="322261" y="530622"/>
                  <a:pt x="316705" y="533400"/>
                </a:cubicBezTo>
                <a:cubicBezTo>
                  <a:pt x="311149" y="536178"/>
                  <a:pt x="307577" y="541338"/>
                  <a:pt x="302418" y="545307"/>
                </a:cubicBezTo>
                <a:cubicBezTo>
                  <a:pt x="297259" y="549276"/>
                  <a:pt x="290114" y="550863"/>
                  <a:pt x="285749" y="557213"/>
                </a:cubicBezTo>
                <a:cubicBezTo>
                  <a:pt x="281384" y="563563"/>
                  <a:pt x="284202" y="575430"/>
                  <a:pt x="276225" y="583407"/>
                </a:cubicBezTo>
                <a:lnTo>
                  <a:pt x="264318" y="604838"/>
                </a:lnTo>
                <a:cubicBezTo>
                  <a:pt x="261143" y="608013"/>
                  <a:pt x="258365" y="608013"/>
                  <a:pt x="254793" y="611982"/>
                </a:cubicBezTo>
                <a:cubicBezTo>
                  <a:pt x="251221" y="615951"/>
                  <a:pt x="253751" y="614166"/>
                  <a:pt x="242887" y="628650"/>
                </a:cubicBezTo>
                <a:cubicBezTo>
                  <a:pt x="241300" y="633413"/>
                  <a:pt x="231377" y="643731"/>
                  <a:pt x="226218" y="647700"/>
                </a:cubicBezTo>
                <a:cubicBezTo>
                  <a:pt x="221059" y="651669"/>
                  <a:pt x="215900" y="648494"/>
                  <a:pt x="211931" y="652463"/>
                </a:cubicBezTo>
                <a:cubicBezTo>
                  <a:pt x="207962" y="656432"/>
                  <a:pt x="203993" y="668338"/>
                  <a:pt x="202406" y="671513"/>
                </a:cubicBezTo>
                <a:cubicBezTo>
                  <a:pt x="200819" y="674688"/>
                  <a:pt x="205581" y="668339"/>
                  <a:pt x="202406" y="671514"/>
                </a:cubicBezTo>
                <a:cubicBezTo>
                  <a:pt x="199231" y="674689"/>
                  <a:pt x="188514" y="683816"/>
                  <a:pt x="183355" y="690563"/>
                </a:cubicBezTo>
                <a:cubicBezTo>
                  <a:pt x="178196" y="697310"/>
                  <a:pt x="176211" y="704850"/>
                  <a:pt x="171449" y="711994"/>
                </a:cubicBezTo>
                <a:cubicBezTo>
                  <a:pt x="166687" y="719138"/>
                  <a:pt x="160337" y="726679"/>
                  <a:pt x="154781" y="733426"/>
                </a:cubicBezTo>
                <a:cubicBezTo>
                  <a:pt x="149225" y="740173"/>
                  <a:pt x="143271" y="746919"/>
                  <a:pt x="138112" y="752475"/>
                </a:cubicBezTo>
                <a:cubicBezTo>
                  <a:pt x="132953" y="758031"/>
                  <a:pt x="129380" y="758428"/>
                  <a:pt x="123824" y="766763"/>
                </a:cubicBezTo>
                <a:cubicBezTo>
                  <a:pt x="118268" y="775098"/>
                  <a:pt x="115490" y="800101"/>
                  <a:pt x="104775" y="802482"/>
                </a:cubicBezTo>
                <a:cubicBezTo>
                  <a:pt x="94060" y="804863"/>
                  <a:pt x="68672" y="779222"/>
                  <a:pt x="59531" y="781050"/>
                </a:cubicBezTo>
                <a:cubicBezTo>
                  <a:pt x="50800" y="780256"/>
                  <a:pt x="41396" y="782122"/>
                  <a:pt x="33337" y="778669"/>
                </a:cubicBezTo>
                <a:cubicBezTo>
                  <a:pt x="29083" y="776846"/>
                  <a:pt x="28760" y="770614"/>
                  <a:pt x="26193" y="766763"/>
                </a:cubicBezTo>
                <a:cubicBezTo>
                  <a:pt x="23992" y="763461"/>
                  <a:pt x="21431" y="760413"/>
                  <a:pt x="19050" y="757238"/>
                </a:cubicBezTo>
                <a:cubicBezTo>
                  <a:pt x="8555" y="720508"/>
                  <a:pt x="21439" y="763452"/>
                  <a:pt x="4762" y="716757"/>
                </a:cubicBezTo>
                <a:cubicBezTo>
                  <a:pt x="3233" y="712477"/>
                  <a:pt x="754" y="699098"/>
                  <a:pt x="0" y="695325"/>
                </a:cubicBezTo>
                <a:cubicBezTo>
                  <a:pt x="794" y="682625"/>
                  <a:pt x="1324" y="669906"/>
                  <a:pt x="2381" y="657225"/>
                </a:cubicBezTo>
                <a:cubicBezTo>
                  <a:pt x="2912" y="650848"/>
                  <a:pt x="3060" y="644344"/>
                  <a:pt x="4762" y="638175"/>
                </a:cubicBezTo>
                <a:cubicBezTo>
                  <a:pt x="22376" y="574324"/>
                  <a:pt x="14942" y="605458"/>
                  <a:pt x="38100" y="557213"/>
                </a:cubicBezTo>
                <a:cubicBezTo>
                  <a:pt x="42565" y="547910"/>
                  <a:pt x="46383" y="538300"/>
                  <a:pt x="50006" y="528638"/>
                </a:cubicBezTo>
                <a:cubicBezTo>
                  <a:pt x="53531" y="519237"/>
                  <a:pt x="55233" y="509137"/>
                  <a:pt x="59531" y="500063"/>
                </a:cubicBezTo>
                <a:cubicBezTo>
                  <a:pt x="62454" y="493892"/>
                  <a:pt x="67924" y="489249"/>
                  <a:pt x="71437" y="483394"/>
                </a:cubicBezTo>
                <a:cubicBezTo>
                  <a:pt x="75090" y="477306"/>
                  <a:pt x="77362" y="470463"/>
                  <a:pt x="80962" y="464344"/>
                </a:cubicBezTo>
                <a:cubicBezTo>
                  <a:pt x="85315" y="456944"/>
                  <a:pt x="90948" y="450343"/>
                  <a:pt x="95250" y="442913"/>
                </a:cubicBezTo>
                <a:cubicBezTo>
                  <a:pt x="99696" y="435233"/>
                  <a:pt x="102417" y="426603"/>
                  <a:pt x="107156" y="419100"/>
                </a:cubicBezTo>
                <a:cubicBezTo>
                  <a:pt x="141210" y="365181"/>
                  <a:pt x="104215" y="436162"/>
                  <a:pt x="150018" y="369094"/>
                </a:cubicBezTo>
                <a:cubicBezTo>
                  <a:pt x="165066" y="347060"/>
                  <a:pt x="177021" y="323065"/>
                  <a:pt x="190500" y="300038"/>
                </a:cubicBezTo>
                <a:cubicBezTo>
                  <a:pt x="196071" y="290522"/>
                  <a:pt x="199907" y="279762"/>
                  <a:pt x="207168" y="271463"/>
                </a:cubicBezTo>
                <a:cubicBezTo>
                  <a:pt x="212724" y="265113"/>
                  <a:pt x="218933" y="259279"/>
                  <a:pt x="223837" y="252413"/>
                </a:cubicBezTo>
                <a:cubicBezTo>
                  <a:pt x="230879" y="242554"/>
                  <a:pt x="235002" y="230656"/>
                  <a:pt x="242887" y="221457"/>
                </a:cubicBezTo>
                <a:cubicBezTo>
                  <a:pt x="311129" y="141843"/>
                  <a:pt x="199560" y="271142"/>
                  <a:pt x="273843" y="188119"/>
                </a:cubicBezTo>
                <a:cubicBezTo>
                  <a:pt x="282110" y="178879"/>
                  <a:pt x="288889" y="168311"/>
                  <a:pt x="297656" y="159544"/>
                </a:cubicBezTo>
                <a:cubicBezTo>
                  <a:pt x="303212" y="153988"/>
                  <a:pt x="309249" y="148874"/>
                  <a:pt x="314325" y="142875"/>
                </a:cubicBezTo>
                <a:cubicBezTo>
                  <a:pt x="318022" y="138506"/>
                  <a:pt x="319991" y="132815"/>
                  <a:pt x="323850" y="128588"/>
                </a:cubicBezTo>
                <a:cubicBezTo>
                  <a:pt x="336717" y="114496"/>
                  <a:pt x="349065" y="99557"/>
                  <a:pt x="364331" y="88107"/>
                </a:cubicBezTo>
                <a:cubicBezTo>
                  <a:pt x="380344" y="76097"/>
                  <a:pt x="394364" y="65031"/>
                  <a:pt x="411956" y="54769"/>
                </a:cubicBezTo>
                <a:cubicBezTo>
                  <a:pt x="443522" y="36356"/>
                  <a:pt x="441500" y="41379"/>
                  <a:pt x="478631" y="28575"/>
                </a:cubicBezTo>
                <a:cubicBezTo>
                  <a:pt x="489083" y="24971"/>
                  <a:pt x="499057" y="20038"/>
                  <a:pt x="509587" y="16669"/>
                </a:cubicBezTo>
                <a:cubicBezTo>
                  <a:pt x="530107" y="10102"/>
                  <a:pt x="550103" y="7140"/>
                  <a:pt x="571500" y="4763"/>
                </a:cubicBezTo>
                <a:cubicBezTo>
                  <a:pt x="602935" y="1271"/>
                  <a:pt x="649366" y="868"/>
                  <a:pt x="676275" y="0"/>
                </a:cubicBezTo>
                <a:lnTo>
                  <a:pt x="754856" y="2382"/>
                </a:lnTo>
                <a:lnTo>
                  <a:pt x="1021556" y="7144"/>
                </a:lnTo>
                <a:cubicBezTo>
                  <a:pt x="1042987" y="10319"/>
                  <a:pt x="1064606" y="12420"/>
                  <a:pt x="1085850" y="16669"/>
                </a:cubicBezTo>
                <a:cubicBezTo>
                  <a:pt x="1093787" y="18257"/>
                  <a:pt x="1101769" y="19638"/>
                  <a:pt x="1109662" y="21432"/>
                </a:cubicBezTo>
                <a:cubicBezTo>
                  <a:pt x="1119236" y="23608"/>
                  <a:pt x="1128643" y="26489"/>
                  <a:pt x="1138237" y="28575"/>
                </a:cubicBezTo>
                <a:cubicBezTo>
                  <a:pt x="1146909" y="30460"/>
                  <a:pt x="1155700" y="31750"/>
                  <a:pt x="1164431" y="33338"/>
                </a:cubicBezTo>
                <a:cubicBezTo>
                  <a:pt x="1171575" y="36513"/>
                  <a:pt x="1178534" y="40141"/>
                  <a:pt x="1185862" y="42863"/>
                </a:cubicBezTo>
                <a:cubicBezTo>
                  <a:pt x="1206335" y="50467"/>
                  <a:pt x="1227747" y="55586"/>
                  <a:pt x="1247775" y="64294"/>
                </a:cubicBezTo>
                <a:cubicBezTo>
                  <a:pt x="1266031" y="72232"/>
                  <a:pt x="1284909" y="78870"/>
                  <a:pt x="1302543" y="88107"/>
                </a:cubicBezTo>
                <a:cubicBezTo>
                  <a:pt x="1319212" y="96838"/>
                  <a:pt x="1334866" y="107869"/>
                  <a:pt x="1352550" y="114300"/>
                </a:cubicBezTo>
                <a:cubicBezTo>
                  <a:pt x="1403566" y="132852"/>
                  <a:pt x="1357721" y="114504"/>
                  <a:pt x="1395412" y="133350"/>
                </a:cubicBezTo>
                <a:cubicBezTo>
                  <a:pt x="1400819" y="136053"/>
                  <a:pt x="1406592" y="137961"/>
                  <a:pt x="1412081" y="140494"/>
                </a:cubicBezTo>
                <a:cubicBezTo>
                  <a:pt x="1416915" y="142725"/>
                  <a:pt x="1421502" y="145475"/>
                  <a:pt x="1426368" y="147638"/>
                </a:cubicBezTo>
                <a:cubicBezTo>
                  <a:pt x="1446869" y="156750"/>
                  <a:pt x="1413648" y="138190"/>
                  <a:pt x="1447800" y="157163"/>
                </a:cubicBezTo>
                <a:cubicBezTo>
                  <a:pt x="1460054" y="163971"/>
                  <a:pt x="1452055" y="161996"/>
                  <a:pt x="1466850" y="173832"/>
                </a:cubicBezTo>
                <a:cubicBezTo>
                  <a:pt x="1474416" y="179884"/>
                  <a:pt x="1482725" y="184944"/>
                  <a:pt x="1490662" y="190500"/>
                </a:cubicBezTo>
                <a:cubicBezTo>
                  <a:pt x="1492250" y="192881"/>
                  <a:pt x="1493307" y="195719"/>
                  <a:pt x="1495425" y="197644"/>
                </a:cubicBezTo>
                <a:cubicBezTo>
                  <a:pt x="1502122" y="203732"/>
                  <a:pt x="1516856" y="214313"/>
                  <a:pt x="1516856" y="214313"/>
                </a:cubicBezTo>
                <a:cubicBezTo>
                  <a:pt x="1518443" y="218282"/>
                  <a:pt x="1519882" y="222313"/>
                  <a:pt x="1521618" y="226219"/>
                </a:cubicBezTo>
                <a:cubicBezTo>
                  <a:pt x="1523060" y="229463"/>
                  <a:pt x="1525135" y="232420"/>
                  <a:pt x="1526381" y="235744"/>
                </a:cubicBezTo>
                <a:cubicBezTo>
                  <a:pt x="1527530" y="238808"/>
                  <a:pt x="1527968" y="242094"/>
                  <a:pt x="1528762" y="245269"/>
                </a:cubicBezTo>
                <a:cubicBezTo>
                  <a:pt x="1529556" y="253207"/>
                  <a:pt x="1530089" y="261175"/>
                  <a:pt x="1531143" y="269082"/>
                </a:cubicBezTo>
                <a:cubicBezTo>
                  <a:pt x="1532977" y="282832"/>
                  <a:pt x="1536879" y="283977"/>
                  <a:pt x="1531143" y="300038"/>
                </a:cubicBezTo>
                <a:cubicBezTo>
                  <a:pt x="1525980" y="314493"/>
                  <a:pt x="1523638" y="314397"/>
                  <a:pt x="1512093" y="316707"/>
                </a:cubicBezTo>
                <a:cubicBezTo>
                  <a:pt x="1511315" y="316863"/>
                  <a:pt x="1506140" y="311151"/>
                  <a:pt x="1502568" y="30956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8B488D01-626F-56AD-0C91-2F72CED2AA83}"/>
              </a:ext>
            </a:extLst>
          </p:cNvPr>
          <p:cNvSpPr/>
          <p:nvPr/>
        </p:nvSpPr>
        <p:spPr>
          <a:xfrm>
            <a:off x="4921200" y="1584000"/>
            <a:ext cx="1534150" cy="1485705"/>
          </a:xfrm>
          <a:custGeom>
            <a:avLst/>
            <a:gdLst>
              <a:gd name="connsiteX0" fmla="*/ 1502568 w 1534150"/>
              <a:gd name="connsiteY0" fmla="*/ 309563 h 781050"/>
              <a:gd name="connsiteX1" fmla="*/ 1490662 w 1534150"/>
              <a:gd name="connsiteY1" fmla="*/ 307182 h 781050"/>
              <a:gd name="connsiteX2" fmla="*/ 1481137 w 1534150"/>
              <a:gd name="connsiteY2" fmla="*/ 300038 h 781050"/>
              <a:gd name="connsiteX3" fmla="*/ 1473993 w 1534150"/>
              <a:gd name="connsiteY3" fmla="*/ 297657 h 781050"/>
              <a:gd name="connsiteX4" fmla="*/ 1464468 w 1534150"/>
              <a:gd name="connsiteY4" fmla="*/ 290513 h 781050"/>
              <a:gd name="connsiteX5" fmla="*/ 1450181 w 1534150"/>
              <a:gd name="connsiteY5" fmla="*/ 285750 h 781050"/>
              <a:gd name="connsiteX6" fmla="*/ 1433512 w 1534150"/>
              <a:gd name="connsiteY6" fmla="*/ 278607 h 781050"/>
              <a:gd name="connsiteX7" fmla="*/ 1419225 w 1534150"/>
              <a:gd name="connsiteY7" fmla="*/ 273844 h 781050"/>
              <a:gd name="connsiteX8" fmla="*/ 1412081 w 1534150"/>
              <a:gd name="connsiteY8" fmla="*/ 271463 h 781050"/>
              <a:gd name="connsiteX9" fmla="*/ 1402556 w 1534150"/>
              <a:gd name="connsiteY9" fmla="*/ 269082 h 781050"/>
              <a:gd name="connsiteX10" fmla="*/ 1393031 w 1534150"/>
              <a:gd name="connsiteY10" fmla="*/ 264319 h 781050"/>
              <a:gd name="connsiteX11" fmla="*/ 1335881 w 1534150"/>
              <a:gd name="connsiteY11" fmla="*/ 259557 h 781050"/>
              <a:gd name="connsiteX12" fmla="*/ 1321593 w 1534150"/>
              <a:gd name="connsiteY12" fmla="*/ 257175 h 781050"/>
              <a:gd name="connsiteX13" fmla="*/ 1307306 w 1534150"/>
              <a:gd name="connsiteY13" fmla="*/ 252413 h 781050"/>
              <a:gd name="connsiteX14" fmla="*/ 1276350 w 1534150"/>
              <a:gd name="connsiteY14" fmla="*/ 247650 h 781050"/>
              <a:gd name="connsiteX15" fmla="*/ 1259681 w 1534150"/>
              <a:gd name="connsiteY15" fmla="*/ 245269 h 781050"/>
              <a:gd name="connsiteX16" fmla="*/ 1247775 w 1534150"/>
              <a:gd name="connsiteY16" fmla="*/ 242888 h 781050"/>
              <a:gd name="connsiteX17" fmla="*/ 1238250 w 1534150"/>
              <a:gd name="connsiteY17" fmla="*/ 240507 h 781050"/>
              <a:gd name="connsiteX18" fmla="*/ 1185862 w 1534150"/>
              <a:gd name="connsiteY18" fmla="*/ 235744 h 781050"/>
              <a:gd name="connsiteX19" fmla="*/ 1131093 w 1534150"/>
              <a:gd name="connsiteY19" fmla="*/ 235744 h 781050"/>
              <a:gd name="connsiteX20" fmla="*/ 1062037 w 1534150"/>
              <a:gd name="connsiteY20" fmla="*/ 233363 h 781050"/>
              <a:gd name="connsiteX21" fmla="*/ 878681 w 1534150"/>
              <a:gd name="connsiteY21" fmla="*/ 235744 h 781050"/>
              <a:gd name="connsiteX22" fmla="*/ 857250 w 1534150"/>
              <a:gd name="connsiteY22" fmla="*/ 245269 h 781050"/>
              <a:gd name="connsiteX23" fmla="*/ 845343 w 1534150"/>
              <a:gd name="connsiteY23" fmla="*/ 250032 h 781050"/>
              <a:gd name="connsiteX24" fmla="*/ 828675 w 1534150"/>
              <a:gd name="connsiteY24" fmla="*/ 254794 h 781050"/>
              <a:gd name="connsiteX25" fmla="*/ 788193 w 1534150"/>
              <a:gd name="connsiteY25" fmla="*/ 259557 h 781050"/>
              <a:gd name="connsiteX26" fmla="*/ 738187 w 1534150"/>
              <a:gd name="connsiteY26" fmla="*/ 269082 h 781050"/>
              <a:gd name="connsiteX27" fmla="*/ 723900 w 1534150"/>
              <a:gd name="connsiteY27" fmla="*/ 273844 h 781050"/>
              <a:gd name="connsiteX28" fmla="*/ 716756 w 1534150"/>
              <a:gd name="connsiteY28" fmla="*/ 278607 h 781050"/>
              <a:gd name="connsiteX29" fmla="*/ 695325 w 1534150"/>
              <a:gd name="connsiteY29" fmla="*/ 283369 h 781050"/>
              <a:gd name="connsiteX30" fmla="*/ 683418 w 1534150"/>
              <a:gd name="connsiteY30" fmla="*/ 290513 h 781050"/>
              <a:gd name="connsiteX31" fmla="*/ 647700 w 1534150"/>
              <a:gd name="connsiteY31" fmla="*/ 302419 h 781050"/>
              <a:gd name="connsiteX32" fmla="*/ 626268 w 1534150"/>
              <a:gd name="connsiteY32" fmla="*/ 309563 h 781050"/>
              <a:gd name="connsiteX33" fmla="*/ 616743 w 1534150"/>
              <a:gd name="connsiteY33" fmla="*/ 314325 h 781050"/>
              <a:gd name="connsiteX34" fmla="*/ 609600 w 1534150"/>
              <a:gd name="connsiteY34" fmla="*/ 319088 h 781050"/>
              <a:gd name="connsiteX35" fmla="*/ 595312 w 1534150"/>
              <a:gd name="connsiteY35" fmla="*/ 321469 h 781050"/>
              <a:gd name="connsiteX36" fmla="*/ 588168 w 1534150"/>
              <a:gd name="connsiteY36" fmla="*/ 326232 h 781050"/>
              <a:gd name="connsiteX37" fmla="*/ 569118 w 1534150"/>
              <a:gd name="connsiteY37" fmla="*/ 328613 h 781050"/>
              <a:gd name="connsiteX38" fmla="*/ 557212 w 1534150"/>
              <a:gd name="connsiteY38" fmla="*/ 340519 h 781050"/>
              <a:gd name="connsiteX39" fmla="*/ 535781 w 1534150"/>
              <a:gd name="connsiteY39" fmla="*/ 350044 h 781050"/>
              <a:gd name="connsiteX40" fmla="*/ 528637 w 1534150"/>
              <a:gd name="connsiteY40" fmla="*/ 357188 h 781050"/>
              <a:gd name="connsiteX41" fmla="*/ 521493 w 1534150"/>
              <a:gd name="connsiteY41" fmla="*/ 359569 h 781050"/>
              <a:gd name="connsiteX42" fmla="*/ 509587 w 1534150"/>
              <a:gd name="connsiteY42" fmla="*/ 364332 h 781050"/>
              <a:gd name="connsiteX43" fmla="*/ 483393 w 1534150"/>
              <a:gd name="connsiteY43" fmla="*/ 373857 h 781050"/>
              <a:gd name="connsiteX44" fmla="*/ 476250 w 1534150"/>
              <a:gd name="connsiteY44" fmla="*/ 378619 h 781050"/>
              <a:gd name="connsiteX45" fmla="*/ 457200 w 1534150"/>
              <a:gd name="connsiteY45" fmla="*/ 388144 h 781050"/>
              <a:gd name="connsiteX46" fmla="*/ 440531 w 1534150"/>
              <a:gd name="connsiteY46" fmla="*/ 397669 h 781050"/>
              <a:gd name="connsiteX47" fmla="*/ 433387 w 1534150"/>
              <a:gd name="connsiteY47" fmla="*/ 402432 h 781050"/>
              <a:gd name="connsiteX48" fmla="*/ 421481 w 1534150"/>
              <a:gd name="connsiteY48" fmla="*/ 409575 h 781050"/>
              <a:gd name="connsiteX49" fmla="*/ 404812 w 1534150"/>
              <a:gd name="connsiteY49" fmla="*/ 428625 h 781050"/>
              <a:gd name="connsiteX50" fmla="*/ 395287 w 1534150"/>
              <a:gd name="connsiteY50" fmla="*/ 431007 h 781050"/>
              <a:gd name="connsiteX51" fmla="*/ 390525 w 1534150"/>
              <a:gd name="connsiteY51" fmla="*/ 438150 h 781050"/>
              <a:gd name="connsiteX52" fmla="*/ 383381 w 1534150"/>
              <a:gd name="connsiteY52" fmla="*/ 442913 h 781050"/>
              <a:gd name="connsiteX53" fmla="*/ 373856 w 1534150"/>
              <a:gd name="connsiteY53" fmla="*/ 450057 h 781050"/>
              <a:gd name="connsiteX54" fmla="*/ 366712 w 1534150"/>
              <a:gd name="connsiteY54" fmla="*/ 457200 h 781050"/>
              <a:gd name="connsiteX55" fmla="*/ 357187 w 1534150"/>
              <a:gd name="connsiteY55" fmla="*/ 461963 h 781050"/>
              <a:gd name="connsiteX56" fmla="*/ 335756 w 1534150"/>
              <a:gd name="connsiteY56" fmla="*/ 473869 h 781050"/>
              <a:gd name="connsiteX57" fmla="*/ 319087 w 1534150"/>
              <a:gd name="connsiteY57" fmla="*/ 492919 h 781050"/>
              <a:gd name="connsiteX58" fmla="*/ 290512 w 1534150"/>
              <a:gd name="connsiteY58" fmla="*/ 521494 h 781050"/>
              <a:gd name="connsiteX59" fmla="*/ 269081 w 1534150"/>
              <a:gd name="connsiteY59" fmla="*/ 542925 h 781050"/>
              <a:gd name="connsiteX60" fmla="*/ 261937 w 1534150"/>
              <a:gd name="connsiteY60" fmla="*/ 550069 h 781050"/>
              <a:gd name="connsiteX61" fmla="*/ 252412 w 1534150"/>
              <a:gd name="connsiteY61" fmla="*/ 564357 h 781050"/>
              <a:gd name="connsiteX62" fmla="*/ 245268 w 1534150"/>
              <a:gd name="connsiteY62" fmla="*/ 571500 h 781050"/>
              <a:gd name="connsiteX63" fmla="*/ 223837 w 1534150"/>
              <a:gd name="connsiteY63" fmla="*/ 597694 h 781050"/>
              <a:gd name="connsiteX64" fmla="*/ 207168 w 1534150"/>
              <a:gd name="connsiteY64" fmla="*/ 614363 h 781050"/>
              <a:gd name="connsiteX65" fmla="*/ 197643 w 1534150"/>
              <a:gd name="connsiteY65" fmla="*/ 623888 h 781050"/>
              <a:gd name="connsiteX66" fmla="*/ 178593 w 1534150"/>
              <a:gd name="connsiteY66" fmla="*/ 647700 h 781050"/>
              <a:gd name="connsiteX67" fmla="*/ 173831 w 1534150"/>
              <a:gd name="connsiteY67" fmla="*/ 661988 h 781050"/>
              <a:gd name="connsiteX68" fmla="*/ 161925 w 1534150"/>
              <a:gd name="connsiteY68" fmla="*/ 678657 h 781050"/>
              <a:gd name="connsiteX69" fmla="*/ 157162 w 1534150"/>
              <a:gd name="connsiteY69" fmla="*/ 685800 h 781050"/>
              <a:gd name="connsiteX70" fmla="*/ 142875 w 1534150"/>
              <a:gd name="connsiteY70" fmla="*/ 697707 h 781050"/>
              <a:gd name="connsiteX71" fmla="*/ 138112 w 1534150"/>
              <a:gd name="connsiteY71" fmla="*/ 704850 h 781050"/>
              <a:gd name="connsiteX72" fmla="*/ 121443 w 1534150"/>
              <a:gd name="connsiteY72" fmla="*/ 721519 h 781050"/>
              <a:gd name="connsiteX73" fmla="*/ 104775 w 1534150"/>
              <a:gd name="connsiteY73" fmla="*/ 745332 h 781050"/>
              <a:gd name="connsiteX74" fmla="*/ 100012 w 1534150"/>
              <a:gd name="connsiteY74" fmla="*/ 752475 h 781050"/>
              <a:gd name="connsiteX75" fmla="*/ 92868 w 1534150"/>
              <a:gd name="connsiteY75" fmla="*/ 759619 h 781050"/>
              <a:gd name="connsiteX76" fmla="*/ 80962 w 1534150"/>
              <a:gd name="connsiteY76" fmla="*/ 773907 h 781050"/>
              <a:gd name="connsiteX77" fmla="*/ 59531 w 1534150"/>
              <a:gd name="connsiteY77" fmla="*/ 781050 h 781050"/>
              <a:gd name="connsiteX78" fmla="*/ 33337 w 1534150"/>
              <a:gd name="connsiteY78" fmla="*/ 778669 h 781050"/>
              <a:gd name="connsiteX79" fmla="*/ 26193 w 1534150"/>
              <a:gd name="connsiteY79" fmla="*/ 766763 h 781050"/>
              <a:gd name="connsiteX80" fmla="*/ 19050 w 1534150"/>
              <a:gd name="connsiteY80" fmla="*/ 757238 h 781050"/>
              <a:gd name="connsiteX81" fmla="*/ 4762 w 1534150"/>
              <a:gd name="connsiteY81" fmla="*/ 716757 h 781050"/>
              <a:gd name="connsiteX82" fmla="*/ 0 w 1534150"/>
              <a:gd name="connsiteY82" fmla="*/ 695325 h 781050"/>
              <a:gd name="connsiteX83" fmla="*/ 2381 w 1534150"/>
              <a:gd name="connsiteY83" fmla="*/ 657225 h 781050"/>
              <a:gd name="connsiteX84" fmla="*/ 4762 w 1534150"/>
              <a:gd name="connsiteY84" fmla="*/ 638175 h 781050"/>
              <a:gd name="connsiteX85" fmla="*/ 38100 w 1534150"/>
              <a:gd name="connsiteY85" fmla="*/ 557213 h 781050"/>
              <a:gd name="connsiteX86" fmla="*/ 50006 w 1534150"/>
              <a:gd name="connsiteY86" fmla="*/ 528638 h 781050"/>
              <a:gd name="connsiteX87" fmla="*/ 59531 w 1534150"/>
              <a:gd name="connsiteY87" fmla="*/ 500063 h 781050"/>
              <a:gd name="connsiteX88" fmla="*/ 71437 w 1534150"/>
              <a:gd name="connsiteY88" fmla="*/ 483394 h 781050"/>
              <a:gd name="connsiteX89" fmla="*/ 80962 w 1534150"/>
              <a:gd name="connsiteY89" fmla="*/ 464344 h 781050"/>
              <a:gd name="connsiteX90" fmla="*/ 95250 w 1534150"/>
              <a:gd name="connsiteY90" fmla="*/ 442913 h 781050"/>
              <a:gd name="connsiteX91" fmla="*/ 107156 w 1534150"/>
              <a:gd name="connsiteY91" fmla="*/ 419100 h 781050"/>
              <a:gd name="connsiteX92" fmla="*/ 150018 w 1534150"/>
              <a:gd name="connsiteY92" fmla="*/ 369094 h 781050"/>
              <a:gd name="connsiteX93" fmla="*/ 190500 w 1534150"/>
              <a:gd name="connsiteY93" fmla="*/ 300038 h 781050"/>
              <a:gd name="connsiteX94" fmla="*/ 207168 w 1534150"/>
              <a:gd name="connsiteY94" fmla="*/ 271463 h 781050"/>
              <a:gd name="connsiteX95" fmla="*/ 223837 w 1534150"/>
              <a:gd name="connsiteY95" fmla="*/ 252413 h 781050"/>
              <a:gd name="connsiteX96" fmla="*/ 242887 w 1534150"/>
              <a:gd name="connsiteY96" fmla="*/ 221457 h 781050"/>
              <a:gd name="connsiteX97" fmla="*/ 273843 w 1534150"/>
              <a:gd name="connsiteY97" fmla="*/ 188119 h 781050"/>
              <a:gd name="connsiteX98" fmla="*/ 297656 w 1534150"/>
              <a:gd name="connsiteY98" fmla="*/ 159544 h 781050"/>
              <a:gd name="connsiteX99" fmla="*/ 314325 w 1534150"/>
              <a:gd name="connsiteY99" fmla="*/ 142875 h 781050"/>
              <a:gd name="connsiteX100" fmla="*/ 323850 w 1534150"/>
              <a:gd name="connsiteY100" fmla="*/ 128588 h 781050"/>
              <a:gd name="connsiteX101" fmla="*/ 364331 w 1534150"/>
              <a:gd name="connsiteY101" fmla="*/ 88107 h 781050"/>
              <a:gd name="connsiteX102" fmla="*/ 411956 w 1534150"/>
              <a:gd name="connsiteY102" fmla="*/ 54769 h 781050"/>
              <a:gd name="connsiteX103" fmla="*/ 478631 w 1534150"/>
              <a:gd name="connsiteY103" fmla="*/ 28575 h 781050"/>
              <a:gd name="connsiteX104" fmla="*/ 509587 w 1534150"/>
              <a:gd name="connsiteY104" fmla="*/ 16669 h 781050"/>
              <a:gd name="connsiteX105" fmla="*/ 571500 w 1534150"/>
              <a:gd name="connsiteY105" fmla="*/ 4763 h 781050"/>
              <a:gd name="connsiteX106" fmla="*/ 676275 w 1534150"/>
              <a:gd name="connsiteY106" fmla="*/ 0 h 781050"/>
              <a:gd name="connsiteX107" fmla="*/ 754856 w 1534150"/>
              <a:gd name="connsiteY107" fmla="*/ 2382 h 781050"/>
              <a:gd name="connsiteX108" fmla="*/ 1021556 w 1534150"/>
              <a:gd name="connsiteY108" fmla="*/ 7144 h 781050"/>
              <a:gd name="connsiteX109" fmla="*/ 1085850 w 1534150"/>
              <a:gd name="connsiteY109" fmla="*/ 16669 h 781050"/>
              <a:gd name="connsiteX110" fmla="*/ 1109662 w 1534150"/>
              <a:gd name="connsiteY110" fmla="*/ 21432 h 781050"/>
              <a:gd name="connsiteX111" fmla="*/ 1138237 w 1534150"/>
              <a:gd name="connsiteY111" fmla="*/ 28575 h 781050"/>
              <a:gd name="connsiteX112" fmla="*/ 1164431 w 1534150"/>
              <a:gd name="connsiteY112" fmla="*/ 33338 h 781050"/>
              <a:gd name="connsiteX113" fmla="*/ 1185862 w 1534150"/>
              <a:gd name="connsiteY113" fmla="*/ 42863 h 781050"/>
              <a:gd name="connsiteX114" fmla="*/ 1247775 w 1534150"/>
              <a:gd name="connsiteY114" fmla="*/ 64294 h 781050"/>
              <a:gd name="connsiteX115" fmla="*/ 1302543 w 1534150"/>
              <a:gd name="connsiteY115" fmla="*/ 88107 h 781050"/>
              <a:gd name="connsiteX116" fmla="*/ 1352550 w 1534150"/>
              <a:gd name="connsiteY116" fmla="*/ 114300 h 781050"/>
              <a:gd name="connsiteX117" fmla="*/ 1395412 w 1534150"/>
              <a:gd name="connsiteY117" fmla="*/ 133350 h 781050"/>
              <a:gd name="connsiteX118" fmla="*/ 1412081 w 1534150"/>
              <a:gd name="connsiteY118" fmla="*/ 140494 h 781050"/>
              <a:gd name="connsiteX119" fmla="*/ 1426368 w 1534150"/>
              <a:gd name="connsiteY119" fmla="*/ 147638 h 781050"/>
              <a:gd name="connsiteX120" fmla="*/ 1447800 w 1534150"/>
              <a:gd name="connsiteY120" fmla="*/ 157163 h 781050"/>
              <a:gd name="connsiteX121" fmla="*/ 1466850 w 1534150"/>
              <a:gd name="connsiteY121" fmla="*/ 173832 h 781050"/>
              <a:gd name="connsiteX122" fmla="*/ 1490662 w 1534150"/>
              <a:gd name="connsiteY122" fmla="*/ 190500 h 781050"/>
              <a:gd name="connsiteX123" fmla="*/ 1495425 w 1534150"/>
              <a:gd name="connsiteY123" fmla="*/ 197644 h 781050"/>
              <a:gd name="connsiteX124" fmla="*/ 1516856 w 1534150"/>
              <a:gd name="connsiteY124" fmla="*/ 214313 h 781050"/>
              <a:gd name="connsiteX125" fmla="*/ 1521618 w 1534150"/>
              <a:gd name="connsiteY125" fmla="*/ 226219 h 781050"/>
              <a:gd name="connsiteX126" fmla="*/ 1526381 w 1534150"/>
              <a:gd name="connsiteY126" fmla="*/ 235744 h 781050"/>
              <a:gd name="connsiteX127" fmla="*/ 1528762 w 1534150"/>
              <a:gd name="connsiteY127" fmla="*/ 245269 h 781050"/>
              <a:gd name="connsiteX128" fmla="*/ 1531143 w 1534150"/>
              <a:gd name="connsiteY128" fmla="*/ 269082 h 781050"/>
              <a:gd name="connsiteX129" fmla="*/ 1531143 w 1534150"/>
              <a:gd name="connsiteY129" fmla="*/ 300038 h 781050"/>
              <a:gd name="connsiteX130" fmla="*/ 1512093 w 1534150"/>
              <a:gd name="connsiteY130" fmla="*/ 316707 h 781050"/>
              <a:gd name="connsiteX131" fmla="*/ 1502568 w 1534150"/>
              <a:gd name="connsiteY131" fmla="*/ 309563 h 781050"/>
              <a:gd name="connsiteX0" fmla="*/ 1502568 w 1534150"/>
              <a:gd name="connsiteY0" fmla="*/ 309563 h 803177"/>
              <a:gd name="connsiteX1" fmla="*/ 1490662 w 1534150"/>
              <a:gd name="connsiteY1" fmla="*/ 307182 h 803177"/>
              <a:gd name="connsiteX2" fmla="*/ 1481137 w 1534150"/>
              <a:gd name="connsiteY2" fmla="*/ 300038 h 803177"/>
              <a:gd name="connsiteX3" fmla="*/ 1473993 w 1534150"/>
              <a:gd name="connsiteY3" fmla="*/ 297657 h 803177"/>
              <a:gd name="connsiteX4" fmla="*/ 1464468 w 1534150"/>
              <a:gd name="connsiteY4" fmla="*/ 290513 h 803177"/>
              <a:gd name="connsiteX5" fmla="*/ 1450181 w 1534150"/>
              <a:gd name="connsiteY5" fmla="*/ 285750 h 803177"/>
              <a:gd name="connsiteX6" fmla="*/ 1433512 w 1534150"/>
              <a:gd name="connsiteY6" fmla="*/ 278607 h 803177"/>
              <a:gd name="connsiteX7" fmla="*/ 1419225 w 1534150"/>
              <a:gd name="connsiteY7" fmla="*/ 273844 h 803177"/>
              <a:gd name="connsiteX8" fmla="*/ 1412081 w 1534150"/>
              <a:gd name="connsiteY8" fmla="*/ 271463 h 803177"/>
              <a:gd name="connsiteX9" fmla="*/ 1402556 w 1534150"/>
              <a:gd name="connsiteY9" fmla="*/ 269082 h 803177"/>
              <a:gd name="connsiteX10" fmla="*/ 1393031 w 1534150"/>
              <a:gd name="connsiteY10" fmla="*/ 264319 h 803177"/>
              <a:gd name="connsiteX11" fmla="*/ 1335881 w 1534150"/>
              <a:gd name="connsiteY11" fmla="*/ 259557 h 803177"/>
              <a:gd name="connsiteX12" fmla="*/ 1321593 w 1534150"/>
              <a:gd name="connsiteY12" fmla="*/ 257175 h 803177"/>
              <a:gd name="connsiteX13" fmla="*/ 1307306 w 1534150"/>
              <a:gd name="connsiteY13" fmla="*/ 252413 h 803177"/>
              <a:gd name="connsiteX14" fmla="*/ 1276350 w 1534150"/>
              <a:gd name="connsiteY14" fmla="*/ 247650 h 803177"/>
              <a:gd name="connsiteX15" fmla="*/ 1259681 w 1534150"/>
              <a:gd name="connsiteY15" fmla="*/ 245269 h 803177"/>
              <a:gd name="connsiteX16" fmla="*/ 1247775 w 1534150"/>
              <a:gd name="connsiteY16" fmla="*/ 242888 h 803177"/>
              <a:gd name="connsiteX17" fmla="*/ 1238250 w 1534150"/>
              <a:gd name="connsiteY17" fmla="*/ 240507 h 803177"/>
              <a:gd name="connsiteX18" fmla="*/ 1185862 w 1534150"/>
              <a:gd name="connsiteY18" fmla="*/ 235744 h 803177"/>
              <a:gd name="connsiteX19" fmla="*/ 1131093 w 1534150"/>
              <a:gd name="connsiteY19" fmla="*/ 235744 h 803177"/>
              <a:gd name="connsiteX20" fmla="*/ 1062037 w 1534150"/>
              <a:gd name="connsiteY20" fmla="*/ 233363 h 803177"/>
              <a:gd name="connsiteX21" fmla="*/ 878681 w 1534150"/>
              <a:gd name="connsiteY21" fmla="*/ 235744 h 803177"/>
              <a:gd name="connsiteX22" fmla="*/ 857250 w 1534150"/>
              <a:gd name="connsiteY22" fmla="*/ 245269 h 803177"/>
              <a:gd name="connsiteX23" fmla="*/ 845343 w 1534150"/>
              <a:gd name="connsiteY23" fmla="*/ 250032 h 803177"/>
              <a:gd name="connsiteX24" fmla="*/ 828675 w 1534150"/>
              <a:gd name="connsiteY24" fmla="*/ 254794 h 803177"/>
              <a:gd name="connsiteX25" fmla="*/ 788193 w 1534150"/>
              <a:gd name="connsiteY25" fmla="*/ 259557 h 803177"/>
              <a:gd name="connsiteX26" fmla="*/ 738187 w 1534150"/>
              <a:gd name="connsiteY26" fmla="*/ 269082 h 803177"/>
              <a:gd name="connsiteX27" fmla="*/ 723900 w 1534150"/>
              <a:gd name="connsiteY27" fmla="*/ 273844 h 803177"/>
              <a:gd name="connsiteX28" fmla="*/ 716756 w 1534150"/>
              <a:gd name="connsiteY28" fmla="*/ 278607 h 803177"/>
              <a:gd name="connsiteX29" fmla="*/ 695325 w 1534150"/>
              <a:gd name="connsiteY29" fmla="*/ 283369 h 803177"/>
              <a:gd name="connsiteX30" fmla="*/ 683418 w 1534150"/>
              <a:gd name="connsiteY30" fmla="*/ 290513 h 803177"/>
              <a:gd name="connsiteX31" fmla="*/ 647700 w 1534150"/>
              <a:gd name="connsiteY31" fmla="*/ 302419 h 803177"/>
              <a:gd name="connsiteX32" fmla="*/ 626268 w 1534150"/>
              <a:gd name="connsiteY32" fmla="*/ 309563 h 803177"/>
              <a:gd name="connsiteX33" fmla="*/ 616743 w 1534150"/>
              <a:gd name="connsiteY33" fmla="*/ 314325 h 803177"/>
              <a:gd name="connsiteX34" fmla="*/ 609600 w 1534150"/>
              <a:gd name="connsiteY34" fmla="*/ 319088 h 803177"/>
              <a:gd name="connsiteX35" fmla="*/ 595312 w 1534150"/>
              <a:gd name="connsiteY35" fmla="*/ 321469 h 803177"/>
              <a:gd name="connsiteX36" fmla="*/ 588168 w 1534150"/>
              <a:gd name="connsiteY36" fmla="*/ 326232 h 803177"/>
              <a:gd name="connsiteX37" fmla="*/ 569118 w 1534150"/>
              <a:gd name="connsiteY37" fmla="*/ 328613 h 803177"/>
              <a:gd name="connsiteX38" fmla="*/ 557212 w 1534150"/>
              <a:gd name="connsiteY38" fmla="*/ 340519 h 803177"/>
              <a:gd name="connsiteX39" fmla="*/ 535781 w 1534150"/>
              <a:gd name="connsiteY39" fmla="*/ 350044 h 803177"/>
              <a:gd name="connsiteX40" fmla="*/ 528637 w 1534150"/>
              <a:gd name="connsiteY40" fmla="*/ 357188 h 803177"/>
              <a:gd name="connsiteX41" fmla="*/ 521493 w 1534150"/>
              <a:gd name="connsiteY41" fmla="*/ 359569 h 803177"/>
              <a:gd name="connsiteX42" fmla="*/ 509587 w 1534150"/>
              <a:gd name="connsiteY42" fmla="*/ 364332 h 803177"/>
              <a:gd name="connsiteX43" fmla="*/ 483393 w 1534150"/>
              <a:gd name="connsiteY43" fmla="*/ 373857 h 803177"/>
              <a:gd name="connsiteX44" fmla="*/ 476250 w 1534150"/>
              <a:gd name="connsiteY44" fmla="*/ 378619 h 803177"/>
              <a:gd name="connsiteX45" fmla="*/ 457200 w 1534150"/>
              <a:gd name="connsiteY45" fmla="*/ 388144 h 803177"/>
              <a:gd name="connsiteX46" fmla="*/ 440531 w 1534150"/>
              <a:gd name="connsiteY46" fmla="*/ 397669 h 803177"/>
              <a:gd name="connsiteX47" fmla="*/ 433387 w 1534150"/>
              <a:gd name="connsiteY47" fmla="*/ 402432 h 803177"/>
              <a:gd name="connsiteX48" fmla="*/ 421481 w 1534150"/>
              <a:gd name="connsiteY48" fmla="*/ 409575 h 803177"/>
              <a:gd name="connsiteX49" fmla="*/ 404812 w 1534150"/>
              <a:gd name="connsiteY49" fmla="*/ 428625 h 803177"/>
              <a:gd name="connsiteX50" fmla="*/ 395287 w 1534150"/>
              <a:gd name="connsiteY50" fmla="*/ 431007 h 803177"/>
              <a:gd name="connsiteX51" fmla="*/ 390525 w 1534150"/>
              <a:gd name="connsiteY51" fmla="*/ 438150 h 803177"/>
              <a:gd name="connsiteX52" fmla="*/ 383381 w 1534150"/>
              <a:gd name="connsiteY52" fmla="*/ 442913 h 803177"/>
              <a:gd name="connsiteX53" fmla="*/ 373856 w 1534150"/>
              <a:gd name="connsiteY53" fmla="*/ 450057 h 803177"/>
              <a:gd name="connsiteX54" fmla="*/ 366712 w 1534150"/>
              <a:gd name="connsiteY54" fmla="*/ 457200 h 803177"/>
              <a:gd name="connsiteX55" fmla="*/ 357187 w 1534150"/>
              <a:gd name="connsiteY55" fmla="*/ 461963 h 803177"/>
              <a:gd name="connsiteX56" fmla="*/ 335756 w 1534150"/>
              <a:gd name="connsiteY56" fmla="*/ 473869 h 803177"/>
              <a:gd name="connsiteX57" fmla="*/ 319087 w 1534150"/>
              <a:gd name="connsiteY57" fmla="*/ 492919 h 803177"/>
              <a:gd name="connsiteX58" fmla="*/ 290512 w 1534150"/>
              <a:gd name="connsiteY58" fmla="*/ 521494 h 803177"/>
              <a:gd name="connsiteX59" fmla="*/ 269081 w 1534150"/>
              <a:gd name="connsiteY59" fmla="*/ 542925 h 803177"/>
              <a:gd name="connsiteX60" fmla="*/ 261937 w 1534150"/>
              <a:gd name="connsiteY60" fmla="*/ 550069 h 803177"/>
              <a:gd name="connsiteX61" fmla="*/ 252412 w 1534150"/>
              <a:gd name="connsiteY61" fmla="*/ 564357 h 803177"/>
              <a:gd name="connsiteX62" fmla="*/ 245268 w 1534150"/>
              <a:gd name="connsiteY62" fmla="*/ 571500 h 803177"/>
              <a:gd name="connsiteX63" fmla="*/ 223837 w 1534150"/>
              <a:gd name="connsiteY63" fmla="*/ 597694 h 803177"/>
              <a:gd name="connsiteX64" fmla="*/ 207168 w 1534150"/>
              <a:gd name="connsiteY64" fmla="*/ 614363 h 803177"/>
              <a:gd name="connsiteX65" fmla="*/ 197643 w 1534150"/>
              <a:gd name="connsiteY65" fmla="*/ 623888 h 803177"/>
              <a:gd name="connsiteX66" fmla="*/ 178593 w 1534150"/>
              <a:gd name="connsiteY66" fmla="*/ 647700 h 803177"/>
              <a:gd name="connsiteX67" fmla="*/ 173831 w 1534150"/>
              <a:gd name="connsiteY67" fmla="*/ 661988 h 803177"/>
              <a:gd name="connsiteX68" fmla="*/ 161925 w 1534150"/>
              <a:gd name="connsiteY68" fmla="*/ 678657 h 803177"/>
              <a:gd name="connsiteX69" fmla="*/ 157162 w 1534150"/>
              <a:gd name="connsiteY69" fmla="*/ 685800 h 803177"/>
              <a:gd name="connsiteX70" fmla="*/ 142875 w 1534150"/>
              <a:gd name="connsiteY70" fmla="*/ 697707 h 803177"/>
              <a:gd name="connsiteX71" fmla="*/ 138112 w 1534150"/>
              <a:gd name="connsiteY71" fmla="*/ 704850 h 803177"/>
              <a:gd name="connsiteX72" fmla="*/ 121443 w 1534150"/>
              <a:gd name="connsiteY72" fmla="*/ 721519 h 803177"/>
              <a:gd name="connsiteX73" fmla="*/ 104775 w 1534150"/>
              <a:gd name="connsiteY73" fmla="*/ 745332 h 803177"/>
              <a:gd name="connsiteX74" fmla="*/ 100012 w 1534150"/>
              <a:gd name="connsiteY74" fmla="*/ 752475 h 803177"/>
              <a:gd name="connsiteX75" fmla="*/ 92868 w 1534150"/>
              <a:gd name="connsiteY75" fmla="*/ 759619 h 803177"/>
              <a:gd name="connsiteX76" fmla="*/ 104775 w 1534150"/>
              <a:gd name="connsiteY76" fmla="*/ 802482 h 803177"/>
              <a:gd name="connsiteX77" fmla="*/ 59531 w 1534150"/>
              <a:gd name="connsiteY77" fmla="*/ 781050 h 803177"/>
              <a:gd name="connsiteX78" fmla="*/ 33337 w 1534150"/>
              <a:gd name="connsiteY78" fmla="*/ 778669 h 803177"/>
              <a:gd name="connsiteX79" fmla="*/ 26193 w 1534150"/>
              <a:gd name="connsiteY79" fmla="*/ 766763 h 803177"/>
              <a:gd name="connsiteX80" fmla="*/ 19050 w 1534150"/>
              <a:gd name="connsiteY80" fmla="*/ 757238 h 803177"/>
              <a:gd name="connsiteX81" fmla="*/ 4762 w 1534150"/>
              <a:gd name="connsiteY81" fmla="*/ 716757 h 803177"/>
              <a:gd name="connsiteX82" fmla="*/ 0 w 1534150"/>
              <a:gd name="connsiteY82" fmla="*/ 695325 h 803177"/>
              <a:gd name="connsiteX83" fmla="*/ 2381 w 1534150"/>
              <a:gd name="connsiteY83" fmla="*/ 657225 h 803177"/>
              <a:gd name="connsiteX84" fmla="*/ 4762 w 1534150"/>
              <a:gd name="connsiteY84" fmla="*/ 638175 h 803177"/>
              <a:gd name="connsiteX85" fmla="*/ 38100 w 1534150"/>
              <a:gd name="connsiteY85" fmla="*/ 557213 h 803177"/>
              <a:gd name="connsiteX86" fmla="*/ 50006 w 1534150"/>
              <a:gd name="connsiteY86" fmla="*/ 528638 h 803177"/>
              <a:gd name="connsiteX87" fmla="*/ 59531 w 1534150"/>
              <a:gd name="connsiteY87" fmla="*/ 500063 h 803177"/>
              <a:gd name="connsiteX88" fmla="*/ 71437 w 1534150"/>
              <a:gd name="connsiteY88" fmla="*/ 483394 h 803177"/>
              <a:gd name="connsiteX89" fmla="*/ 80962 w 1534150"/>
              <a:gd name="connsiteY89" fmla="*/ 464344 h 803177"/>
              <a:gd name="connsiteX90" fmla="*/ 95250 w 1534150"/>
              <a:gd name="connsiteY90" fmla="*/ 442913 h 803177"/>
              <a:gd name="connsiteX91" fmla="*/ 107156 w 1534150"/>
              <a:gd name="connsiteY91" fmla="*/ 419100 h 803177"/>
              <a:gd name="connsiteX92" fmla="*/ 150018 w 1534150"/>
              <a:gd name="connsiteY92" fmla="*/ 369094 h 803177"/>
              <a:gd name="connsiteX93" fmla="*/ 190500 w 1534150"/>
              <a:gd name="connsiteY93" fmla="*/ 300038 h 803177"/>
              <a:gd name="connsiteX94" fmla="*/ 207168 w 1534150"/>
              <a:gd name="connsiteY94" fmla="*/ 271463 h 803177"/>
              <a:gd name="connsiteX95" fmla="*/ 223837 w 1534150"/>
              <a:gd name="connsiteY95" fmla="*/ 252413 h 803177"/>
              <a:gd name="connsiteX96" fmla="*/ 242887 w 1534150"/>
              <a:gd name="connsiteY96" fmla="*/ 221457 h 803177"/>
              <a:gd name="connsiteX97" fmla="*/ 273843 w 1534150"/>
              <a:gd name="connsiteY97" fmla="*/ 188119 h 803177"/>
              <a:gd name="connsiteX98" fmla="*/ 297656 w 1534150"/>
              <a:gd name="connsiteY98" fmla="*/ 159544 h 803177"/>
              <a:gd name="connsiteX99" fmla="*/ 314325 w 1534150"/>
              <a:gd name="connsiteY99" fmla="*/ 142875 h 803177"/>
              <a:gd name="connsiteX100" fmla="*/ 323850 w 1534150"/>
              <a:gd name="connsiteY100" fmla="*/ 128588 h 803177"/>
              <a:gd name="connsiteX101" fmla="*/ 364331 w 1534150"/>
              <a:gd name="connsiteY101" fmla="*/ 88107 h 803177"/>
              <a:gd name="connsiteX102" fmla="*/ 411956 w 1534150"/>
              <a:gd name="connsiteY102" fmla="*/ 54769 h 803177"/>
              <a:gd name="connsiteX103" fmla="*/ 478631 w 1534150"/>
              <a:gd name="connsiteY103" fmla="*/ 28575 h 803177"/>
              <a:gd name="connsiteX104" fmla="*/ 509587 w 1534150"/>
              <a:gd name="connsiteY104" fmla="*/ 16669 h 803177"/>
              <a:gd name="connsiteX105" fmla="*/ 571500 w 1534150"/>
              <a:gd name="connsiteY105" fmla="*/ 4763 h 803177"/>
              <a:gd name="connsiteX106" fmla="*/ 676275 w 1534150"/>
              <a:gd name="connsiteY106" fmla="*/ 0 h 803177"/>
              <a:gd name="connsiteX107" fmla="*/ 754856 w 1534150"/>
              <a:gd name="connsiteY107" fmla="*/ 2382 h 803177"/>
              <a:gd name="connsiteX108" fmla="*/ 1021556 w 1534150"/>
              <a:gd name="connsiteY108" fmla="*/ 7144 h 803177"/>
              <a:gd name="connsiteX109" fmla="*/ 1085850 w 1534150"/>
              <a:gd name="connsiteY109" fmla="*/ 16669 h 803177"/>
              <a:gd name="connsiteX110" fmla="*/ 1109662 w 1534150"/>
              <a:gd name="connsiteY110" fmla="*/ 21432 h 803177"/>
              <a:gd name="connsiteX111" fmla="*/ 1138237 w 1534150"/>
              <a:gd name="connsiteY111" fmla="*/ 28575 h 803177"/>
              <a:gd name="connsiteX112" fmla="*/ 1164431 w 1534150"/>
              <a:gd name="connsiteY112" fmla="*/ 33338 h 803177"/>
              <a:gd name="connsiteX113" fmla="*/ 1185862 w 1534150"/>
              <a:gd name="connsiteY113" fmla="*/ 42863 h 803177"/>
              <a:gd name="connsiteX114" fmla="*/ 1247775 w 1534150"/>
              <a:gd name="connsiteY114" fmla="*/ 64294 h 803177"/>
              <a:gd name="connsiteX115" fmla="*/ 1302543 w 1534150"/>
              <a:gd name="connsiteY115" fmla="*/ 88107 h 803177"/>
              <a:gd name="connsiteX116" fmla="*/ 1352550 w 1534150"/>
              <a:gd name="connsiteY116" fmla="*/ 114300 h 803177"/>
              <a:gd name="connsiteX117" fmla="*/ 1395412 w 1534150"/>
              <a:gd name="connsiteY117" fmla="*/ 133350 h 803177"/>
              <a:gd name="connsiteX118" fmla="*/ 1412081 w 1534150"/>
              <a:gd name="connsiteY118" fmla="*/ 140494 h 803177"/>
              <a:gd name="connsiteX119" fmla="*/ 1426368 w 1534150"/>
              <a:gd name="connsiteY119" fmla="*/ 147638 h 803177"/>
              <a:gd name="connsiteX120" fmla="*/ 1447800 w 1534150"/>
              <a:gd name="connsiteY120" fmla="*/ 157163 h 803177"/>
              <a:gd name="connsiteX121" fmla="*/ 1466850 w 1534150"/>
              <a:gd name="connsiteY121" fmla="*/ 173832 h 803177"/>
              <a:gd name="connsiteX122" fmla="*/ 1490662 w 1534150"/>
              <a:gd name="connsiteY122" fmla="*/ 190500 h 803177"/>
              <a:gd name="connsiteX123" fmla="*/ 1495425 w 1534150"/>
              <a:gd name="connsiteY123" fmla="*/ 197644 h 803177"/>
              <a:gd name="connsiteX124" fmla="*/ 1516856 w 1534150"/>
              <a:gd name="connsiteY124" fmla="*/ 214313 h 803177"/>
              <a:gd name="connsiteX125" fmla="*/ 1521618 w 1534150"/>
              <a:gd name="connsiteY125" fmla="*/ 226219 h 803177"/>
              <a:gd name="connsiteX126" fmla="*/ 1526381 w 1534150"/>
              <a:gd name="connsiteY126" fmla="*/ 235744 h 803177"/>
              <a:gd name="connsiteX127" fmla="*/ 1528762 w 1534150"/>
              <a:gd name="connsiteY127" fmla="*/ 245269 h 803177"/>
              <a:gd name="connsiteX128" fmla="*/ 1531143 w 1534150"/>
              <a:gd name="connsiteY128" fmla="*/ 269082 h 803177"/>
              <a:gd name="connsiteX129" fmla="*/ 1531143 w 1534150"/>
              <a:gd name="connsiteY129" fmla="*/ 300038 h 803177"/>
              <a:gd name="connsiteX130" fmla="*/ 1512093 w 1534150"/>
              <a:gd name="connsiteY130" fmla="*/ 316707 h 803177"/>
              <a:gd name="connsiteX131" fmla="*/ 1502568 w 1534150"/>
              <a:gd name="connsiteY131" fmla="*/ 309563 h 803177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07168 w 1534150"/>
              <a:gd name="connsiteY64" fmla="*/ 614363 h 802638"/>
              <a:gd name="connsiteX65" fmla="*/ 197643 w 1534150"/>
              <a:gd name="connsiteY65" fmla="*/ 623888 h 802638"/>
              <a:gd name="connsiteX66" fmla="*/ 178593 w 1534150"/>
              <a:gd name="connsiteY66" fmla="*/ 647700 h 802638"/>
              <a:gd name="connsiteX67" fmla="*/ 173831 w 1534150"/>
              <a:gd name="connsiteY67" fmla="*/ 661988 h 802638"/>
              <a:gd name="connsiteX68" fmla="*/ 161925 w 1534150"/>
              <a:gd name="connsiteY68" fmla="*/ 678657 h 802638"/>
              <a:gd name="connsiteX69" fmla="*/ 157162 w 1534150"/>
              <a:gd name="connsiteY69" fmla="*/ 685800 h 802638"/>
              <a:gd name="connsiteX70" fmla="*/ 142875 w 1534150"/>
              <a:gd name="connsiteY70" fmla="*/ 697707 h 802638"/>
              <a:gd name="connsiteX71" fmla="*/ 138112 w 1534150"/>
              <a:gd name="connsiteY71" fmla="*/ 704850 h 802638"/>
              <a:gd name="connsiteX72" fmla="*/ 121443 w 1534150"/>
              <a:gd name="connsiteY72" fmla="*/ 721519 h 802638"/>
              <a:gd name="connsiteX73" fmla="*/ 104775 w 1534150"/>
              <a:gd name="connsiteY73" fmla="*/ 745332 h 802638"/>
              <a:gd name="connsiteX74" fmla="*/ 1000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07168 w 1534150"/>
              <a:gd name="connsiteY64" fmla="*/ 614363 h 802638"/>
              <a:gd name="connsiteX65" fmla="*/ 197643 w 1534150"/>
              <a:gd name="connsiteY65" fmla="*/ 623888 h 802638"/>
              <a:gd name="connsiteX66" fmla="*/ 178593 w 1534150"/>
              <a:gd name="connsiteY66" fmla="*/ 647700 h 802638"/>
              <a:gd name="connsiteX67" fmla="*/ 173831 w 1534150"/>
              <a:gd name="connsiteY67" fmla="*/ 661988 h 802638"/>
              <a:gd name="connsiteX68" fmla="*/ 161925 w 1534150"/>
              <a:gd name="connsiteY68" fmla="*/ 678657 h 802638"/>
              <a:gd name="connsiteX69" fmla="*/ 157162 w 1534150"/>
              <a:gd name="connsiteY69" fmla="*/ 685800 h 802638"/>
              <a:gd name="connsiteX70" fmla="*/ 142875 w 1534150"/>
              <a:gd name="connsiteY70" fmla="*/ 697707 h 802638"/>
              <a:gd name="connsiteX71" fmla="*/ 138112 w 1534150"/>
              <a:gd name="connsiteY71" fmla="*/ 704850 h 802638"/>
              <a:gd name="connsiteX72" fmla="*/ 121443 w 1534150"/>
              <a:gd name="connsiteY72" fmla="*/ 721519 h 802638"/>
              <a:gd name="connsiteX73" fmla="*/ 104775 w 1534150"/>
              <a:gd name="connsiteY73" fmla="*/ 745332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07168 w 1534150"/>
              <a:gd name="connsiteY64" fmla="*/ 614363 h 802638"/>
              <a:gd name="connsiteX65" fmla="*/ 197643 w 1534150"/>
              <a:gd name="connsiteY65" fmla="*/ 623888 h 802638"/>
              <a:gd name="connsiteX66" fmla="*/ 178593 w 1534150"/>
              <a:gd name="connsiteY66" fmla="*/ 647700 h 802638"/>
              <a:gd name="connsiteX67" fmla="*/ 173831 w 1534150"/>
              <a:gd name="connsiteY67" fmla="*/ 661988 h 802638"/>
              <a:gd name="connsiteX68" fmla="*/ 161925 w 1534150"/>
              <a:gd name="connsiteY68" fmla="*/ 678657 h 802638"/>
              <a:gd name="connsiteX69" fmla="*/ 157162 w 1534150"/>
              <a:gd name="connsiteY69" fmla="*/ 685800 h 802638"/>
              <a:gd name="connsiteX70" fmla="*/ 142875 w 1534150"/>
              <a:gd name="connsiteY70" fmla="*/ 697707 h 802638"/>
              <a:gd name="connsiteX71" fmla="*/ 138112 w 1534150"/>
              <a:gd name="connsiteY71" fmla="*/ 704850 h 802638"/>
              <a:gd name="connsiteX72" fmla="*/ 121443 w 1534150"/>
              <a:gd name="connsiteY72" fmla="*/ 721519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07168 w 1534150"/>
              <a:gd name="connsiteY64" fmla="*/ 614363 h 802638"/>
              <a:gd name="connsiteX65" fmla="*/ 197643 w 1534150"/>
              <a:gd name="connsiteY65" fmla="*/ 623888 h 802638"/>
              <a:gd name="connsiteX66" fmla="*/ 178593 w 1534150"/>
              <a:gd name="connsiteY66" fmla="*/ 647700 h 802638"/>
              <a:gd name="connsiteX67" fmla="*/ 173831 w 1534150"/>
              <a:gd name="connsiteY67" fmla="*/ 661988 h 802638"/>
              <a:gd name="connsiteX68" fmla="*/ 161925 w 1534150"/>
              <a:gd name="connsiteY68" fmla="*/ 678657 h 802638"/>
              <a:gd name="connsiteX69" fmla="*/ 157162 w 1534150"/>
              <a:gd name="connsiteY69" fmla="*/ 685800 h 802638"/>
              <a:gd name="connsiteX70" fmla="*/ 142875 w 1534150"/>
              <a:gd name="connsiteY70" fmla="*/ 697707 h 802638"/>
              <a:gd name="connsiteX71" fmla="*/ 138112 w 1534150"/>
              <a:gd name="connsiteY71" fmla="*/ 704850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07168 w 1534150"/>
              <a:gd name="connsiteY64" fmla="*/ 614363 h 802638"/>
              <a:gd name="connsiteX65" fmla="*/ 197643 w 1534150"/>
              <a:gd name="connsiteY65" fmla="*/ 623888 h 802638"/>
              <a:gd name="connsiteX66" fmla="*/ 178593 w 1534150"/>
              <a:gd name="connsiteY66" fmla="*/ 647700 h 802638"/>
              <a:gd name="connsiteX67" fmla="*/ 173831 w 1534150"/>
              <a:gd name="connsiteY67" fmla="*/ 661988 h 802638"/>
              <a:gd name="connsiteX68" fmla="*/ 161925 w 1534150"/>
              <a:gd name="connsiteY68" fmla="*/ 678657 h 802638"/>
              <a:gd name="connsiteX69" fmla="*/ 157162 w 1534150"/>
              <a:gd name="connsiteY69" fmla="*/ 685800 h 802638"/>
              <a:gd name="connsiteX70" fmla="*/ 142875 w 1534150"/>
              <a:gd name="connsiteY70" fmla="*/ 697707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07168 w 1534150"/>
              <a:gd name="connsiteY64" fmla="*/ 614363 h 802638"/>
              <a:gd name="connsiteX65" fmla="*/ 197643 w 1534150"/>
              <a:gd name="connsiteY65" fmla="*/ 623888 h 802638"/>
              <a:gd name="connsiteX66" fmla="*/ 178593 w 1534150"/>
              <a:gd name="connsiteY66" fmla="*/ 647700 h 802638"/>
              <a:gd name="connsiteX67" fmla="*/ 173831 w 1534150"/>
              <a:gd name="connsiteY67" fmla="*/ 661988 h 802638"/>
              <a:gd name="connsiteX68" fmla="*/ 161925 w 1534150"/>
              <a:gd name="connsiteY68" fmla="*/ 678657 h 802638"/>
              <a:gd name="connsiteX69" fmla="*/ 157162 w 1534150"/>
              <a:gd name="connsiteY69" fmla="*/ 685800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07168 w 1534150"/>
              <a:gd name="connsiteY64" fmla="*/ 614363 h 802638"/>
              <a:gd name="connsiteX65" fmla="*/ 197643 w 1534150"/>
              <a:gd name="connsiteY65" fmla="*/ 623888 h 802638"/>
              <a:gd name="connsiteX66" fmla="*/ 178593 w 1534150"/>
              <a:gd name="connsiteY66" fmla="*/ 647700 h 802638"/>
              <a:gd name="connsiteX67" fmla="*/ 173831 w 1534150"/>
              <a:gd name="connsiteY67" fmla="*/ 661988 h 802638"/>
              <a:gd name="connsiteX68" fmla="*/ 161925 w 1534150"/>
              <a:gd name="connsiteY68" fmla="*/ 678657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07168 w 1534150"/>
              <a:gd name="connsiteY64" fmla="*/ 614363 h 802638"/>
              <a:gd name="connsiteX65" fmla="*/ 197643 w 1534150"/>
              <a:gd name="connsiteY65" fmla="*/ 623888 h 802638"/>
              <a:gd name="connsiteX66" fmla="*/ 178593 w 1534150"/>
              <a:gd name="connsiteY66" fmla="*/ 647700 h 802638"/>
              <a:gd name="connsiteX67" fmla="*/ 173831 w 1534150"/>
              <a:gd name="connsiteY67" fmla="*/ 661988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07168 w 1534150"/>
              <a:gd name="connsiteY64" fmla="*/ 614363 h 802638"/>
              <a:gd name="connsiteX65" fmla="*/ 197643 w 1534150"/>
              <a:gd name="connsiteY65" fmla="*/ 623888 h 802638"/>
              <a:gd name="connsiteX66" fmla="*/ 178593 w 1534150"/>
              <a:gd name="connsiteY66" fmla="*/ 64770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07168 w 1534150"/>
              <a:gd name="connsiteY64" fmla="*/ 614363 h 802638"/>
              <a:gd name="connsiteX65" fmla="*/ 197643 w 1534150"/>
              <a:gd name="connsiteY65" fmla="*/ 623888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07168 w 1534150"/>
              <a:gd name="connsiteY64" fmla="*/ 614363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23837 w 1534150"/>
              <a:gd name="connsiteY63" fmla="*/ 597694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45268 w 1534150"/>
              <a:gd name="connsiteY62" fmla="*/ 571500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252412 w 1534150"/>
              <a:gd name="connsiteY61" fmla="*/ 56435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261937 w 1534150"/>
              <a:gd name="connsiteY60" fmla="*/ 550069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269081 w 1534150"/>
              <a:gd name="connsiteY59" fmla="*/ 542925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290512 w 1534150"/>
              <a:gd name="connsiteY58" fmla="*/ 521494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19087 w 1534150"/>
              <a:gd name="connsiteY57" fmla="*/ 492919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35756 w 1534150"/>
              <a:gd name="connsiteY56" fmla="*/ 473869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57187 w 1534150"/>
              <a:gd name="connsiteY55" fmla="*/ 461963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366712 w 1534150"/>
              <a:gd name="connsiteY54" fmla="*/ 457200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373856 w 1534150"/>
              <a:gd name="connsiteY53" fmla="*/ 450057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383381 w 1534150"/>
              <a:gd name="connsiteY52" fmla="*/ 44291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390525 w 1534150"/>
              <a:gd name="connsiteY51" fmla="*/ 438150 h 802638"/>
              <a:gd name="connsiteX52" fmla="*/ 423863 w 1534150"/>
              <a:gd name="connsiteY52" fmla="*/ 44291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395287 w 1534150"/>
              <a:gd name="connsiteY50" fmla="*/ 431007 h 802638"/>
              <a:gd name="connsiteX51" fmla="*/ 433388 w 1534150"/>
              <a:gd name="connsiteY51" fmla="*/ 438150 h 802638"/>
              <a:gd name="connsiteX52" fmla="*/ 423863 w 1534150"/>
              <a:gd name="connsiteY52" fmla="*/ 44291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23863 w 1534150"/>
              <a:gd name="connsiteY52" fmla="*/ 44291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61963 w 1534150"/>
              <a:gd name="connsiteY52" fmla="*/ 435769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04812 w 1534150"/>
              <a:gd name="connsiteY49" fmla="*/ 428625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21481 w 1534150"/>
              <a:gd name="connsiteY48" fmla="*/ 409575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433387 w 1534150"/>
              <a:gd name="connsiteY47" fmla="*/ 402432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440531 w 1534150"/>
              <a:gd name="connsiteY46" fmla="*/ 397669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457200 w 1534150"/>
              <a:gd name="connsiteY45" fmla="*/ 388144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476250 w 1534150"/>
              <a:gd name="connsiteY44" fmla="*/ 378619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483393 w 1534150"/>
              <a:gd name="connsiteY43" fmla="*/ 373857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09587 w 1534150"/>
              <a:gd name="connsiteY42" fmla="*/ 364332 h 802638"/>
              <a:gd name="connsiteX43" fmla="*/ 552450 w 1534150"/>
              <a:gd name="connsiteY43" fmla="*/ 364332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21493 w 1534150"/>
              <a:gd name="connsiteY41" fmla="*/ 359569 h 802638"/>
              <a:gd name="connsiteX42" fmla="*/ 569118 w 1534150"/>
              <a:gd name="connsiteY42" fmla="*/ 357188 h 802638"/>
              <a:gd name="connsiteX43" fmla="*/ 552450 w 1534150"/>
              <a:gd name="connsiteY43" fmla="*/ 364332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28637 w 1534150"/>
              <a:gd name="connsiteY40" fmla="*/ 357188 h 802638"/>
              <a:gd name="connsiteX41" fmla="*/ 578643 w 1534150"/>
              <a:gd name="connsiteY41" fmla="*/ 359569 h 802638"/>
              <a:gd name="connsiteX42" fmla="*/ 569118 w 1534150"/>
              <a:gd name="connsiteY42" fmla="*/ 357188 h 802638"/>
              <a:gd name="connsiteX43" fmla="*/ 552450 w 1534150"/>
              <a:gd name="connsiteY43" fmla="*/ 364332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81025 w 1534150"/>
              <a:gd name="connsiteY40" fmla="*/ 354807 h 802638"/>
              <a:gd name="connsiteX41" fmla="*/ 578643 w 1534150"/>
              <a:gd name="connsiteY41" fmla="*/ 359569 h 802638"/>
              <a:gd name="connsiteX42" fmla="*/ 569118 w 1534150"/>
              <a:gd name="connsiteY42" fmla="*/ 357188 h 802638"/>
              <a:gd name="connsiteX43" fmla="*/ 552450 w 1534150"/>
              <a:gd name="connsiteY43" fmla="*/ 364332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35781 w 1534150"/>
              <a:gd name="connsiteY39" fmla="*/ 350044 h 802638"/>
              <a:gd name="connsiteX40" fmla="*/ 581025 w 1534150"/>
              <a:gd name="connsiteY40" fmla="*/ 354807 h 802638"/>
              <a:gd name="connsiteX41" fmla="*/ 578643 w 1534150"/>
              <a:gd name="connsiteY41" fmla="*/ 359569 h 802638"/>
              <a:gd name="connsiteX42" fmla="*/ 569118 w 1534150"/>
              <a:gd name="connsiteY42" fmla="*/ 357188 h 802638"/>
              <a:gd name="connsiteX43" fmla="*/ 604837 w 1534150"/>
              <a:gd name="connsiteY43" fmla="*/ 364332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8643 w 1534150"/>
              <a:gd name="connsiteY41" fmla="*/ 359569 h 802638"/>
              <a:gd name="connsiteX42" fmla="*/ 569118 w 1534150"/>
              <a:gd name="connsiteY42" fmla="*/ 357188 h 802638"/>
              <a:gd name="connsiteX43" fmla="*/ 604837 w 1534150"/>
              <a:gd name="connsiteY43" fmla="*/ 364332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557212 w 1534150"/>
              <a:gd name="connsiteY38" fmla="*/ 340519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8643 w 1534150"/>
              <a:gd name="connsiteY41" fmla="*/ 359569 h 802638"/>
              <a:gd name="connsiteX42" fmla="*/ 607218 w 1534150"/>
              <a:gd name="connsiteY42" fmla="*/ 345282 h 802638"/>
              <a:gd name="connsiteX43" fmla="*/ 604837 w 1534150"/>
              <a:gd name="connsiteY43" fmla="*/ 364332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569118 w 1534150"/>
              <a:gd name="connsiteY37" fmla="*/ 328613 h 802638"/>
              <a:gd name="connsiteX38" fmla="*/ 607218 w 1534150"/>
              <a:gd name="connsiteY38" fmla="*/ 33813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8643 w 1534150"/>
              <a:gd name="connsiteY41" fmla="*/ 359569 h 802638"/>
              <a:gd name="connsiteX42" fmla="*/ 607218 w 1534150"/>
              <a:gd name="connsiteY42" fmla="*/ 345282 h 802638"/>
              <a:gd name="connsiteX43" fmla="*/ 604837 w 1534150"/>
              <a:gd name="connsiteY43" fmla="*/ 364332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588168 w 1534150"/>
              <a:gd name="connsiteY36" fmla="*/ 326232 h 802638"/>
              <a:gd name="connsiteX37" fmla="*/ 616743 w 1534150"/>
              <a:gd name="connsiteY37" fmla="*/ 338138 h 802638"/>
              <a:gd name="connsiteX38" fmla="*/ 607218 w 1534150"/>
              <a:gd name="connsiteY38" fmla="*/ 33813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8643 w 1534150"/>
              <a:gd name="connsiteY41" fmla="*/ 359569 h 802638"/>
              <a:gd name="connsiteX42" fmla="*/ 607218 w 1534150"/>
              <a:gd name="connsiteY42" fmla="*/ 345282 h 802638"/>
              <a:gd name="connsiteX43" fmla="*/ 604837 w 1534150"/>
              <a:gd name="connsiteY43" fmla="*/ 364332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621506 w 1534150"/>
              <a:gd name="connsiteY36" fmla="*/ 330994 h 802638"/>
              <a:gd name="connsiteX37" fmla="*/ 616743 w 1534150"/>
              <a:gd name="connsiteY37" fmla="*/ 338138 h 802638"/>
              <a:gd name="connsiteX38" fmla="*/ 607218 w 1534150"/>
              <a:gd name="connsiteY38" fmla="*/ 33813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8643 w 1534150"/>
              <a:gd name="connsiteY41" fmla="*/ 359569 h 802638"/>
              <a:gd name="connsiteX42" fmla="*/ 607218 w 1534150"/>
              <a:gd name="connsiteY42" fmla="*/ 345282 h 802638"/>
              <a:gd name="connsiteX43" fmla="*/ 604837 w 1534150"/>
              <a:gd name="connsiteY43" fmla="*/ 364332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621506 w 1534150"/>
              <a:gd name="connsiteY36" fmla="*/ 330994 h 802638"/>
              <a:gd name="connsiteX37" fmla="*/ 616743 w 1534150"/>
              <a:gd name="connsiteY37" fmla="*/ 338138 h 802638"/>
              <a:gd name="connsiteX38" fmla="*/ 638174 w 1534150"/>
              <a:gd name="connsiteY38" fmla="*/ 335757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8643 w 1534150"/>
              <a:gd name="connsiteY41" fmla="*/ 359569 h 802638"/>
              <a:gd name="connsiteX42" fmla="*/ 607218 w 1534150"/>
              <a:gd name="connsiteY42" fmla="*/ 345282 h 802638"/>
              <a:gd name="connsiteX43" fmla="*/ 604837 w 1534150"/>
              <a:gd name="connsiteY43" fmla="*/ 364332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621506 w 1534150"/>
              <a:gd name="connsiteY36" fmla="*/ 330994 h 802638"/>
              <a:gd name="connsiteX37" fmla="*/ 616743 w 1534150"/>
              <a:gd name="connsiteY37" fmla="*/ 338138 h 802638"/>
              <a:gd name="connsiteX38" fmla="*/ 638174 w 1534150"/>
              <a:gd name="connsiteY38" fmla="*/ 335757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8643 w 1534150"/>
              <a:gd name="connsiteY41" fmla="*/ 359569 h 802638"/>
              <a:gd name="connsiteX42" fmla="*/ 607218 w 1534150"/>
              <a:gd name="connsiteY42" fmla="*/ 345282 h 802638"/>
              <a:gd name="connsiteX43" fmla="*/ 602455 w 1534150"/>
              <a:gd name="connsiteY43" fmla="*/ 347664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621506 w 1534150"/>
              <a:gd name="connsiteY36" fmla="*/ 330994 h 802638"/>
              <a:gd name="connsiteX37" fmla="*/ 616743 w 1534150"/>
              <a:gd name="connsiteY37" fmla="*/ 338138 h 802638"/>
              <a:gd name="connsiteX38" fmla="*/ 638174 w 1534150"/>
              <a:gd name="connsiteY38" fmla="*/ 326232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8643 w 1534150"/>
              <a:gd name="connsiteY41" fmla="*/ 359569 h 802638"/>
              <a:gd name="connsiteX42" fmla="*/ 607218 w 1534150"/>
              <a:gd name="connsiteY42" fmla="*/ 345282 h 802638"/>
              <a:gd name="connsiteX43" fmla="*/ 602455 w 1534150"/>
              <a:gd name="connsiteY43" fmla="*/ 347664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621506 w 1534150"/>
              <a:gd name="connsiteY36" fmla="*/ 330994 h 802638"/>
              <a:gd name="connsiteX37" fmla="*/ 616743 w 1534150"/>
              <a:gd name="connsiteY37" fmla="*/ 338138 h 802638"/>
              <a:gd name="connsiteX38" fmla="*/ 638174 w 1534150"/>
              <a:gd name="connsiteY38" fmla="*/ 326232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8643 w 1534150"/>
              <a:gd name="connsiteY41" fmla="*/ 359569 h 802638"/>
              <a:gd name="connsiteX42" fmla="*/ 607218 w 1534150"/>
              <a:gd name="connsiteY42" fmla="*/ 345282 h 802638"/>
              <a:gd name="connsiteX43" fmla="*/ 602455 w 1534150"/>
              <a:gd name="connsiteY43" fmla="*/ 335758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621506 w 1534150"/>
              <a:gd name="connsiteY36" fmla="*/ 330994 h 802638"/>
              <a:gd name="connsiteX37" fmla="*/ 616743 w 1534150"/>
              <a:gd name="connsiteY37" fmla="*/ 338138 h 802638"/>
              <a:gd name="connsiteX38" fmla="*/ 638174 w 1534150"/>
              <a:gd name="connsiteY38" fmla="*/ 326232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02455 w 1534150"/>
              <a:gd name="connsiteY43" fmla="*/ 335758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621506 w 1534150"/>
              <a:gd name="connsiteY36" fmla="*/ 330994 h 802638"/>
              <a:gd name="connsiteX37" fmla="*/ 616743 w 1534150"/>
              <a:gd name="connsiteY37" fmla="*/ 338138 h 802638"/>
              <a:gd name="connsiteX38" fmla="*/ 638174 w 1534150"/>
              <a:gd name="connsiteY38" fmla="*/ 326232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595312 w 1534150"/>
              <a:gd name="connsiteY35" fmla="*/ 321469 h 802638"/>
              <a:gd name="connsiteX36" fmla="*/ 621506 w 1534150"/>
              <a:gd name="connsiteY36" fmla="*/ 330994 h 802638"/>
              <a:gd name="connsiteX37" fmla="*/ 616743 w 1534150"/>
              <a:gd name="connsiteY37" fmla="*/ 338138 h 802638"/>
              <a:gd name="connsiteX38" fmla="*/ 638174 w 1534150"/>
              <a:gd name="connsiteY38" fmla="*/ 326232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650081 w 1534150"/>
              <a:gd name="connsiteY35" fmla="*/ 319087 h 802638"/>
              <a:gd name="connsiteX36" fmla="*/ 621506 w 1534150"/>
              <a:gd name="connsiteY36" fmla="*/ 330994 h 802638"/>
              <a:gd name="connsiteX37" fmla="*/ 616743 w 1534150"/>
              <a:gd name="connsiteY37" fmla="*/ 338138 h 802638"/>
              <a:gd name="connsiteX38" fmla="*/ 638174 w 1534150"/>
              <a:gd name="connsiteY38" fmla="*/ 326232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650081 w 1534150"/>
              <a:gd name="connsiteY35" fmla="*/ 319087 h 802638"/>
              <a:gd name="connsiteX36" fmla="*/ 621506 w 1534150"/>
              <a:gd name="connsiteY36" fmla="*/ 330994 h 802638"/>
              <a:gd name="connsiteX37" fmla="*/ 661987 w 1534150"/>
              <a:gd name="connsiteY37" fmla="*/ 338138 h 802638"/>
              <a:gd name="connsiteX38" fmla="*/ 638174 w 1534150"/>
              <a:gd name="connsiteY38" fmla="*/ 326232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09600 w 1534150"/>
              <a:gd name="connsiteY34" fmla="*/ 319088 h 802638"/>
              <a:gd name="connsiteX35" fmla="*/ 650081 w 1534150"/>
              <a:gd name="connsiteY35" fmla="*/ 319087 h 802638"/>
              <a:gd name="connsiteX36" fmla="*/ 681037 w 1534150"/>
              <a:gd name="connsiteY36" fmla="*/ 328613 h 802638"/>
              <a:gd name="connsiteX37" fmla="*/ 661987 w 1534150"/>
              <a:gd name="connsiteY37" fmla="*/ 338138 h 802638"/>
              <a:gd name="connsiteX38" fmla="*/ 638174 w 1534150"/>
              <a:gd name="connsiteY38" fmla="*/ 326232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616743 w 1534150"/>
              <a:gd name="connsiteY33" fmla="*/ 314325 h 802638"/>
              <a:gd name="connsiteX34" fmla="*/ 692944 w 1534150"/>
              <a:gd name="connsiteY34" fmla="*/ 321469 h 802638"/>
              <a:gd name="connsiteX35" fmla="*/ 650081 w 1534150"/>
              <a:gd name="connsiteY35" fmla="*/ 319087 h 802638"/>
              <a:gd name="connsiteX36" fmla="*/ 681037 w 1534150"/>
              <a:gd name="connsiteY36" fmla="*/ 328613 h 802638"/>
              <a:gd name="connsiteX37" fmla="*/ 661987 w 1534150"/>
              <a:gd name="connsiteY37" fmla="*/ 338138 h 802638"/>
              <a:gd name="connsiteX38" fmla="*/ 638174 w 1534150"/>
              <a:gd name="connsiteY38" fmla="*/ 326232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728661 w 1534150"/>
              <a:gd name="connsiteY33" fmla="*/ 316706 h 802638"/>
              <a:gd name="connsiteX34" fmla="*/ 692944 w 1534150"/>
              <a:gd name="connsiteY34" fmla="*/ 321469 h 802638"/>
              <a:gd name="connsiteX35" fmla="*/ 650081 w 1534150"/>
              <a:gd name="connsiteY35" fmla="*/ 319087 h 802638"/>
              <a:gd name="connsiteX36" fmla="*/ 681037 w 1534150"/>
              <a:gd name="connsiteY36" fmla="*/ 328613 h 802638"/>
              <a:gd name="connsiteX37" fmla="*/ 661987 w 1534150"/>
              <a:gd name="connsiteY37" fmla="*/ 338138 h 802638"/>
              <a:gd name="connsiteX38" fmla="*/ 638174 w 1534150"/>
              <a:gd name="connsiteY38" fmla="*/ 326232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728661 w 1534150"/>
              <a:gd name="connsiteY33" fmla="*/ 316706 h 802638"/>
              <a:gd name="connsiteX34" fmla="*/ 692944 w 1534150"/>
              <a:gd name="connsiteY34" fmla="*/ 321469 h 802638"/>
              <a:gd name="connsiteX35" fmla="*/ 650081 w 1534150"/>
              <a:gd name="connsiteY35" fmla="*/ 319087 h 802638"/>
              <a:gd name="connsiteX36" fmla="*/ 681037 w 1534150"/>
              <a:gd name="connsiteY36" fmla="*/ 328613 h 802638"/>
              <a:gd name="connsiteX37" fmla="*/ 661987 w 1534150"/>
              <a:gd name="connsiteY37" fmla="*/ 338138 h 802638"/>
              <a:gd name="connsiteX38" fmla="*/ 728661 w 1534150"/>
              <a:gd name="connsiteY38" fmla="*/ 33099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728661 w 1534150"/>
              <a:gd name="connsiteY33" fmla="*/ 316706 h 802638"/>
              <a:gd name="connsiteX34" fmla="*/ 692944 w 1534150"/>
              <a:gd name="connsiteY34" fmla="*/ 321469 h 802638"/>
              <a:gd name="connsiteX35" fmla="*/ 650081 w 1534150"/>
              <a:gd name="connsiteY35" fmla="*/ 319087 h 802638"/>
              <a:gd name="connsiteX36" fmla="*/ 681037 w 1534150"/>
              <a:gd name="connsiteY36" fmla="*/ 328613 h 802638"/>
              <a:gd name="connsiteX37" fmla="*/ 633412 w 1534150"/>
              <a:gd name="connsiteY37" fmla="*/ 364332 h 802638"/>
              <a:gd name="connsiteX38" fmla="*/ 728661 w 1534150"/>
              <a:gd name="connsiteY38" fmla="*/ 33099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728661 w 1534150"/>
              <a:gd name="connsiteY33" fmla="*/ 316706 h 802638"/>
              <a:gd name="connsiteX34" fmla="*/ 692944 w 1534150"/>
              <a:gd name="connsiteY34" fmla="*/ 321469 h 802638"/>
              <a:gd name="connsiteX35" fmla="*/ 650081 w 1534150"/>
              <a:gd name="connsiteY35" fmla="*/ 319087 h 802638"/>
              <a:gd name="connsiteX36" fmla="*/ 681037 w 1534150"/>
              <a:gd name="connsiteY36" fmla="*/ 328613 h 802638"/>
              <a:gd name="connsiteX37" fmla="*/ 633412 w 1534150"/>
              <a:gd name="connsiteY37" fmla="*/ 364332 h 802638"/>
              <a:gd name="connsiteX38" fmla="*/ 752473 w 1534150"/>
              <a:gd name="connsiteY38" fmla="*/ 323852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728661 w 1534150"/>
              <a:gd name="connsiteY33" fmla="*/ 316706 h 802638"/>
              <a:gd name="connsiteX34" fmla="*/ 692944 w 1534150"/>
              <a:gd name="connsiteY34" fmla="*/ 321469 h 802638"/>
              <a:gd name="connsiteX35" fmla="*/ 650081 w 1534150"/>
              <a:gd name="connsiteY35" fmla="*/ 319087 h 802638"/>
              <a:gd name="connsiteX36" fmla="*/ 681037 w 1534150"/>
              <a:gd name="connsiteY36" fmla="*/ 328613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754855 w 1534150"/>
              <a:gd name="connsiteY33" fmla="*/ 314325 h 802638"/>
              <a:gd name="connsiteX34" fmla="*/ 692944 w 1534150"/>
              <a:gd name="connsiteY34" fmla="*/ 321469 h 802638"/>
              <a:gd name="connsiteX35" fmla="*/ 650081 w 1534150"/>
              <a:gd name="connsiteY35" fmla="*/ 319087 h 802638"/>
              <a:gd name="connsiteX36" fmla="*/ 681037 w 1534150"/>
              <a:gd name="connsiteY36" fmla="*/ 328613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754855 w 1534150"/>
              <a:gd name="connsiteY33" fmla="*/ 314325 h 802638"/>
              <a:gd name="connsiteX34" fmla="*/ 692944 w 1534150"/>
              <a:gd name="connsiteY34" fmla="*/ 321469 h 802638"/>
              <a:gd name="connsiteX35" fmla="*/ 650081 w 1534150"/>
              <a:gd name="connsiteY35" fmla="*/ 319087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650081 w 1534150"/>
              <a:gd name="connsiteY35" fmla="*/ 319087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626268 w 1534150"/>
              <a:gd name="connsiteY32" fmla="*/ 309563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647700 w 1534150"/>
              <a:gd name="connsiteY31" fmla="*/ 302419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683418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695325 w 1534150"/>
              <a:gd name="connsiteY29" fmla="*/ 283369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16756 w 1534150"/>
              <a:gd name="connsiteY28" fmla="*/ 278607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23900 w 1534150"/>
              <a:gd name="connsiteY27" fmla="*/ 273844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38187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93031 w 1534150"/>
              <a:gd name="connsiteY10" fmla="*/ 264319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69082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76226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76350 w 1534150"/>
              <a:gd name="connsiteY14" fmla="*/ 247650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0507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7651 h 802638"/>
              <a:gd name="connsiteX18" fmla="*/ 1185862 w 1534150"/>
              <a:gd name="connsiteY18" fmla="*/ 235744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8250 w 1534150"/>
              <a:gd name="connsiteY17" fmla="*/ 247651 h 802638"/>
              <a:gd name="connsiteX18" fmla="*/ 1190624 w 1534150"/>
              <a:gd name="connsiteY18" fmla="*/ 250032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59681 w 1534150"/>
              <a:gd name="connsiteY15" fmla="*/ 245269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1093 w 1534150"/>
              <a:gd name="connsiteY19" fmla="*/ 235744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62037 w 1534150"/>
              <a:gd name="connsiteY20" fmla="*/ 233363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878681 w 1534150"/>
              <a:gd name="connsiteY21" fmla="*/ 235744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7175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7175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57250 w 1534150"/>
              <a:gd name="connsiteY22" fmla="*/ 245269 h 802638"/>
              <a:gd name="connsiteX23" fmla="*/ 845343 w 1534150"/>
              <a:gd name="connsiteY23" fmla="*/ 25003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57250 w 1534150"/>
              <a:gd name="connsiteY22" fmla="*/ 245269 h 802638"/>
              <a:gd name="connsiteX23" fmla="*/ 866774 w 1534150"/>
              <a:gd name="connsiteY23" fmla="*/ 26908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57250 w 1534150"/>
              <a:gd name="connsiteY22" fmla="*/ 245269 h 802638"/>
              <a:gd name="connsiteX23" fmla="*/ 904874 w 1534150"/>
              <a:gd name="connsiteY23" fmla="*/ 269082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57250 w 1534150"/>
              <a:gd name="connsiteY22" fmla="*/ 245269 h 802638"/>
              <a:gd name="connsiteX23" fmla="*/ 828674 w 1534150"/>
              <a:gd name="connsiteY23" fmla="*/ 254795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28675 w 1534150"/>
              <a:gd name="connsiteY24" fmla="*/ 254794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35819 w 1534150"/>
              <a:gd name="connsiteY24" fmla="*/ 269081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73906 w 1534150"/>
              <a:gd name="connsiteY27" fmla="*/ 271463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35819 w 1534150"/>
              <a:gd name="connsiteY24" fmla="*/ 269081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788193 w 1534150"/>
              <a:gd name="connsiteY27" fmla="*/ 276226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35819 w 1534150"/>
              <a:gd name="connsiteY24" fmla="*/ 269081 h 802638"/>
              <a:gd name="connsiteX25" fmla="*/ 788193 w 1534150"/>
              <a:gd name="connsiteY25" fmla="*/ 259557 h 802638"/>
              <a:gd name="connsiteX26" fmla="*/ 788193 w 1534150"/>
              <a:gd name="connsiteY26" fmla="*/ 269082 h 802638"/>
              <a:gd name="connsiteX27" fmla="*/ 804862 w 1534150"/>
              <a:gd name="connsiteY27" fmla="*/ 295276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35819 w 1534150"/>
              <a:gd name="connsiteY24" fmla="*/ 269081 h 802638"/>
              <a:gd name="connsiteX25" fmla="*/ 788193 w 1534150"/>
              <a:gd name="connsiteY25" fmla="*/ 25955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35819 w 1534150"/>
              <a:gd name="connsiteY24" fmla="*/ 269081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47712 w 1534150"/>
              <a:gd name="connsiteY30" fmla="*/ 290513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35819 w 1534150"/>
              <a:gd name="connsiteY24" fmla="*/ 269081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57237 w 1534150"/>
              <a:gd name="connsiteY30" fmla="*/ 297657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35819 w 1534150"/>
              <a:gd name="connsiteY24" fmla="*/ 269081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66762 w 1534150"/>
              <a:gd name="connsiteY28" fmla="*/ 280988 h 802638"/>
              <a:gd name="connsiteX29" fmla="*/ 757238 w 1534150"/>
              <a:gd name="connsiteY29" fmla="*/ 278606 h 802638"/>
              <a:gd name="connsiteX30" fmla="*/ 773906 w 1534150"/>
              <a:gd name="connsiteY30" fmla="*/ 311944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35819 w 1534150"/>
              <a:gd name="connsiteY24" fmla="*/ 269081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66762 w 1534150"/>
              <a:gd name="connsiteY28" fmla="*/ 280988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35806 w 1534150"/>
              <a:gd name="connsiteY31" fmla="*/ 300038 h 802638"/>
              <a:gd name="connsiteX32" fmla="*/ 721518 w 1534150"/>
              <a:gd name="connsiteY32" fmla="*/ 302419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35819 w 1534150"/>
              <a:gd name="connsiteY24" fmla="*/ 269081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66762 w 1534150"/>
              <a:gd name="connsiteY28" fmla="*/ 280988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35806 w 1534150"/>
              <a:gd name="connsiteY31" fmla="*/ 300038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35819 w 1534150"/>
              <a:gd name="connsiteY24" fmla="*/ 269081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66762 w 1534150"/>
              <a:gd name="connsiteY28" fmla="*/ 280988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35819 w 1534150"/>
              <a:gd name="connsiteY24" fmla="*/ 269081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47725 w 1534150"/>
              <a:gd name="connsiteY24" fmla="*/ 283369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8649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47725 w 1534150"/>
              <a:gd name="connsiteY24" fmla="*/ 283369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1505 w 1534150"/>
              <a:gd name="connsiteY43" fmla="*/ 359569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47725 w 1534150"/>
              <a:gd name="connsiteY24" fmla="*/ 283369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00073 w 1534150"/>
              <a:gd name="connsiteY38" fmla="*/ 366715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1505 w 1534150"/>
              <a:gd name="connsiteY43" fmla="*/ 359569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47725 w 1534150"/>
              <a:gd name="connsiteY24" fmla="*/ 283369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21505 w 1534150"/>
              <a:gd name="connsiteY43" fmla="*/ 359569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47725 w 1534150"/>
              <a:gd name="connsiteY24" fmla="*/ 283369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33412 w 1534150"/>
              <a:gd name="connsiteY37" fmla="*/ 364332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47725 w 1534150"/>
              <a:gd name="connsiteY24" fmla="*/ 283369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61987 w 1534150"/>
              <a:gd name="connsiteY37" fmla="*/ 347663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47725 w 1534150"/>
              <a:gd name="connsiteY24" fmla="*/ 283369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45282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47725 w 1534150"/>
              <a:gd name="connsiteY24" fmla="*/ 283369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28662 w 1534150"/>
              <a:gd name="connsiteY35" fmla="*/ 333374 h 802638"/>
              <a:gd name="connsiteX36" fmla="*/ 695324 w 1534150"/>
              <a:gd name="connsiteY36" fmla="*/ 330995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47725 w 1534150"/>
              <a:gd name="connsiteY24" fmla="*/ 283369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14325 h 802638"/>
              <a:gd name="connsiteX34" fmla="*/ 726282 w 1534150"/>
              <a:gd name="connsiteY34" fmla="*/ 330994 h 802638"/>
              <a:gd name="connsiteX35" fmla="*/ 731043 w 1534150"/>
              <a:gd name="connsiteY35" fmla="*/ 319086 h 802638"/>
              <a:gd name="connsiteX36" fmla="*/ 695324 w 1534150"/>
              <a:gd name="connsiteY36" fmla="*/ 330995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47725 w 1534150"/>
              <a:gd name="connsiteY24" fmla="*/ 283369 h 802638"/>
              <a:gd name="connsiteX25" fmla="*/ 812005 w 1534150"/>
              <a:gd name="connsiteY25" fmla="*/ 273844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07181 h 802638"/>
              <a:gd name="connsiteX34" fmla="*/ 726282 w 1534150"/>
              <a:gd name="connsiteY34" fmla="*/ 330994 h 802638"/>
              <a:gd name="connsiteX35" fmla="*/ 731043 w 1534150"/>
              <a:gd name="connsiteY35" fmla="*/ 319086 h 802638"/>
              <a:gd name="connsiteX36" fmla="*/ 695324 w 1534150"/>
              <a:gd name="connsiteY36" fmla="*/ 330995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28674 w 1534150"/>
              <a:gd name="connsiteY23" fmla="*/ 254795 h 802638"/>
              <a:gd name="connsiteX24" fmla="*/ 847725 w 1534150"/>
              <a:gd name="connsiteY24" fmla="*/ 283369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07181 h 802638"/>
              <a:gd name="connsiteX34" fmla="*/ 726282 w 1534150"/>
              <a:gd name="connsiteY34" fmla="*/ 330994 h 802638"/>
              <a:gd name="connsiteX35" fmla="*/ 731043 w 1534150"/>
              <a:gd name="connsiteY35" fmla="*/ 319086 h 802638"/>
              <a:gd name="connsiteX36" fmla="*/ 695324 w 1534150"/>
              <a:gd name="connsiteY36" fmla="*/ 330995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7725 w 1534150"/>
              <a:gd name="connsiteY24" fmla="*/ 283369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07181 h 802638"/>
              <a:gd name="connsiteX34" fmla="*/ 726282 w 1534150"/>
              <a:gd name="connsiteY34" fmla="*/ 330994 h 802638"/>
              <a:gd name="connsiteX35" fmla="*/ 731043 w 1534150"/>
              <a:gd name="connsiteY35" fmla="*/ 319086 h 802638"/>
              <a:gd name="connsiteX36" fmla="*/ 695324 w 1534150"/>
              <a:gd name="connsiteY36" fmla="*/ 330995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4855 w 1534150"/>
              <a:gd name="connsiteY33" fmla="*/ 307181 h 802638"/>
              <a:gd name="connsiteX34" fmla="*/ 726282 w 1534150"/>
              <a:gd name="connsiteY34" fmla="*/ 330994 h 802638"/>
              <a:gd name="connsiteX35" fmla="*/ 731043 w 1534150"/>
              <a:gd name="connsiteY35" fmla="*/ 319086 h 802638"/>
              <a:gd name="connsiteX36" fmla="*/ 695324 w 1534150"/>
              <a:gd name="connsiteY36" fmla="*/ 330995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73906 w 1534150"/>
              <a:gd name="connsiteY30" fmla="*/ 311944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7237 w 1534150"/>
              <a:gd name="connsiteY33" fmla="*/ 297656 h 802638"/>
              <a:gd name="connsiteX34" fmla="*/ 726282 w 1534150"/>
              <a:gd name="connsiteY34" fmla="*/ 330994 h 802638"/>
              <a:gd name="connsiteX35" fmla="*/ 731043 w 1534150"/>
              <a:gd name="connsiteY35" fmla="*/ 319086 h 802638"/>
              <a:gd name="connsiteX36" fmla="*/ 695324 w 1534150"/>
              <a:gd name="connsiteY36" fmla="*/ 330995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81050 w 1534150"/>
              <a:gd name="connsiteY30" fmla="*/ 295276 h 802638"/>
              <a:gd name="connsiteX31" fmla="*/ 754856 w 1534150"/>
              <a:gd name="connsiteY31" fmla="*/ 314325 h 802638"/>
              <a:gd name="connsiteX32" fmla="*/ 752474 w 1534150"/>
              <a:gd name="connsiteY32" fmla="*/ 316706 h 802638"/>
              <a:gd name="connsiteX33" fmla="*/ 757237 w 1534150"/>
              <a:gd name="connsiteY33" fmla="*/ 297656 h 802638"/>
              <a:gd name="connsiteX34" fmla="*/ 726282 w 1534150"/>
              <a:gd name="connsiteY34" fmla="*/ 330994 h 802638"/>
              <a:gd name="connsiteX35" fmla="*/ 731043 w 1534150"/>
              <a:gd name="connsiteY35" fmla="*/ 319086 h 802638"/>
              <a:gd name="connsiteX36" fmla="*/ 695324 w 1534150"/>
              <a:gd name="connsiteY36" fmla="*/ 330995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81050 w 1534150"/>
              <a:gd name="connsiteY30" fmla="*/ 295276 h 802638"/>
              <a:gd name="connsiteX31" fmla="*/ 754856 w 1534150"/>
              <a:gd name="connsiteY31" fmla="*/ 314325 h 802638"/>
              <a:gd name="connsiteX32" fmla="*/ 747712 w 1534150"/>
              <a:gd name="connsiteY32" fmla="*/ 304800 h 802638"/>
              <a:gd name="connsiteX33" fmla="*/ 757237 w 1534150"/>
              <a:gd name="connsiteY33" fmla="*/ 297656 h 802638"/>
              <a:gd name="connsiteX34" fmla="*/ 726282 w 1534150"/>
              <a:gd name="connsiteY34" fmla="*/ 330994 h 802638"/>
              <a:gd name="connsiteX35" fmla="*/ 731043 w 1534150"/>
              <a:gd name="connsiteY35" fmla="*/ 319086 h 802638"/>
              <a:gd name="connsiteX36" fmla="*/ 695324 w 1534150"/>
              <a:gd name="connsiteY36" fmla="*/ 330995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81050 w 1534150"/>
              <a:gd name="connsiteY30" fmla="*/ 295276 h 802638"/>
              <a:gd name="connsiteX31" fmla="*/ 754856 w 1534150"/>
              <a:gd name="connsiteY31" fmla="*/ 314325 h 802638"/>
              <a:gd name="connsiteX32" fmla="*/ 747712 w 1534150"/>
              <a:gd name="connsiteY32" fmla="*/ 304800 h 802638"/>
              <a:gd name="connsiteX33" fmla="*/ 757237 w 1534150"/>
              <a:gd name="connsiteY33" fmla="*/ 297656 h 802638"/>
              <a:gd name="connsiteX34" fmla="*/ 726282 w 1534150"/>
              <a:gd name="connsiteY34" fmla="*/ 330994 h 802638"/>
              <a:gd name="connsiteX35" fmla="*/ 726280 w 1534150"/>
              <a:gd name="connsiteY35" fmla="*/ 307180 h 802638"/>
              <a:gd name="connsiteX36" fmla="*/ 695324 w 1534150"/>
              <a:gd name="connsiteY36" fmla="*/ 330995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81050 w 1534150"/>
              <a:gd name="connsiteY30" fmla="*/ 295276 h 802638"/>
              <a:gd name="connsiteX31" fmla="*/ 754856 w 1534150"/>
              <a:gd name="connsiteY31" fmla="*/ 314325 h 802638"/>
              <a:gd name="connsiteX32" fmla="*/ 747712 w 1534150"/>
              <a:gd name="connsiteY32" fmla="*/ 304800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5324 w 1534150"/>
              <a:gd name="connsiteY36" fmla="*/ 330995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81050 w 1534150"/>
              <a:gd name="connsiteY30" fmla="*/ 295276 h 802638"/>
              <a:gd name="connsiteX31" fmla="*/ 754856 w 1534150"/>
              <a:gd name="connsiteY31" fmla="*/ 314325 h 802638"/>
              <a:gd name="connsiteX32" fmla="*/ 747712 w 1534150"/>
              <a:gd name="connsiteY32" fmla="*/ 304800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19089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81050 w 1534150"/>
              <a:gd name="connsiteY30" fmla="*/ 295276 h 802638"/>
              <a:gd name="connsiteX31" fmla="*/ 754856 w 1534150"/>
              <a:gd name="connsiteY31" fmla="*/ 314325 h 802638"/>
              <a:gd name="connsiteX32" fmla="*/ 747712 w 1534150"/>
              <a:gd name="connsiteY32" fmla="*/ 304800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9131 w 1534150"/>
              <a:gd name="connsiteY37" fmla="*/ 333375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81050 w 1534150"/>
              <a:gd name="connsiteY30" fmla="*/ 295276 h 802638"/>
              <a:gd name="connsiteX31" fmla="*/ 754856 w 1534150"/>
              <a:gd name="connsiteY31" fmla="*/ 314325 h 802638"/>
              <a:gd name="connsiteX32" fmla="*/ 747712 w 1534150"/>
              <a:gd name="connsiteY32" fmla="*/ 304800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81050 w 1534150"/>
              <a:gd name="connsiteY30" fmla="*/ 295276 h 802638"/>
              <a:gd name="connsiteX31" fmla="*/ 754856 w 1534150"/>
              <a:gd name="connsiteY31" fmla="*/ 31432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8131 h 802638"/>
              <a:gd name="connsiteX30" fmla="*/ 781050 w 1534150"/>
              <a:gd name="connsiteY30" fmla="*/ 295276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4862 w 1534150"/>
              <a:gd name="connsiteY27" fmla="*/ 295276 h 802638"/>
              <a:gd name="connsiteX28" fmla="*/ 790575 w 1534150"/>
              <a:gd name="connsiteY28" fmla="*/ 295275 h 802638"/>
              <a:gd name="connsiteX29" fmla="*/ 795338 w 1534150"/>
              <a:gd name="connsiteY29" fmla="*/ 280988 h 802638"/>
              <a:gd name="connsiteX30" fmla="*/ 781050 w 1534150"/>
              <a:gd name="connsiteY30" fmla="*/ 295276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7243 w 1534150"/>
              <a:gd name="connsiteY27" fmla="*/ 273845 h 802638"/>
              <a:gd name="connsiteX28" fmla="*/ 790575 w 1534150"/>
              <a:gd name="connsiteY28" fmla="*/ 295275 h 802638"/>
              <a:gd name="connsiteX29" fmla="*/ 795338 w 1534150"/>
              <a:gd name="connsiteY29" fmla="*/ 280988 h 802638"/>
              <a:gd name="connsiteX30" fmla="*/ 781050 w 1534150"/>
              <a:gd name="connsiteY30" fmla="*/ 295276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7243 w 1534150"/>
              <a:gd name="connsiteY27" fmla="*/ 273845 h 802638"/>
              <a:gd name="connsiteX28" fmla="*/ 790575 w 1534150"/>
              <a:gd name="connsiteY28" fmla="*/ 295275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83369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80987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07218 w 1534150"/>
              <a:gd name="connsiteY42" fmla="*/ 345282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14362 w 1534150"/>
              <a:gd name="connsiteY42" fmla="*/ 335757 h 802638"/>
              <a:gd name="connsiteX43" fmla="*/ 633412 w 1534150"/>
              <a:gd name="connsiteY43" fmla="*/ 342901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4360 w 1534150"/>
              <a:gd name="connsiteY38" fmla="*/ 352428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14362 w 1534150"/>
              <a:gd name="connsiteY42" fmla="*/ 335757 h 802638"/>
              <a:gd name="connsiteX43" fmla="*/ 640556 w 1534150"/>
              <a:gd name="connsiteY43" fmla="*/ 330995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307180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6741 w 1534150"/>
              <a:gd name="connsiteY38" fmla="*/ 338140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14362 w 1534150"/>
              <a:gd name="connsiteY42" fmla="*/ 335757 h 802638"/>
              <a:gd name="connsiteX43" fmla="*/ 640556 w 1534150"/>
              <a:gd name="connsiteY43" fmla="*/ 330995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19138 w 1534150"/>
              <a:gd name="connsiteY34" fmla="*/ 311944 h 802638"/>
              <a:gd name="connsiteX35" fmla="*/ 726280 w 1534150"/>
              <a:gd name="connsiteY35" fmla="*/ 295274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6741 w 1534150"/>
              <a:gd name="connsiteY38" fmla="*/ 338140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14362 w 1534150"/>
              <a:gd name="connsiteY42" fmla="*/ 335757 h 802638"/>
              <a:gd name="connsiteX43" fmla="*/ 640556 w 1534150"/>
              <a:gd name="connsiteY43" fmla="*/ 330995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57237 w 1534150"/>
              <a:gd name="connsiteY33" fmla="*/ 297656 h 802638"/>
              <a:gd name="connsiteX34" fmla="*/ 707232 w 1534150"/>
              <a:gd name="connsiteY34" fmla="*/ 300038 h 802638"/>
              <a:gd name="connsiteX35" fmla="*/ 726280 w 1534150"/>
              <a:gd name="connsiteY35" fmla="*/ 295274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6741 w 1534150"/>
              <a:gd name="connsiteY38" fmla="*/ 338140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14362 w 1534150"/>
              <a:gd name="connsiteY42" fmla="*/ 335757 h 802638"/>
              <a:gd name="connsiteX43" fmla="*/ 640556 w 1534150"/>
              <a:gd name="connsiteY43" fmla="*/ 330995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5869 w 1534150"/>
              <a:gd name="connsiteY17" fmla="*/ 250033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62000 w 1534150"/>
              <a:gd name="connsiteY33" fmla="*/ 288131 h 802638"/>
              <a:gd name="connsiteX34" fmla="*/ 707232 w 1534150"/>
              <a:gd name="connsiteY34" fmla="*/ 300038 h 802638"/>
              <a:gd name="connsiteX35" fmla="*/ 726280 w 1534150"/>
              <a:gd name="connsiteY35" fmla="*/ 295274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6741 w 1534150"/>
              <a:gd name="connsiteY38" fmla="*/ 338140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14362 w 1534150"/>
              <a:gd name="connsiteY42" fmla="*/ 335757 h 802638"/>
              <a:gd name="connsiteX43" fmla="*/ 640556 w 1534150"/>
              <a:gd name="connsiteY43" fmla="*/ 330995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38250 w 1534150"/>
              <a:gd name="connsiteY17" fmla="*/ 257176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62000 w 1534150"/>
              <a:gd name="connsiteY33" fmla="*/ 288131 h 802638"/>
              <a:gd name="connsiteX34" fmla="*/ 707232 w 1534150"/>
              <a:gd name="connsiteY34" fmla="*/ 300038 h 802638"/>
              <a:gd name="connsiteX35" fmla="*/ 726280 w 1534150"/>
              <a:gd name="connsiteY35" fmla="*/ 295274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6741 w 1534150"/>
              <a:gd name="connsiteY38" fmla="*/ 338140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14362 w 1534150"/>
              <a:gd name="connsiteY42" fmla="*/ 335757 h 802638"/>
              <a:gd name="connsiteX43" fmla="*/ 640556 w 1534150"/>
              <a:gd name="connsiteY43" fmla="*/ 330995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7775 w 1534150"/>
              <a:gd name="connsiteY16" fmla="*/ 242888 h 802638"/>
              <a:gd name="connsiteX17" fmla="*/ 1219200 w 1534150"/>
              <a:gd name="connsiteY17" fmla="*/ 245270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62000 w 1534150"/>
              <a:gd name="connsiteY33" fmla="*/ 288131 h 802638"/>
              <a:gd name="connsiteX34" fmla="*/ 707232 w 1534150"/>
              <a:gd name="connsiteY34" fmla="*/ 300038 h 802638"/>
              <a:gd name="connsiteX35" fmla="*/ 726280 w 1534150"/>
              <a:gd name="connsiteY35" fmla="*/ 295274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6741 w 1534150"/>
              <a:gd name="connsiteY38" fmla="*/ 338140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14362 w 1534150"/>
              <a:gd name="connsiteY42" fmla="*/ 335757 h 802638"/>
              <a:gd name="connsiteX43" fmla="*/ 640556 w 1534150"/>
              <a:gd name="connsiteY43" fmla="*/ 330995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83370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5394 w 1534150"/>
              <a:gd name="connsiteY16" fmla="*/ 252413 h 802638"/>
              <a:gd name="connsiteX17" fmla="*/ 1219200 w 1534150"/>
              <a:gd name="connsiteY17" fmla="*/ 245270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62000 w 1534150"/>
              <a:gd name="connsiteY33" fmla="*/ 288131 h 802638"/>
              <a:gd name="connsiteX34" fmla="*/ 707232 w 1534150"/>
              <a:gd name="connsiteY34" fmla="*/ 300038 h 802638"/>
              <a:gd name="connsiteX35" fmla="*/ 726280 w 1534150"/>
              <a:gd name="connsiteY35" fmla="*/ 295274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6741 w 1534150"/>
              <a:gd name="connsiteY38" fmla="*/ 338140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14362 w 1534150"/>
              <a:gd name="connsiteY42" fmla="*/ 335757 h 802638"/>
              <a:gd name="connsiteX43" fmla="*/ 640556 w 1534150"/>
              <a:gd name="connsiteY43" fmla="*/ 330995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76226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5394 w 1534150"/>
              <a:gd name="connsiteY16" fmla="*/ 252413 h 802638"/>
              <a:gd name="connsiteX17" fmla="*/ 1219200 w 1534150"/>
              <a:gd name="connsiteY17" fmla="*/ 245270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62000 w 1534150"/>
              <a:gd name="connsiteY33" fmla="*/ 288131 h 802638"/>
              <a:gd name="connsiteX34" fmla="*/ 707232 w 1534150"/>
              <a:gd name="connsiteY34" fmla="*/ 300038 h 802638"/>
              <a:gd name="connsiteX35" fmla="*/ 726280 w 1534150"/>
              <a:gd name="connsiteY35" fmla="*/ 295274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6741 w 1534150"/>
              <a:gd name="connsiteY38" fmla="*/ 338140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14362 w 1534150"/>
              <a:gd name="connsiteY42" fmla="*/ 335757 h 802638"/>
              <a:gd name="connsiteX43" fmla="*/ 640556 w 1534150"/>
              <a:gd name="connsiteY43" fmla="*/ 330995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64331 w 1534150"/>
              <a:gd name="connsiteY101" fmla="*/ 8810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09563 h 802638"/>
              <a:gd name="connsiteX1" fmla="*/ 1490662 w 1534150"/>
              <a:gd name="connsiteY1" fmla="*/ 307182 h 802638"/>
              <a:gd name="connsiteX2" fmla="*/ 1481137 w 1534150"/>
              <a:gd name="connsiteY2" fmla="*/ 300038 h 802638"/>
              <a:gd name="connsiteX3" fmla="*/ 1473993 w 1534150"/>
              <a:gd name="connsiteY3" fmla="*/ 297657 h 802638"/>
              <a:gd name="connsiteX4" fmla="*/ 1464468 w 1534150"/>
              <a:gd name="connsiteY4" fmla="*/ 290513 h 802638"/>
              <a:gd name="connsiteX5" fmla="*/ 1450181 w 1534150"/>
              <a:gd name="connsiteY5" fmla="*/ 285750 h 802638"/>
              <a:gd name="connsiteX6" fmla="*/ 1433512 w 1534150"/>
              <a:gd name="connsiteY6" fmla="*/ 278607 h 802638"/>
              <a:gd name="connsiteX7" fmla="*/ 1419225 w 1534150"/>
              <a:gd name="connsiteY7" fmla="*/ 273844 h 802638"/>
              <a:gd name="connsiteX8" fmla="*/ 1412081 w 1534150"/>
              <a:gd name="connsiteY8" fmla="*/ 271463 h 802638"/>
              <a:gd name="connsiteX9" fmla="*/ 1402556 w 1534150"/>
              <a:gd name="connsiteY9" fmla="*/ 276226 h 802638"/>
              <a:gd name="connsiteX10" fmla="*/ 1381125 w 1534150"/>
              <a:gd name="connsiteY10" fmla="*/ 269082 h 802638"/>
              <a:gd name="connsiteX11" fmla="*/ 1335881 w 1534150"/>
              <a:gd name="connsiteY11" fmla="*/ 259557 h 802638"/>
              <a:gd name="connsiteX12" fmla="*/ 1321593 w 1534150"/>
              <a:gd name="connsiteY12" fmla="*/ 257175 h 802638"/>
              <a:gd name="connsiteX13" fmla="*/ 1307306 w 1534150"/>
              <a:gd name="connsiteY13" fmla="*/ 252413 h 802638"/>
              <a:gd name="connsiteX14" fmla="*/ 1281112 w 1534150"/>
              <a:gd name="connsiteY14" fmla="*/ 254794 h 802638"/>
              <a:gd name="connsiteX15" fmla="*/ 1266824 w 1534150"/>
              <a:gd name="connsiteY15" fmla="*/ 250032 h 802638"/>
              <a:gd name="connsiteX16" fmla="*/ 1245394 w 1534150"/>
              <a:gd name="connsiteY16" fmla="*/ 252413 h 802638"/>
              <a:gd name="connsiteX17" fmla="*/ 1219200 w 1534150"/>
              <a:gd name="connsiteY17" fmla="*/ 245270 h 802638"/>
              <a:gd name="connsiteX18" fmla="*/ 1190624 w 1534150"/>
              <a:gd name="connsiteY18" fmla="*/ 250032 h 802638"/>
              <a:gd name="connsiteX19" fmla="*/ 1133474 w 1534150"/>
              <a:gd name="connsiteY19" fmla="*/ 252413 h 802638"/>
              <a:gd name="connsiteX20" fmla="*/ 1059656 w 1534150"/>
              <a:gd name="connsiteY20" fmla="*/ 245270 h 802638"/>
              <a:gd name="connsiteX21" fmla="*/ 942974 w 1534150"/>
              <a:gd name="connsiteY21" fmla="*/ 250031 h 802638"/>
              <a:gd name="connsiteX22" fmla="*/ 876300 w 1534150"/>
              <a:gd name="connsiteY22" fmla="*/ 261938 h 802638"/>
              <a:gd name="connsiteX23" fmla="*/ 862012 w 1534150"/>
              <a:gd name="connsiteY23" fmla="*/ 261939 h 802638"/>
              <a:gd name="connsiteX24" fmla="*/ 842962 w 1534150"/>
              <a:gd name="connsiteY24" fmla="*/ 269081 h 802638"/>
              <a:gd name="connsiteX25" fmla="*/ 828674 w 1534150"/>
              <a:gd name="connsiteY25" fmla="*/ 273843 h 802638"/>
              <a:gd name="connsiteX26" fmla="*/ 814386 w 1534150"/>
              <a:gd name="connsiteY26" fmla="*/ 276226 h 802638"/>
              <a:gd name="connsiteX27" fmla="*/ 807243 w 1534150"/>
              <a:gd name="connsiteY27" fmla="*/ 273845 h 802638"/>
              <a:gd name="connsiteX28" fmla="*/ 792956 w 1534150"/>
              <a:gd name="connsiteY28" fmla="*/ 280988 h 802638"/>
              <a:gd name="connsiteX29" fmla="*/ 795338 w 1534150"/>
              <a:gd name="connsiteY29" fmla="*/ 280988 h 802638"/>
              <a:gd name="connsiteX30" fmla="*/ 781050 w 1534150"/>
              <a:gd name="connsiteY30" fmla="*/ 283370 h 802638"/>
              <a:gd name="connsiteX31" fmla="*/ 759618 w 1534150"/>
              <a:gd name="connsiteY31" fmla="*/ 295275 h 802638"/>
              <a:gd name="connsiteX32" fmla="*/ 752475 w 1534150"/>
              <a:gd name="connsiteY32" fmla="*/ 292894 h 802638"/>
              <a:gd name="connsiteX33" fmla="*/ 762000 w 1534150"/>
              <a:gd name="connsiteY33" fmla="*/ 288131 h 802638"/>
              <a:gd name="connsiteX34" fmla="*/ 707232 w 1534150"/>
              <a:gd name="connsiteY34" fmla="*/ 300038 h 802638"/>
              <a:gd name="connsiteX35" fmla="*/ 726280 w 1534150"/>
              <a:gd name="connsiteY35" fmla="*/ 295274 h 802638"/>
              <a:gd name="connsiteX36" fmla="*/ 692943 w 1534150"/>
              <a:gd name="connsiteY36" fmla="*/ 307183 h 802638"/>
              <a:gd name="connsiteX37" fmla="*/ 666750 w 1534150"/>
              <a:gd name="connsiteY37" fmla="*/ 323850 h 802638"/>
              <a:gd name="connsiteX38" fmla="*/ 616741 w 1534150"/>
              <a:gd name="connsiteY38" fmla="*/ 338140 h 802638"/>
              <a:gd name="connsiteX39" fmla="*/ 588168 w 1534150"/>
              <a:gd name="connsiteY39" fmla="*/ 350044 h 802638"/>
              <a:gd name="connsiteX40" fmla="*/ 581025 w 1534150"/>
              <a:gd name="connsiteY40" fmla="*/ 354807 h 802638"/>
              <a:gd name="connsiteX41" fmla="*/ 571499 w 1534150"/>
              <a:gd name="connsiteY41" fmla="*/ 352426 h 802638"/>
              <a:gd name="connsiteX42" fmla="*/ 614362 w 1534150"/>
              <a:gd name="connsiteY42" fmla="*/ 335757 h 802638"/>
              <a:gd name="connsiteX43" fmla="*/ 640556 w 1534150"/>
              <a:gd name="connsiteY43" fmla="*/ 330995 h 802638"/>
              <a:gd name="connsiteX44" fmla="*/ 550068 w 1534150"/>
              <a:gd name="connsiteY44" fmla="*/ 371475 h 802638"/>
              <a:gd name="connsiteX45" fmla="*/ 531019 w 1534150"/>
              <a:gd name="connsiteY45" fmla="*/ 376238 h 802638"/>
              <a:gd name="connsiteX46" fmla="*/ 519112 w 1534150"/>
              <a:gd name="connsiteY46" fmla="*/ 385763 h 802638"/>
              <a:gd name="connsiteX47" fmla="*/ 509587 w 1534150"/>
              <a:gd name="connsiteY47" fmla="*/ 392907 h 802638"/>
              <a:gd name="connsiteX48" fmla="*/ 492918 w 1534150"/>
              <a:gd name="connsiteY48" fmla="*/ 404813 h 802638"/>
              <a:gd name="connsiteX49" fmla="*/ 476249 w 1534150"/>
              <a:gd name="connsiteY49" fmla="*/ 414338 h 802638"/>
              <a:gd name="connsiteX50" fmla="*/ 442912 w 1534150"/>
              <a:gd name="connsiteY50" fmla="*/ 433388 h 802638"/>
              <a:gd name="connsiteX51" fmla="*/ 433388 w 1534150"/>
              <a:gd name="connsiteY51" fmla="*/ 438150 h 802638"/>
              <a:gd name="connsiteX52" fmla="*/ 454819 w 1534150"/>
              <a:gd name="connsiteY52" fmla="*/ 423863 h 802638"/>
              <a:gd name="connsiteX53" fmla="*/ 409574 w 1534150"/>
              <a:gd name="connsiteY53" fmla="*/ 457201 h 802638"/>
              <a:gd name="connsiteX54" fmla="*/ 402431 w 1534150"/>
              <a:gd name="connsiteY54" fmla="*/ 466725 h 802638"/>
              <a:gd name="connsiteX55" fmla="*/ 388143 w 1534150"/>
              <a:gd name="connsiteY55" fmla="*/ 471488 h 802638"/>
              <a:gd name="connsiteX56" fmla="*/ 366712 w 1534150"/>
              <a:gd name="connsiteY56" fmla="*/ 485775 h 802638"/>
              <a:gd name="connsiteX57" fmla="*/ 352424 w 1534150"/>
              <a:gd name="connsiteY57" fmla="*/ 497681 h 802638"/>
              <a:gd name="connsiteX58" fmla="*/ 338137 w 1534150"/>
              <a:gd name="connsiteY58" fmla="*/ 511969 h 802638"/>
              <a:gd name="connsiteX59" fmla="*/ 335756 w 1534150"/>
              <a:gd name="connsiteY59" fmla="*/ 528637 h 802638"/>
              <a:gd name="connsiteX60" fmla="*/ 316705 w 1534150"/>
              <a:gd name="connsiteY60" fmla="*/ 533400 h 802638"/>
              <a:gd name="connsiteX61" fmla="*/ 302418 w 1534150"/>
              <a:gd name="connsiteY61" fmla="*/ 545307 h 802638"/>
              <a:gd name="connsiteX62" fmla="*/ 285749 w 1534150"/>
              <a:gd name="connsiteY62" fmla="*/ 557213 h 802638"/>
              <a:gd name="connsiteX63" fmla="*/ 276225 w 1534150"/>
              <a:gd name="connsiteY63" fmla="*/ 583407 h 802638"/>
              <a:gd name="connsiteX64" fmla="*/ 264318 w 1534150"/>
              <a:gd name="connsiteY64" fmla="*/ 604838 h 802638"/>
              <a:gd name="connsiteX65" fmla="*/ 254793 w 1534150"/>
              <a:gd name="connsiteY65" fmla="*/ 611982 h 802638"/>
              <a:gd name="connsiteX66" fmla="*/ 242887 w 1534150"/>
              <a:gd name="connsiteY66" fmla="*/ 628650 h 802638"/>
              <a:gd name="connsiteX67" fmla="*/ 226218 w 1534150"/>
              <a:gd name="connsiteY67" fmla="*/ 647700 h 802638"/>
              <a:gd name="connsiteX68" fmla="*/ 211931 w 1534150"/>
              <a:gd name="connsiteY68" fmla="*/ 652463 h 802638"/>
              <a:gd name="connsiteX69" fmla="*/ 202406 w 1534150"/>
              <a:gd name="connsiteY69" fmla="*/ 671513 h 802638"/>
              <a:gd name="connsiteX70" fmla="*/ 202406 w 1534150"/>
              <a:gd name="connsiteY70" fmla="*/ 671514 h 802638"/>
              <a:gd name="connsiteX71" fmla="*/ 183355 w 1534150"/>
              <a:gd name="connsiteY71" fmla="*/ 690563 h 802638"/>
              <a:gd name="connsiteX72" fmla="*/ 171449 w 1534150"/>
              <a:gd name="connsiteY72" fmla="*/ 711994 h 802638"/>
              <a:gd name="connsiteX73" fmla="*/ 154781 w 1534150"/>
              <a:gd name="connsiteY73" fmla="*/ 733426 h 802638"/>
              <a:gd name="connsiteX74" fmla="*/ 138112 w 1534150"/>
              <a:gd name="connsiteY74" fmla="*/ 752475 h 802638"/>
              <a:gd name="connsiteX75" fmla="*/ 123824 w 1534150"/>
              <a:gd name="connsiteY75" fmla="*/ 766763 h 802638"/>
              <a:gd name="connsiteX76" fmla="*/ 104775 w 1534150"/>
              <a:gd name="connsiteY76" fmla="*/ 802482 h 802638"/>
              <a:gd name="connsiteX77" fmla="*/ 59531 w 1534150"/>
              <a:gd name="connsiteY77" fmla="*/ 781050 h 802638"/>
              <a:gd name="connsiteX78" fmla="*/ 33337 w 1534150"/>
              <a:gd name="connsiteY78" fmla="*/ 778669 h 802638"/>
              <a:gd name="connsiteX79" fmla="*/ 26193 w 1534150"/>
              <a:gd name="connsiteY79" fmla="*/ 766763 h 802638"/>
              <a:gd name="connsiteX80" fmla="*/ 19050 w 1534150"/>
              <a:gd name="connsiteY80" fmla="*/ 757238 h 802638"/>
              <a:gd name="connsiteX81" fmla="*/ 4762 w 1534150"/>
              <a:gd name="connsiteY81" fmla="*/ 716757 h 802638"/>
              <a:gd name="connsiteX82" fmla="*/ 0 w 1534150"/>
              <a:gd name="connsiteY82" fmla="*/ 695325 h 802638"/>
              <a:gd name="connsiteX83" fmla="*/ 2381 w 1534150"/>
              <a:gd name="connsiteY83" fmla="*/ 657225 h 802638"/>
              <a:gd name="connsiteX84" fmla="*/ 4762 w 1534150"/>
              <a:gd name="connsiteY84" fmla="*/ 638175 h 802638"/>
              <a:gd name="connsiteX85" fmla="*/ 38100 w 1534150"/>
              <a:gd name="connsiteY85" fmla="*/ 557213 h 802638"/>
              <a:gd name="connsiteX86" fmla="*/ 50006 w 1534150"/>
              <a:gd name="connsiteY86" fmla="*/ 528638 h 802638"/>
              <a:gd name="connsiteX87" fmla="*/ 59531 w 1534150"/>
              <a:gd name="connsiteY87" fmla="*/ 500063 h 802638"/>
              <a:gd name="connsiteX88" fmla="*/ 71437 w 1534150"/>
              <a:gd name="connsiteY88" fmla="*/ 483394 h 802638"/>
              <a:gd name="connsiteX89" fmla="*/ 80962 w 1534150"/>
              <a:gd name="connsiteY89" fmla="*/ 464344 h 802638"/>
              <a:gd name="connsiteX90" fmla="*/ 95250 w 1534150"/>
              <a:gd name="connsiteY90" fmla="*/ 442913 h 802638"/>
              <a:gd name="connsiteX91" fmla="*/ 107156 w 1534150"/>
              <a:gd name="connsiteY91" fmla="*/ 419100 h 802638"/>
              <a:gd name="connsiteX92" fmla="*/ 150018 w 1534150"/>
              <a:gd name="connsiteY92" fmla="*/ 369094 h 802638"/>
              <a:gd name="connsiteX93" fmla="*/ 190500 w 1534150"/>
              <a:gd name="connsiteY93" fmla="*/ 300038 h 802638"/>
              <a:gd name="connsiteX94" fmla="*/ 207168 w 1534150"/>
              <a:gd name="connsiteY94" fmla="*/ 271463 h 802638"/>
              <a:gd name="connsiteX95" fmla="*/ 223837 w 1534150"/>
              <a:gd name="connsiteY95" fmla="*/ 252413 h 802638"/>
              <a:gd name="connsiteX96" fmla="*/ 242887 w 1534150"/>
              <a:gd name="connsiteY96" fmla="*/ 221457 h 802638"/>
              <a:gd name="connsiteX97" fmla="*/ 273843 w 1534150"/>
              <a:gd name="connsiteY97" fmla="*/ 188119 h 802638"/>
              <a:gd name="connsiteX98" fmla="*/ 297656 w 1534150"/>
              <a:gd name="connsiteY98" fmla="*/ 159544 h 802638"/>
              <a:gd name="connsiteX99" fmla="*/ 314325 w 1534150"/>
              <a:gd name="connsiteY99" fmla="*/ 142875 h 802638"/>
              <a:gd name="connsiteX100" fmla="*/ 323850 w 1534150"/>
              <a:gd name="connsiteY100" fmla="*/ 128588 h 802638"/>
              <a:gd name="connsiteX101" fmla="*/ 359568 w 1534150"/>
              <a:gd name="connsiteY101" fmla="*/ 69057 h 802638"/>
              <a:gd name="connsiteX102" fmla="*/ 411956 w 1534150"/>
              <a:gd name="connsiteY102" fmla="*/ 54769 h 802638"/>
              <a:gd name="connsiteX103" fmla="*/ 478631 w 1534150"/>
              <a:gd name="connsiteY103" fmla="*/ 28575 h 802638"/>
              <a:gd name="connsiteX104" fmla="*/ 509587 w 1534150"/>
              <a:gd name="connsiteY104" fmla="*/ 16669 h 802638"/>
              <a:gd name="connsiteX105" fmla="*/ 571500 w 1534150"/>
              <a:gd name="connsiteY105" fmla="*/ 4763 h 802638"/>
              <a:gd name="connsiteX106" fmla="*/ 676275 w 1534150"/>
              <a:gd name="connsiteY106" fmla="*/ 0 h 802638"/>
              <a:gd name="connsiteX107" fmla="*/ 754856 w 1534150"/>
              <a:gd name="connsiteY107" fmla="*/ 2382 h 802638"/>
              <a:gd name="connsiteX108" fmla="*/ 1021556 w 1534150"/>
              <a:gd name="connsiteY108" fmla="*/ 7144 h 802638"/>
              <a:gd name="connsiteX109" fmla="*/ 1085850 w 1534150"/>
              <a:gd name="connsiteY109" fmla="*/ 16669 h 802638"/>
              <a:gd name="connsiteX110" fmla="*/ 1109662 w 1534150"/>
              <a:gd name="connsiteY110" fmla="*/ 21432 h 802638"/>
              <a:gd name="connsiteX111" fmla="*/ 1138237 w 1534150"/>
              <a:gd name="connsiteY111" fmla="*/ 28575 h 802638"/>
              <a:gd name="connsiteX112" fmla="*/ 1164431 w 1534150"/>
              <a:gd name="connsiteY112" fmla="*/ 33338 h 802638"/>
              <a:gd name="connsiteX113" fmla="*/ 1185862 w 1534150"/>
              <a:gd name="connsiteY113" fmla="*/ 42863 h 802638"/>
              <a:gd name="connsiteX114" fmla="*/ 1247775 w 1534150"/>
              <a:gd name="connsiteY114" fmla="*/ 64294 h 802638"/>
              <a:gd name="connsiteX115" fmla="*/ 1302543 w 1534150"/>
              <a:gd name="connsiteY115" fmla="*/ 88107 h 802638"/>
              <a:gd name="connsiteX116" fmla="*/ 1352550 w 1534150"/>
              <a:gd name="connsiteY116" fmla="*/ 114300 h 802638"/>
              <a:gd name="connsiteX117" fmla="*/ 1395412 w 1534150"/>
              <a:gd name="connsiteY117" fmla="*/ 133350 h 802638"/>
              <a:gd name="connsiteX118" fmla="*/ 1412081 w 1534150"/>
              <a:gd name="connsiteY118" fmla="*/ 140494 h 802638"/>
              <a:gd name="connsiteX119" fmla="*/ 1426368 w 1534150"/>
              <a:gd name="connsiteY119" fmla="*/ 147638 h 802638"/>
              <a:gd name="connsiteX120" fmla="*/ 1447800 w 1534150"/>
              <a:gd name="connsiteY120" fmla="*/ 157163 h 802638"/>
              <a:gd name="connsiteX121" fmla="*/ 1466850 w 1534150"/>
              <a:gd name="connsiteY121" fmla="*/ 173832 h 802638"/>
              <a:gd name="connsiteX122" fmla="*/ 1490662 w 1534150"/>
              <a:gd name="connsiteY122" fmla="*/ 190500 h 802638"/>
              <a:gd name="connsiteX123" fmla="*/ 1495425 w 1534150"/>
              <a:gd name="connsiteY123" fmla="*/ 197644 h 802638"/>
              <a:gd name="connsiteX124" fmla="*/ 1516856 w 1534150"/>
              <a:gd name="connsiteY124" fmla="*/ 214313 h 802638"/>
              <a:gd name="connsiteX125" fmla="*/ 1521618 w 1534150"/>
              <a:gd name="connsiteY125" fmla="*/ 226219 h 802638"/>
              <a:gd name="connsiteX126" fmla="*/ 1526381 w 1534150"/>
              <a:gd name="connsiteY126" fmla="*/ 235744 h 802638"/>
              <a:gd name="connsiteX127" fmla="*/ 1528762 w 1534150"/>
              <a:gd name="connsiteY127" fmla="*/ 245269 h 802638"/>
              <a:gd name="connsiteX128" fmla="*/ 1531143 w 1534150"/>
              <a:gd name="connsiteY128" fmla="*/ 269082 h 802638"/>
              <a:gd name="connsiteX129" fmla="*/ 1531143 w 1534150"/>
              <a:gd name="connsiteY129" fmla="*/ 300038 h 802638"/>
              <a:gd name="connsiteX130" fmla="*/ 1512093 w 1534150"/>
              <a:gd name="connsiteY130" fmla="*/ 316707 h 802638"/>
              <a:gd name="connsiteX131" fmla="*/ 1502568 w 1534150"/>
              <a:gd name="connsiteY131" fmla="*/ 309563 h 802638"/>
              <a:gd name="connsiteX0" fmla="*/ 1502568 w 1534150"/>
              <a:gd name="connsiteY0" fmla="*/ 348158 h 841233"/>
              <a:gd name="connsiteX1" fmla="*/ 1490662 w 1534150"/>
              <a:gd name="connsiteY1" fmla="*/ 345777 h 841233"/>
              <a:gd name="connsiteX2" fmla="*/ 1481137 w 1534150"/>
              <a:gd name="connsiteY2" fmla="*/ 338633 h 841233"/>
              <a:gd name="connsiteX3" fmla="*/ 1473993 w 1534150"/>
              <a:gd name="connsiteY3" fmla="*/ 336252 h 841233"/>
              <a:gd name="connsiteX4" fmla="*/ 1464468 w 1534150"/>
              <a:gd name="connsiteY4" fmla="*/ 329108 h 841233"/>
              <a:gd name="connsiteX5" fmla="*/ 1450181 w 1534150"/>
              <a:gd name="connsiteY5" fmla="*/ 324345 h 841233"/>
              <a:gd name="connsiteX6" fmla="*/ 1433512 w 1534150"/>
              <a:gd name="connsiteY6" fmla="*/ 317202 h 841233"/>
              <a:gd name="connsiteX7" fmla="*/ 1419225 w 1534150"/>
              <a:gd name="connsiteY7" fmla="*/ 312439 h 841233"/>
              <a:gd name="connsiteX8" fmla="*/ 1412081 w 1534150"/>
              <a:gd name="connsiteY8" fmla="*/ 310058 h 841233"/>
              <a:gd name="connsiteX9" fmla="*/ 1402556 w 1534150"/>
              <a:gd name="connsiteY9" fmla="*/ 314821 h 841233"/>
              <a:gd name="connsiteX10" fmla="*/ 1381125 w 1534150"/>
              <a:gd name="connsiteY10" fmla="*/ 307677 h 841233"/>
              <a:gd name="connsiteX11" fmla="*/ 1335881 w 1534150"/>
              <a:gd name="connsiteY11" fmla="*/ 298152 h 841233"/>
              <a:gd name="connsiteX12" fmla="*/ 1321593 w 1534150"/>
              <a:gd name="connsiteY12" fmla="*/ 295770 h 841233"/>
              <a:gd name="connsiteX13" fmla="*/ 1307306 w 1534150"/>
              <a:gd name="connsiteY13" fmla="*/ 291008 h 841233"/>
              <a:gd name="connsiteX14" fmla="*/ 1281112 w 1534150"/>
              <a:gd name="connsiteY14" fmla="*/ 293389 h 841233"/>
              <a:gd name="connsiteX15" fmla="*/ 1266824 w 1534150"/>
              <a:gd name="connsiteY15" fmla="*/ 288627 h 841233"/>
              <a:gd name="connsiteX16" fmla="*/ 1245394 w 1534150"/>
              <a:gd name="connsiteY16" fmla="*/ 291008 h 841233"/>
              <a:gd name="connsiteX17" fmla="*/ 1219200 w 1534150"/>
              <a:gd name="connsiteY17" fmla="*/ 283865 h 841233"/>
              <a:gd name="connsiteX18" fmla="*/ 1190624 w 1534150"/>
              <a:gd name="connsiteY18" fmla="*/ 288627 h 841233"/>
              <a:gd name="connsiteX19" fmla="*/ 1133474 w 1534150"/>
              <a:gd name="connsiteY19" fmla="*/ 291008 h 841233"/>
              <a:gd name="connsiteX20" fmla="*/ 1059656 w 1534150"/>
              <a:gd name="connsiteY20" fmla="*/ 283865 h 841233"/>
              <a:gd name="connsiteX21" fmla="*/ 942974 w 1534150"/>
              <a:gd name="connsiteY21" fmla="*/ 288626 h 841233"/>
              <a:gd name="connsiteX22" fmla="*/ 876300 w 1534150"/>
              <a:gd name="connsiteY22" fmla="*/ 300533 h 841233"/>
              <a:gd name="connsiteX23" fmla="*/ 862012 w 1534150"/>
              <a:gd name="connsiteY23" fmla="*/ 300534 h 841233"/>
              <a:gd name="connsiteX24" fmla="*/ 842962 w 1534150"/>
              <a:gd name="connsiteY24" fmla="*/ 307676 h 841233"/>
              <a:gd name="connsiteX25" fmla="*/ 828674 w 1534150"/>
              <a:gd name="connsiteY25" fmla="*/ 312438 h 841233"/>
              <a:gd name="connsiteX26" fmla="*/ 814386 w 1534150"/>
              <a:gd name="connsiteY26" fmla="*/ 314821 h 841233"/>
              <a:gd name="connsiteX27" fmla="*/ 807243 w 1534150"/>
              <a:gd name="connsiteY27" fmla="*/ 312440 h 841233"/>
              <a:gd name="connsiteX28" fmla="*/ 792956 w 1534150"/>
              <a:gd name="connsiteY28" fmla="*/ 319583 h 841233"/>
              <a:gd name="connsiteX29" fmla="*/ 795338 w 1534150"/>
              <a:gd name="connsiteY29" fmla="*/ 319583 h 841233"/>
              <a:gd name="connsiteX30" fmla="*/ 781050 w 1534150"/>
              <a:gd name="connsiteY30" fmla="*/ 321965 h 841233"/>
              <a:gd name="connsiteX31" fmla="*/ 759618 w 1534150"/>
              <a:gd name="connsiteY31" fmla="*/ 333870 h 841233"/>
              <a:gd name="connsiteX32" fmla="*/ 752475 w 1534150"/>
              <a:gd name="connsiteY32" fmla="*/ 331489 h 841233"/>
              <a:gd name="connsiteX33" fmla="*/ 762000 w 1534150"/>
              <a:gd name="connsiteY33" fmla="*/ 326726 h 841233"/>
              <a:gd name="connsiteX34" fmla="*/ 707232 w 1534150"/>
              <a:gd name="connsiteY34" fmla="*/ 338633 h 841233"/>
              <a:gd name="connsiteX35" fmla="*/ 726280 w 1534150"/>
              <a:gd name="connsiteY35" fmla="*/ 333869 h 841233"/>
              <a:gd name="connsiteX36" fmla="*/ 692943 w 1534150"/>
              <a:gd name="connsiteY36" fmla="*/ 345778 h 841233"/>
              <a:gd name="connsiteX37" fmla="*/ 666750 w 1534150"/>
              <a:gd name="connsiteY37" fmla="*/ 362445 h 841233"/>
              <a:gd name="connsiteX38" fmla="*/ 616741 w 1534150"/>
              <a:gd name="connsiteY38" fmla="*/ 376735 h 841233"/>
              <a:gd name="connsiteX39" fmla="*/ 588168 w 1534150"/>
              <a:gd name="connsiteY39" fmla="*/ 388639 h 841233"/>
              <a:gd name="connsiteX40" fmla="*/ 581025 w 1534150"/>
              <a:gd name="connsiteY40" fmla="*/ 393402 h 841233"/>
              <a:gd name="connsiteX41" fmla="*/ 571499 w 1534150"/>
              <a:gd name="connsiteY41" fmla="*/ 391021 h 841233"/>
              <a:gd name="connsiteX42" fmla="*/ 614362 w 1534150"/>
              <a:gd name="connsiteY42" fmla="*/ 374352 h 841233"/>
              <a:gd name="connsiteX43" fmla="*/ 640556 w 1534150"/>
              <a:gd name="connsiteY43" fmla="*/ 369590 h 841233"/>
              <a:gd name="connsiteX44" fmla="*/ 550068 w 1534150"/>
              <a:gd name="connsiteY44" fmla="*/ 410070 h 841233"/>
              <a:gd name="connsiteX45" fmla="*/ 531019 w 1534150"/>
              <a:gd name="connsiteY45" fmla="*/ 414833 h 841233"/>
              <a:gd name="connsiteX46" fmla="*/ 519112 w 1534150"/>
              <a:gd name="connsiteY46" fmla="*/ 424358 h 841233"/>
              <a:gd name="connsiteX47" fmla="*/ 509587 w 1534150"/>
              <a:gd name="connsiteY47" fmla="*/ 431502 h 841233"/>
              <a:gd name="connsiteX48" fmla="*/ 492918 w 1534150"/>
              <a:gd name="connsiteY48" fmla="*/ 443408 h 841233"/>
              <a:gd name="connsiteX49" fmla="*/ 476249 w 1534150"/>
              <a:gd name="connsiteY49" fmla="*/ 452933 h 841233"/>
              <a:gd name="connsiteX50" fmla="*/ 442912 w 1534150"/>
              <a:gd name="connsiteY50" fmla="*/ 471983 h 841233"/>
              <a:gd name="connsiteX51" fmla="*/ 433388 w 1534150"/>
              <a:gd name="connsiteY51" fmla="*/ 476745 h 841233"/>
              <a:gd name="connsiteX52" fmla="*/ 454819 w 1534150"/>
              <a:gd name="connsiteY52" fmla="*/ 462458 h 841233"/>
              <a:gd name="connsiteX53" fmla="*/ 409574 w 1534150"/>
              <a:gd name="connsiteY53" fmla="*/ 495796 h 841233"/>
              <a:gd name="connsiteX54" fmla="*/ 402431 w 1534150"/>
              <a:gd name="connsiteY54" fmla="*/ 505320 h 841233"/>
              <a:gd name="connsiteX55" fmla="*/ 388143 w 1534150"/>
              <a:gd name="connsiteY55" fmla="*/ 510083 h 841233"/>
              <a:gd name="connsiteX56" fmla="*/ 366712 w 1534150"/>
              <a:gd name="connsiteY56" fmla="*/ 524370 h 841233"/>
              <a:gd name="connsiteX57" fmla="*/ 352424 w 1534150"/>
              <a:gd name="connsiteY57" fmla="*/ 536276 h 841233"/>
              <a:gd name="connsiteX58" fmla="*/ 338137 w 1534150"/>
              <a:gd name="connsiteY58" fmla="*/ 550564 h 841233"/>
              <a:gd name="connsiteX59" fmla="*/ 335756 w 1534150"/>
              <a:gd name="connsiteY59" fmla="*/ 567232 h 841233"/>
              <a:gd name="connsiteX60" fmla="*/ 316705 w 1534150"/>
              <a:gd name="connsiteY60" fmla="*/ 571995 h 841233"/>
              <a:gd name="connsiteX61" fmla="*/ 302418 w 1534150"/>
              <a:gd name="connsiteY61" fmla="*/ 583902 h 841233"/>
              <a:gd name="connsiteX62" fmla="*/ 285749 w 1534150"/>
              <a:gd name="connsiteY62" fmla="*/ 595808 h 841233"/>
              <a:gd name="connsiteX63" fmla="*/ 276225 w 1534150"/>
              <a:gd name="connsiteY63" fmla="*/ 622002 h 841233"/>
              <a:gd name="connsiteX64" fmla="*/ 264318 w 1534150"/>
              <a:gd name="connsiteY64" fmla="*/ 643433 h 841233"/>
              <a:gd name="connsiteX65" fmla="*/ 254793 w 1534150"/>
              <a:gd name="connsiteY65" fmla="*/ 650577 h 841233"/>
              <a:gd name="connsiteX66" fmla="*/ 242887 w 1534150"/>
              <a:gd name="connsiteY66" fmla="*/ 667245 h 841233"/>
              <a:gd name="connsiteX67" fmla="*/ 226218 w 1534150"/>
              <a:gd name="connsiteY67" fmla="*/ 686295 h 841233"/>
              <a:gd name="connsiteX68" fmla="*/ 211931 w 1534150"/>
              <a:gd name="connsiteY68" fmla="*/ 691058 h 841233"/>
              <a:gd name="connsiteX69" fmla="*/ 202406 w 1534150"/>
              <a:gd name="connsiteY69" fmla="*/ 710108 h 841233"/>
              <a:gd name="connsiteX70" fmla="*/ 202406 w 1534150"/>
              <a:gd name="connsiteY70" fmla="*/ 710109 h 841233"/>
              <a:gd name="connsiteX71" fmla="*/ 183355 w 1534150"/>
              <a:gd name="connsiteY71" fmla="*/ 729158 h 841233"/>
              <a:gd name="connsiteX72" fmla="*/ 171449 w 1534150"/>
              <a:gd name="connsiteY72" fmla="*/ 750589 h 841233"/>
              <a:gd name="connsiteX73" fmla="*/ 154781 w 1534150"/>
              <a:gd name="connsiteY73" fmla="*/ 772021 h 841233"/>
              <a:gd name="connsiteX74" fmla="*/ 138112 w 1534150"/>
              <a:gd name="connsiteY74" fmla="*/ 791070 h 841233"/>
              <a:gd name="connsiteX75" fmla="*/ 123824 w 1534150"/>
              <a:gd name="connsiteY75" fmla="*/ 805358 h 841233"/>
              <a:gd name="connsiteX76" fmla="*/ 104775 w 1534150"/>
              <a:gd name="connsiteY76" fmla="*/ 841077 h 841233"/>
              <a:gd name="connsiteX77" fmla="*/ 59531 w 1534150"/>
              <a:gd name="connsiteY77" fmla="*/ 819645 h 841233"/>
              <a:gd name="connsiteX78" fmla="*/ 33337 w 1534150"/>
              <a:gd name="connsiteY78" fmla="*/ 817264 h 841233"/>
              <a:gd name="connsiteX79" fmla="*/ 26193 w 1534150"/>
              <a:gd name="connsiteY79" fmla="*/ 805358 h 841233"/>
              <a:gd name="connsiteX80" fmla="*/ 19050 w 1534150"/>
              <a:gd name="connsiteY80" fmla="*/ 795833 h 841233"/>
              <a:gd name="connsiteX81" fmla="*/ 4762 w 1534150"/>
              <a:gd name="connsiteY81" fmla="*/ 755352 h 841233"/>
              <a:gd name="connsiteX82" fmla="*/ 0 w 1534150"/>
              <a:gd name="connsiteY82" fmla="*/ 733920 h 841233"/>
              <a:gd name="connsiteX83" fmla="*/ 2381 w 1534150"/>
              <a:gd name="connsiteY83" fmla="*/ 695820 h 841233"/>
              <a:gd name="connsiteX84" fmla="*/ 4762 w 1534150"/>
              <a:gd name="connsiteY84" fmla="*/ 676770 h 841233"/>
              <a:gd name="connsiteX85" fmla="*/ 38100 w 1534150"/>
              <a:gd name="connsiteY85" fmla="*/ 595808 h 841233"/>
              <a:gd name="connsiteX86" fmla="*/ 50006 w 1534150"/>
              <a:gd name="connsiteY86" fmla="*/ 567233 h 841233"/>
              <a:gd name="connsiteX87" fmla="*/ 59531 w 1534150"/>
              <a:gd name="connsiteY87" fmla="*/ 538658 h 841233"/>
              <a:gd name="connsiteX88" fmla="*/ 71437 w 1534150"/>
              <a:gd name="connsiteY88" fmla="*/ 521989 h 841233"/>
              <a:gd name="connsiteX89" fmla="*/ 80962 w 1534150"/>
              <a:gd name="connsiteY89" fmla="*/ 502939 h 841233"/>
              <a:gd name="connsiteX90" fmla="*/ 95250 w 1534150"/>
              <a:gd name="connsiteY90" fmla="*/ 481508 h 841233"/>
              <a:gd name="connsiteX91" fmla="*/ 107156 w 1534150"/>
              <a:gd name="connsiteY91" fmla="*/ 457695 h 841233"/>
              <a:gd name="connsiteX92" fmla="*/ 150018 w 1534150"/>
              <a:gd name="connsiteY92" fmla="*/ 407689 h 841233"/>
              <a:gd name="connsiteX93" fmla="*/ 190500 w 1534150"/>
              <a:gd name="connsiteY93" fmla="*/ 338633 h 841233"/>
              <a:gd name="connsiteX94" fmla="*/ 207168 w 1534150"/>
              <a:gd name="connsiteY94" fmla="*/ 310058 h 841233"/>
              <a:gd name="connsiteX95" fmla="*/ 223837 w 1534150"/>
              <a:gd name="connsiteY95" fmla="*/ 291008 h 841233"/>
              <a:gd name="connsiteX96" fmla="*/ 242887 w 1534150"/>
              <a:gd name="connsiteY96" fmla="*/ 260052 h 841233"/>
              <a:gd name="connsiteX97" fmla="*/ 273843 w 1534150"/>
              <a:gd name="connsiteY97" fmla="*/ 226714 h 841233"/>
              <a:gd name="connsiteX98" fmla="*/ 297656 w 1534150"/>
              <a:gd name="connsiteY98" fmla="*/ 198139 h 841233"/>
              <a:gd name="connsiteX99" fmla="*/ 314325 w 1534150"/>
              <a:gd name="connsiteY99" fmla="*/ 181470 h 841233"/>
              <a:gd name="connsiteX100" fmla="*/ 323850 w 1534150"/>
              <a:gd name="connsiteY100" fmla="*/ 167183 h 841233"/>
              <a:gd name="connsiteX101" fmla="*/ 359568 w 1534150"/>
              <a:gd name="connsiteY101" fmla="*/ 107652 h 841233"/>
              <a:gd name="connsiteX102" fmla="*/ 354806 w 1534150"/>
              <a:gd name="connsiteY102" fmla="*/ 495 h 841233"/>
              <a:gd name="connsiteX103" fmla="*/ 478631 w 1534150"/>
              <a:gd name="connsiteY103" fmla="*/ 67170 h 841233"/>
              <a:gd name="connsiteX104" fmla="*/ 509587 w 1534150"/>
              <a:gd name="connsiteY104" fmla="*/ 55264 h 841233"/>
              <a:gd name="connsiteX105" fmla="*/ 571500 w 1534150"/>
              <a:gd name="connsiteY105" fmla="*/ 43358 h 841233"/>
              <a:gd name="connsiteX106" fmla="*/ 676275 w 1534150"/>
              <a:gd name="connsiteY106" fmla="*/ 38595 h 841233"/>
              <a:gd name="connsiteX107" fmla="*/ 754856 w 1534150"/>
              <a:gd name="connsiteY107" fmla="*/ 40977 h 841233"/>
              <a:gd name="connsiteX108" fmla="*/ 1021556 w 1534150"/>
              <a:gd name="connsiteY108" fmla="*/ 45739 h 841233"/>
              <a:gd name="connsiteX109" fmla="*/ 1085850 w 1534150"/>
              <a:gd name="connsiteY109" fmla="*/ 55264 h 841233"/>
              <a:gd name="connsiteX110" fmla="*/ 1109662 w 1534150"/>
              <a:gd name="connsiteY110" fmla="*/ 60027 h 841233"/>
              <a:gd name="connsiteX111" fmla="*/ 1138237 w 1534150"/>
              <a:gd name="connsiteY111" fmla="*/ 67170 h 841233"/>
              <a:gd name="connsiteX112" fmla="*/ 1164431 w 1534150"/>
              <a:gd name="connsiteY112" fmla="*/ 71933 h 841233"/>
              <a:gd name="connsiteX113" fmla="*/ 1185862 w 1534150"/>
              <a:gd name="connsiteY113" fmla="*/ 81458 h 841233"/>
              <a:gd name="connsiteX114" fmla="*/ 1247775 w 1534150"/>
              <a:gd name="connsiteY114" fmla="*/ 102889 h 841233"/>
              <a:gd name="connsiteX115" fmla="*/ 1302543 w 1534150"/>
              <a:gd name="connsiteY115" fmla="*/ 126702 h 841233"/>
              <a:gd name="connsiteX116" fmla="*/ 1352550 w 1534150"/>
              <a:gd name="connsiteY116" fmla="*/ 152895 h 841233"/>
              <a:gd name="connsiteX117" fmla="*/ 1395412 w 1534150"/>
              <a:gd name="connsiteY117" fmla="*/ 171945 h 841233"/>
              <a:gd name="connsiteX118" fmla="*/ 1412081 w 1534150"/>
              <a:gd name="connsiteY118" fmla="*/ 179089 h 841233"/>
              <a:gd name="connsiteX119" fmla="*/ 1426368 w 1534150"/>
              <a:gd name="connsiteY119" fmla="*/ 186233 h 841233"/>
              <a:gd name="connsiteX120" fmla="*/ 1447800 w 1534150"/>
              <a:gd name="connsiteY120" fmla="*/ 195758 h 841233"/>
              <a:gd name="connsiteX121" fmla="*/ 1466850 w 1534150"/>
              <a:gd name="connsiteY121" fmla="*/ 212427 h 841233"/>
              <a:gd name="connsiteX122" fmla="*/ 1490662 w 1534150"/>
              <a:gd name="connsiteY122" fmla="*/ 229095 h 841233"/>
              <a:gd name="connsiteX123" fmla="*/ 1495425 w 1534150"/>
              <a:gd name="connsiteY123" fmla="*/ 236239 h 841233"/>
              <a:gd name="connsiteX124" fmla="*/ 1516856 w 1534150"/>
              <a:gd name="connsiteY124" fmla="*/ 252908 h 841233"/>
              <a:gd name="connsiteX125" fmla="*/ 1521618 w 1534150"/>
              <a:gd name="connsiteY125" fmla="*/ 264814 h 841233"/>
              <a:gd name="connsiteX126" fmla="*/ 1526381 w 1534150"/>
              <a:gd name="connsiteY126" fmla="*/ 274339 h 841233"/>
              <a:gd name="connsiteX127" fmla="*/ 1528762 w 1534150"/>
              <a:gd name="connsiteY127" fmla="*/ 283864 h 841233"/>
              <a:gd name="connsiteX128" fmla="*/ 1531143 w 1534150"/>
              <a:gd name="connsiteY128" fmla="*/ 307677 h 841233"/>
              <a:gd name="connsiteX129" fmla="*/ 1531143 w 1534150"/>
              <a:gd name="connsiteY129" fmla="*/ 338633 h 841233"/>
              <a:gd name="connsiteX130" fmla="*/ 1512093 w 1534150"/>
              <a:gd name="connsiteY130" fmla="*/ 355302 h 841233"/>
              <a:gd name="connsiteX131" fmla="*/ 1502568 w 1534150"/>
              <a:gd name="connsiteY131" fmla="*/ 348158 h 841233"/>
              <a:gd name="connsiteX0" fmla="*/ 1502568 w 1534150"/>
              <a:gd name="connsiteY0" fmla="*/ 348106 h 841181"/>
              <a:gd name="connsiteX1" fmla="*/ 1490662 w 1534150"/>
              <a:gd name="connsiteY1" fmla="*/ 345725 h 841181"/>
              <a:gd name="connsiteX2" fmla="*/ 1481137 w 1534150"/>
              <a:gd name="connsiteY2" fmla="*/ 338581 h 841181"/>
              <a:gd name="connsiteX3" fmla="*/ 1473993 w 1534150"/>
              <a:gd name="connsiteY3" fmla="*/ 336200 h 841181"/>
              <a:gd name="connsiteX4" fmla="*/ 1464468 w 1534150"/>
              <a:gd name="connsiteY4" fmla="*/ 329056 h 841181"/>
              <a:gd name="connsiteX5" fmla="*/ 1450181 w 1534150"/>
              <a:gd name="connsiteY5" fmla="*/ 324293 h 841181"/>
              <a:gd name="connsiteX6" fmla="*/ 1433512 w 1534150"/>
              <a:gd name="connsiteY6" fmla="*/ 317150 h 841181"/>
              <a:gd name="connsiteX7" fmla="*/ 1419225 w 1534150"/>
              <a:gd name="connsiteY7" fmla="*/ 312387 h 841181"/>
              <a:gd name="connsiteX8" fmla="*/ 1412081 w 1534150"/>
              <a:gd name="connsiteY8" fmla="*/ 310006 h 841181"/>
              <a:gd name="connsiteX9" fmla="*/ 1402556 w 1534150"/>
              <a:gd name="connsiteY9" fmla="*/ 314769 h 841181"/>
              <a:gd name="connsiteX10" fmla="*/ 1381125 w 1534150"/>
              <a:gd name="connsiteY10" fmla="*/ 307625 h 841181"/>
              <a:gd name="connsiteX11" fmla="*/ 1335881 w 1534150"/>
              <a:gd name="connsiteY11" fmla="*/ 298100 h 841181"/>
              <a:gd name="connsiteX12" fmla="*/ 1321593 w 1534150"/>
              <a:gd name="connsiteY12" fmla="*/ 295718 h 841181"/>
              <a:gd name="connsiteX13" fmla="*/ 1307306 w 1534150"/>
              <a:gd name="connsiteY13" fmla="*/ 290956 h 841181"/>
              <a:gd name="connsiteX14" fmla="*/ 1281112 w 1534150"/>
              <a:gd name="connsiteY14" fmla="*/ 293337 h 841181"/>
              <a:gd name="connsiteX15" fmla="*/ 1266824 w 1534150"/>
              <a:gd name="connsiteY15" fmla="*/ 288575 h 841181"/>
              <a:gd name="connsiteX16" fmla="*/ 1245394 w 1534150"/>
              <a:gd name="connsiteY16" fmla="*/ 290956 h 841181"/>
              <a:gd name="connsiteX17" fmla="*/ 1219200 w 1534150"/>
              <a:gd name="connsiteY17" fmla="*/ 283813 h 841181"/>
              <a:gd name="connsiteX18" fmla="*/ 1190624 w 1534150"/>
              <a:gd name="connsiteY18" fmla="*/ 288575 h 841181"/>
              <a:gd name="connsiteX19" fmla="*/ 1133474 w 1534150"/>
              <a:gd name="connsiteY19" fmla="*/ 290956 h 841181"/>
              <a:gd name="connsiteX20" fmla="*/ 1059656 w 1534150"/>
              <a:gd name="connsiteY20" fmla="*/ 283813 h 841181"/>
              <a:gd name="connsiteX21" fmla="*/ 942974 w 1534150"/>
              <a:gd name="connsiteY21" fmla="*/ 288574 h 841181"/>
              <a:gd name="connsiteX22" fmla="*/ 876300 w 1534150"/>
              <a:gd name="connsiteY22" fmla="*/ 300481 h 841181"/>
              <a:gd name="connsiteX23" fmla="*/ 862012 w 1534150"/>
              <a:gd name="connsiteY23" fmla="*/ 300482 h 841181"/>
              <a:gd name="connsiteX24" fmla="*/ 842962 w 1534150"/>
              <a:gd name="connsiteY24" fmla="*/ 307624 h 841181"/>
              <a:gd name="connsiteX25" fmla="*/ 828674 w 1534150"/>
              <a:gd name="connsiteY25" fmla="*/ 312386 h 841181"/>
              <a:gd name="connsiteX26" fmla="*/ 814386 w 1534150"/>
              <a:gd name="connsiteY26" fmla="*/ 314769 h 841181"/>
              <a:gd name="connsiteX27" fmla="*/ 807243 w 1534150"/>
              <a:gd name="connsiteY27" fmla="*/ 312388 h 841181"/>
              <a:gd name="connsiteX28" fmla="*/ 792956 w 1534150"/>
              <a:gd name="connsiteY28" fmla="*/ 319531 h 841181"/>
              <a:gd name="connsiteX29" fmla="*/ 795338 w 1534150"/>
              <a:gd name="connsiteY29" fmla="*/ 319531 h 841181"/>
              <a:gd name="connsiteX30" fmla="*/ 781050 w 1534150"/>
              <a:gd name="connsiteY30" fmla="*/ 321913 h 841181"/>
              <a:gd name="connsiteX31" fmla="*/ 759618 w 1534150"/>
              <a:gd name="connsiteY31" fmla="*/ 333818 h 841181"/>
              <a:gd name="connsiteX32" fmla="*/ 752475 w 1534150"/>
              <a:gd name="connsiteY32" fmla="*/ 331437 h 841181"/>
              <a:gd name="connsiteX33" fmla="*/ 762000 w 1534150"/>
              <a:gd name="connsiteY33" fmla="*/ 326674 h 841181"/>
              <a:gd name="connsiteX34" fmla="*/ 707232 w 1534150"/>
              <a:gd name="connsiteY34" fmla="*/ 338581 h 841181"/>
              <a:gd name="connsiteX35" fmla="*/ 726280 w 1534150"/>
              <a:gd name="connsiteY35" fmla="*/ 333817 h 841181"/>
              <a:gd name="connsiteX36" fmla="*/ 692943 w 1534150"/>
              <a:gd name="connsiteY36" fmla="*/ 345726 h 841181"/>
              <a:gd name="connsiteX37" fmla="*/ 666750 w 1534150"/>
              <a:gd name="connsiteY37" fmla="*/ 362393 h 841181"/>
              <a:gd name="connsiteX38" fmla="*/ 616741 w 1534150"/>
              <a:gd name="connsiteY38" fmla="*/ 376683 h 841181"/>
              <a:gd name="connsiteX39" fmla="*/ 588168 w 1534150"/>
              <a:gd name="connsiteY39" fmla="*/ 388587 h 841181"/>
              <a:gd name="connsiteX40" fmla="*/ 581025 w 1534150"/>
              <a:gd name="connsiteY40" fmla="*/ 393350 h 841181"/>
              <a:gd name="connsiteX41" fmla="*/ 571499 w 1534150"/>
              <a:gd name="connsiteY41" fmla="*/ 390969 h 841181"/>
              <a:gd name="connsiteX42" fmla="*/ 614362 w 1534150"/>
              <a:gd name="connsiteY42" fmla="*/ 374300 h 841181"/>
              <a:gd name="connsiteX43" fmla="*/ 640556 w 1534150"/>
              <a:gd name="connsiteY43" fmla="*/ 369538 h 841181"/>
              <a:gd name="connsiteX44" fmla="*/ 550068 w 1534150"/>
              <a:gd name="connsiteY44" fmla="*/ 410018 h 841181"/>
              <a:gd name="connsiteX45" fmla="*/ 531019 w 1534150"/>
              <a:gd name="connsiteY45" fmla="*/ 414781 h 841181"/>
              <a:gd name="connsiteX46" fmla="*/ 519112 w 1534150"/>
              <a:gd name="connsiteY46" fmla="*/ 424306 h 841181"/>
              <a:gd name="connsiteX47" fmla="*/ 509587 w 1534150"/>
              <a:gd name="connsiteY47" fmla="*/ 431450 h 841181"/>
              <a:gd name="connsiteX48" fmla="*/ 492918 w 1534150"/>
              <a:gd name="connsiteY48" fmla="*/ 443356 h 841181"/>
              <a:gd name="connsiteX49" fmla="*/ 476249 w 1534150"/>
              <a:gd name="connsiteY49" fmla="*/ 452881 h 841181"/>
              <a:gd name="connsiteX50" fmla="*/ 442912 w 1534150"/>
              <a:gd name="connsiteY50" fmla="*/ 471931 h 841181"/>
              <a:gd name="connsiteX51" fmla="*/ 433388 w 1534150"/>
              <a:gd name="connsiteY51" fmla="*/ 476693 h 841181"/>
              <a:gd name="connsiteX52" fmla="*/ 454819 w 1534150"/>
              <a:gd name="connsiteY52" fmla="*/ 462406 h 841181"/>
              <a:gd name="connsiteX53" fmla="*/ 409574 w 1534150"/>
              <a:gd name="connsiteY53" fmla="*/ 495744 h 841181"/>
              <a:gd name="connsiteX54" fmla="*/ 402431 w 1534150"/>
              <a:gd name="connsiteY54" fmla="*/ 505268 h 841181"/>
              <a:gd name="connsiteX55" fmla="*/ 388143 w 1534150"/>
              <a:gd name="connsiteY55" fmla="*/ 510031 h 841181"/>
              <a:gd name="connsiteX56" fmla="*/ 366712 w 1534150"/>
              <a:gd name="connsiteY56" fmla="*/ 524318 h 841181"/>
              <a:gd name="connsiteX57" fmla="*/ 352424 w 1534150"/>
              <a:gd name="connsiteY57" fmla="*/ 536224 h 841181"/>
              <a:gd name="connsiteX58" fmla="*/ 338137 w 1534150"/>
              <a:gd name="connsiteY58" fmla="*/ 550512 h 841181"/>
              <a:gd name="connsiteX59" fmla="*/ 335756 w 1534150"/>
              <a:gd name="connsiteY59" fmla="*/ 567180 h 841181"/>
              <a:gd name="connsiteX60" fmla="*/ 316705 w 1534150"/>
              <a:gd name="connsiteY60" fmla="*/ 571943 h 841181"/>
              <a:gd name="connsiteX61" fmla="*/ 302418 w 1534150"/>
              <a:gd name="connsiteY61" fmla="*/ 583850 h 841181"/>
              <a:gd name="connsiteX62" fmla="*/ 285749 w 1534150"/>
              <a:gd name="connsiteY62" fmla="*/ 595756 h 841181"/>
              <a:gd name="connsiteX63" fmla="*/ 276225 w 1534150"/>
              <a:gd name="connsiteY63" fmla="*/ 621950 h 841181"/>
              <a:gd name="connsiteX64" fmla="*/ 264318 w 1534150"/>
              <a:gd name="connsiteY64" fmla="*/ 643381 h 841181"/>
              <a:gd name="connsiteX65" fmla="*/ 254793 w 1534150"/>
              <a:gd name="connsiteY65" fmla="*/ 650525 h 841181"/>
              <a:gd name="connsiteX66" fmla="*/ 242887 w 1534150"/>
              <a:gd name="connsiteY66" fmla="*/ 667193 h 841181"/>
              <a:gd name="connsiteX67" fmla="*/ 226218 w 1534150"/>
              <a:gd name="connsiteY67" fmla="*/ 686243 h 841181"/>
              <a:gd name="connsiteX68" fmla="*/ 211931 w 1534150"/>
              <a:gd name="connsiteY68" fmla="*/ 691006 h 841181"/>
              <a:gd name="connsiteX69" fmla="*/ 202406 w 1534150"/>
              <a:gd name="connsiteY69" fmla="*/ 710056 h 841181"/>
              <a:gd name="connsiteX70" fmla="*/ 202406 w 1534150"/>
              <a:gd name="connsiteY70" fmla="*/ 710057 h 841181"/>
              <a:gd name="connsiteX71" fmla="*/ 183355 w 1534150"/>
              <a:gd name="connsiteY71" fmla="*/ 729106 h 841181"/>
              <a:gd name="connsiteX72" fmla="*/ 171449 w 1534150"/>
              <a:gd name="connsiteY72" fmla="*/ 750537 h 841181"/>
              <a:gd name="connsiteX73" fmla="*/ 154781 w 1534150"/>
              <a:gd name="connsiteY73" fmla="*/ 771969 h 841181"/>
              <a:gd name="connsiteX74" fmla="*/ 138112 w 1534150"/>
              <a:gd name="connsiteY74" fmla="*/ 791018 h 841181"/>
              <a:gd name="connsiteX75" fmla="*/ 123824 w 1534150"/>
              <a:gd name="connsiteY75" fmla="*/ 805306 h 841181"/>
              <a:gd name="connsiteX76" fmla="*/ 104775 w 1534150"/>
              <a:gd name="connsiteY76" fmla="*/ 841025 h 841181"/>
              <a:gd name="connsiteX77" fmla="*/ 59531 w 1534150"/>
              <a:gd name="connsiteY77" fmla="*/ 819593 h 841181"/>
              <a:gd name="connsiteX78" fmla="*/ 33337 w 1534150"/>
              <a:gd name="connsiteY78" fmla="*/ 817212 h 841181"/>
              <a:gd name="connsiteX79" fmla="*/ 26193 w 1534150"/>
              <a:gd name="connsiteY79" fmla="*/ 805306 h 841181"/>
              <a:gd name="connsiteX80" fmla="*/ 19050 w 1534150"/>
              <a:gd name="connsiteY80" fmla="*/ 795781 h 841181"/>
              <a:gd name="connsiteX81" fmla="*/ 4762 w 1534150"/>
              <a:gd name="connsiteY81" fmla="*/ 755300 h 841181"/>
              <a:gd name="connsiteX82" fmla="*/ 0 w 1534150"/>
              <a:gd name="connsiteY82" fmla="*/ 733868 h 841181"/>
              <a:gd name="connsiteX83" fmla="*/ 2381 w 1534150"/>
              <a:gd name="connsiteY83" fmla="*/ 695768 h 841181"/>
              <a:gd name="connsiteX84" fmla="*/ 4762 w 1534150"/>
              <a:gd name="connsiteY84" fmla="*/ 676718 h 841181"/>
              <a:gd name="connsiteX85" fmla="*/ 38100 w 1534150"/>
              <a:gd name="connsiteY85" fmla="*/ 595756 h 841181"/>
              <a:gd name="connsiteX86" fmla="*/ 50006 w 1534150"/>
              <a:gd name="connsiteY86" fmla="*/ 567181 h 841181"/>
              <a:gd name="connsiteX87" fmla="*/ 59531 w 1534150"/>
              <a:gd name="connsiteY87" fmla="*/ 538606 h 841181"/>
              <a:gd name="connsiteX88" fmla="*/ 71437 w 1534150"/>
              <a:gd name="connsiteY88" fmla="*/ 521937 h 841181"/>
              <a:gd name="connsiteX89" fmla="*/ 80962 w 1534150"/>
              <a:gd name="connsiteY89" fmla="*/ 502887 h 841181"/>
              <a:gd name="connsiteX90" fmla="*/ 95250 w 1534150"/>
              <a:gd name="connsiteY90" fmla="*/ 481456 h 841181"/>
              <a:gd name="connsiteX91" fmla="*/ 107156 w 1534150"/>
              <a:gd name="connsiteY91" fmla="*/ 457643 h 841181"/>
              <a:gd name="connsiteX92" fmla="*/ 150018 w 1534150"/>
              <a:gd name="connsiteY92" fmla="*/ 407637 h 841181"/>
              <a:gd name="connsiteX93" fmla="*/ 190500 w 1534150"/>
              <a:gd name="connsiteY93" fmla="*/ 338581 h 841181"/>
              <a:gd name="connsiteX94" fmla="*/ 207168 w 1534150"/>
              <a:gd name="connsiteY94" fmla="*/ 310006 h 841181"/>
              <a:gd name="connsiteX95" fmla="*/ 223837 w 1534150"/>
              <a:gd name="connsiteY95" fmla="*/ 290956 h 841181"/>
              <a:gd name="connsiteX96" fmla="*/ 242887 w 1534150"/>
              <a:gd name="connsiteY96" fmla="*/ 260000 h 841181"/>
              <a:gd name="connsiteX97" fmla="*/ 273843 w 1534150"/>
              <a:gd name="connsiteY97" fmla="*/ 226662 h 841181"/>
              <a:gd name="connsiteX98" fmla="*/ 297656 w 1534150"/>
              <a:gd name="connsiteY98" fmla="*/ 198087 h 841181"/>
              <a:gd name="connsiteX99" fmla="*/ 314325 w 1534150"/>
              <a:gd name="connsiteY99" fmla="*/ 181418 h 841181"/>
              <a:gd name="connsiteX100" fmla="*/ 323850 w 1534150"/>
              <a:gd name="connsiteY100" fmla="*/ 167131 h 841181"/>
              <a:gd name="connsiteX101" fmla="*/ 342899 w 1534150"/>
              <a:gd name="connsiteY101" fmla="*/ 105219 h 841181"/>
              <a:gd name="connsiteX102" fmla="*/ 354806 w 1534150"/>
              <a:gd name="connsiteY102" fmla="*/ 443 h 841181"/>
              <a:gd name="connsiteX103" fmla="*/ 478631 w 1534150"/>
              <a:gd name="connsiteY103" fmla="*/ 67118 h 841181"/>
              <a:gd name="connsiteX104" fmla="*/ 509587 w 1534150"/>
              <a:gd name="connsiteY104" fmla="*/ 55212 h 841181"/>
              <a:gd name="connsiteX105" fmla="*/ 571500 w 1534150"/>
              <a:gd name="connsiteY105" fmla="*/ 43306 h 841181"/>
              <a:gd name="connsiteX106" fmla="*/ 676275 w 1534150"/>
              <a:gd name="connsiteY106" fmla="*/ 38543 h 841181"/>
              <a:gd name="connsiteX107" fmla="*/ 754856 w 1534150"/>
              <a:gd name="connsiteY107" fmla="*/ 40925 h 841181"/>
              <a:gd name="connsiteX108" fmla="*/ 1021556 w 1534150"/>
              <a:gd name="connsiteY108" fmla="*/ 45687 h 841181"/>
              <a:gd name="connsiteX109" fmla="*/ 1085850 w 1534150"/>
              <a:gd name="connsiteY109" fmla="*/ 55212 h 841181"/>
              <a:gd name="connsiteX110" fmla="*/ 1109662 w 1534150"/>
              <a:gd name="connsiteY110" fmla="*/ 59975 h 841181"/>
              <a:gd name="connsiteX111" fmla="*/ 1138237 w 1534150"/>
              <a:gd name="connsiteY111" fmla="*/ 67118 h 841181"/>
              <a:gd name="connsiteX112" fmla="*/ 1164431 w 1534150"/>
              <a:gd name="connsiteY112" fmla="*/ 71881 h 841181"/>
              <a:gd name="connsiteX113" fmla="*/ 1185862 w 1534150"/>
              <a:gd name="connsiteY113" fmla="*/ 81406 h 841181"/>
              <a:gd name="connsiteX114" fmla="*/ 1247775 w 1534150"/>
              <a:gd name="connsiteY114" fmla="*/ 102837 h 841181"/>
              <a:gd name="connsiteX115" fmla="*/ 1302543 w 1534150"/>
              <a:gd name="connsiteY115" fmla="*/ 126650 h 841181"/>
              <a:gd name="connsiteX116" fmla="*/ 1352550 w 1534150"/>
              <a:gd name="connsiteY116" fmla="*/ 152843 h 841181"/>
              <a:gd name="connsiteX117" fmla="*/ 1395412 w 1534150"/>
              <a:gd name="connsiteY117" fmla="*/ 171893 h 841181"/>
              <a:gd name="connsiteX118" fmla="*/ 1412081 w 1534150"/>
              <a:gd name="connsiteY118" fmla="*/ 179037 h 841181"/>
              <a:gd name="connsiteX119" fmla="*/ 1426368 w 1534150"/>
              <a:gd name="connsiteY119" fmla="*/ 186181 h 841181"/>
              <a:gd name="connsiteX120" fmla="*/ 1447800 w 1534150"/>
              <a:gd name="connsiteY120" fmla="*/ 195706 h 841181"/>
              <a:gd name="connsiteX121" fmla="*/ 1466850 w 1534150"/>
              <a:gd name="connsiteY121" fmla="*/ 212375 h 841181"/>
              <a:gd name="connsiteX122" fmla="*/ 1490662 w 1534150"/>
              <a:gd name="connsiteY122" fmla="*/ 229043 h 841181"/>
              <a:gd name="connsiteX123" fmla="*/ 1495425 w 1534150"/>
              <a:gd name="connsiteY123" fmla="*/ 236187 h 841181"/>
              <a:gd name="connsiteX124" fmla="*/ 1516856 w 1534150"/>
              <a:gd name="connsiteY124" fmla="*/ 252856 h 841181"/>
              <a:gd name="connsiteX125" fmla="*/ 1521618 w 1534150"/>
              <a:gd name="connsiteY125" fmla="*/ 264762 h 841181"/>
              <a:gd name="connsiteX126" fmla="*/ 1526381 w 1534150"/>
              <a:gd name="connsiteY126" fmla="*/ 274287 h 841181"/>
              <a:gd name="connsiteX127" fmla="*/ 1528762 w 1534150"/>
              <a:gd name="connsiteY127" fmla="*/ 283812 h 841181"/>
              <a:gd name="connsiteX128" fmla="*/ 1531143 w 1534150"/>
              <a:gd name="connsiteY128" fmla="*/ 307625 h 841181"/>
              <a:gd name="connsiteX129" fmla="*/ 1531143 w 1534150"/>
              <a:gd name="connsiteY129" fmla="*/ 338581 h 841181"/>
              <a:gd name="connsiteX130" fmla="*/ 1512093 w 1534150"/>
              <a:gd name="connsiteY130" fmla="*/ 355250 h 841181"/>
              <a:gd name="connsiteX131" fmla="*/ 1502568 w 1534150"/>
              <a:gd name="connsiteY131" fmla="*/ 348106 h 841181"/>
              <a:gd name="connsiteX0" fmla="*/ 1502568 w 1534150"/>
              <a:gd name="connsiteY0" fmla="*/ 526681 h 1019756"/>
              <a:gd name="connsiteX1" fmla="*/ 1490662 w 1534150"/>
              <a:gd name="connsiteY1" fmla="*/ 524300 h 1019756"/>
              <a:gd name="connsiteX2" fmla="*/ 1481137 w 1534150"/>
              <a:gd name="connsiteY2" fmla="*/ 517156 h 1019756"/>
              <a:gd name="connsiteX3" fmla="*/ 1473993 w 1534150"/>
              <a:gd name="connsiteY3" fmla="*/ 514775 h 1019756"/>
              <a:gd name="connsiteX4" fmla="*/ 1464468 w 1534150"/>
              <a:gd name="connsiteY4" fmla="*/ 507631 h 1019756"/>
              <a:gd name="connsiteX5" fmla="*/ 1450181 w 1534150"/>
              <a:gd name="connsiteY5" fmla="*/ 502868 h 1019756"/>
              <a:gd name="connsiteX6" fmla="*/ 1433512 w 1534150"/>
              <a:gd name="connsiteY6" fmla="*/ 495725 h 1019756"/>
              <a:gd name="connsiteX7" fmla="*/ 1419225 w 1534150"/>
              <a:gd name="connsiteY7" fmla="*/ 490962 h 1019756"/>
              <a:gd name="connsiteX8" fmla="*/ 1412081 w 1534150"/>
              <a:gd name="connsiteY8" fmla="*/ 488581 h 1019756"/>
              <a:gd name="connsiteX9" fmla="*/ 1402556 w 1534150"/>
              <a:gd name="connsiteY9" fmla="*/ 493344 h 1019756"/>
              <a:gd name="connsiteX10" fmla="*/ 1381125 w 1534150"/>
              <a:gd name="connsiteY10" fmla="*/ 486200 h 1019756"/>
              <a:gd name="connsiteX11" fmla="*/ 1335881 w 1534150"/>
              <a:gd name="connsiteY11" fmla="*/ 476675 h 1019756"/>
              <a:gd name="connsiteX12" fmla="*/ 1321593 w 1534150"/>
              <a:gd name="connsiteY12" fmla="*/ 474293 h 1019756"/>
              <a:gd name="connsiteX13" fmla="*/ 1307306 w 1534150"/>
              <a:gd name="connsiteY13" fmla="*/ 469531 h 1019756"/>
              <a:gd name="connsiteX14" fmla="*/ 1281112 w 1534150"/>
              <a:gd name="connsiteY14" fmla="*/ 471912 h 1019756"/>
              <a:gd name="connsiteX15" fmla="*/ 1266824 w 1534150"/>
              <a:gd name="connsiteY15" fmla="*/ 467150 h 1019756"/>
              <a:gd name="connsiteX16" fmla="*/ 1245394 w 1534150"/>
              <a:gd name="connsiteY16" fmla="*/ 469531 h 1019756"/>
              <a:gd name="connsiteX17" fmla="*/ 1219200 w 1534150"/>
              <a:gd name="connsiteY17" fmla="*/ 462388 h 1019756"/>
              <a:gd name="connsiteX18" fmla="*/ 1190624 w 1534150"/>
              <a:gd name="connsiteY18" fmla="*/ 467150 h 1019756"/>
              <a:gd name="connsiteX19" fmla="*/ 1133474 w 1534150"/>
              <a:gd name="connsiteY19" fmla="*/ 469531 h 1019756"/>
              <a:gd name="connsiteX20" fmla="*/ 1059656 w 1534150"/>
              <a:gd name="connsiteY20" fmla="*/ 462388 h 1019756"/>
              <a:gd name="connsiteX21" fmla="*/ 942974 w 1534150"/>
              <a:gd name="connsiteY21" fmla="*/ 467149 h 1019756"/>
              <a:gd name="connsiteX22" fmla="*/ 876300 w 1534150"/>
              <a:gd name="connsiteY22" fmla="*/ 479056 h 1019756"/>
              <a:gd name="connsiteX23" fmla="*/ 862012 w 1534150"/>
              <a:gd name="connsiteY23" fmla="*/ 479057 h 1019756"/>
              <a:gd name="connsiteX24" fmla="*/ 842962 w 1534150"/>
              <a:gd name="connsiteY24" fmla="*/ 486199 h 1019756"/>
              <a:gd name="connsiteX25" fmla="*/ 828674 w 1534150"/>
              <a:gd name="connsiteY25" fmla="*/ 490961 h 1019756"/>
              <a:gd name="connsiteX26" fmla="*/ 814386 w 1534150"/>
              <a:gd name="connsiteY26" fmla="*/ 493344 h 1019756"/>
              <a:gd name="connsiteX27" fmla="*/ 807243 w 1534150"/>
              <a:gd name="connsiteY27" fmla="*/ 490963 h 1019756"/>
              <a:gd name="connsiteX28" fmla="*/ 792956 w 1534150"/>
              <a:gd name="connsiteY28" fmla="*/ 498106 h 1019756"/>
              <a:gd name="connsiteX29" fmla="*/ 795338 w 1534150"/>
              <a:gd name="connsiteY29" fmla="*/ 498106 h 1019756"/>
              <a:gd name="connsiteX30" fmla="*/ 781050 w 1534150"/>
              <a:gd name="connsiteY30" fmla="*/ 500488 h 1019756"/>
              <a:gd name="connsiteX31" fmla="*/ 759618 w 1534150"/>
              <a:gd name="connsiteY31" fmla="*/ 512393 h 1019756"/>
              <a:gd name="connsiteX32" fmla="*/ 752475 w 1534150"/>
              <a:gd name="connsiteY32" fmla="*/ 510012 h 1019756"/>
              <a:gd name="connsiteX33" fmla="*/ 762000 w 1534150"/>
              <a:gd name="connsiteY33" fmla="*/ 505249 h 1019756"/>
              <a:gd name="connsiteX34" fmla="*/ 707232 w 1534150"/>
              <a:gd name="connsiteY34" fmla="*/ 517156 h 1019756"/>
              <a:gd name="connsiteX35" fmla="*/ 726280 w 1534150"/>
              <a:gd name="connsiteY35" fmla="*/ 512392 h 1019756"/>
              <a:gd name="connsiteX36" fmla="*/ 692943 w 1534150"/>
              <a:gd name="connsiteY36" fmla="*/ 524301 h 1019756"/>
              <a:gd name="connsiteX37" fmla="*/ 666750 w 1534150"/>
              <a:gd name="connsiteY37" fmla="*/ 540968 h 1019756"/>
              <a:gd name="connsiteX38" fmla="*/ 616741 w 1534150"/>
              <a:gd name="connsiteY38" fmla="*/ 555258 h 1019756"/>
              <a:gd name="connsiteX39" fmla="*/ 588168 w 1534150"/>
              <a:gd name="connsiteY39" fmla="*/ 567162 h 1019756"/>
              <a:gd name="connsiteX40" fmla="*/ 581025 w 1534150"/>
              <a:gd name="connsiteY40" fmla="*/ 571925 h 1019756"/>
              <a:gd name="connsiteX41" fmla="*/ 571499 w 1534150"/>
              <a:gd name="connsiteY41" fmla="*/ 569544 h 1019756"/>
              <a:gd name="connsiteX42" fmla="*/ 614362 w 1534150"/>
              <a:gd name="connsiteY42" fmla="*/ 552875 h 1019756"/>
              <a:gd name="connsiteX43" fmla="*/ 640556 w 1534150"/>
              <a:gd name="connsiteY43" fmla="*/ 548113 h 1019756"/>
              <a:gd name="connsiteX44" fmla="*/ 550068 w 1534150"/>
              <a:gd name="connsiteY44" fmla="*/ 588593 h 1019756"/>
              <a:gd name="connsiteX45" fmla="*/ 531019 w 1534150"/>
              <a:gd name="connsiteY45" fmla="*/ 593356 h 1019756"/>
              <a:gd name="connsiteX46" fmla="*/ 519112 w 1534150"/>
              <a:gd name="connsiteY46" fmla="*/ 602881 h 1019756"/>
              <a:gd name="connsiteX47" fmla="*/ 509587 w 1534150"/>
              <a:gd name="connsiteY47" fmla="*/ 610025 h 1019756"/>
              <a:gd name="connsiteX48" fmla="*/ 492918 w 1534150"/>
              <a:gd name="connsiteY48" fmla="*/ 621931 h 1019756"/>
              <a:gd name="connsiteX49" fmla="*/ 476249 w 1534150"/>
              <a:gd name="connsiteY49" fmla="*/ 631456 h 1019756"/>
              <a:gd name="connsiteX50" fmla="*/ 442912 w 1534150"/>
              <a:gd name="connsiteY50" fmla="*/ 650506 h 1019756"/>
              <a:gd name="connsiteX51" fmla="*/ 433388 w 1534150"/>
              <a:gd name="connsiteY51" fmla="*/ 655268 h 1019756"/>
              <a:gd name="connsiteX52" fmla="*/ 454819 w 1534150"/>
              <a:gd name="connsiteY52" fmla="*/ 640981 h 1019756"/>
              <a:gd name="connsiteX53" fmla="*/ 409574 w 1534150"/>
              <a:gd name="connsiteY53" fmla="*/ 674319 h 1019756"/>
              <a:gd name="connsiteX54" fmla="*/ 402431 w 1534150"/>
              <a:gd name="connsiteY54" fmla="*/ 683843 h 1019756"/>
              <a:gd name="connsiteX55" fmla="*/ 388143 w 1534150"/>
              <a:gd name="connsiteY55" fmla="*/ 688606 h 1019756"/>
              <a:gd name="connsiteX56" fmla="*/ 366712 w 1534150"/>
              <a:gd name="connsiteY56" fmla="*/ 702893 h 1019756"/>
              <a:gd name="connsiteX57" fmla="*/ 352424 w 1534150"/>
              <a:gd name="connsiteY57" fmla="*/ 714799 h 1019756"/>
              <a:gd name="connsiteX58" fmla="*/ 338137 w 1534150"/>
              <a:gd name="connsiteY58" fmla="*/ 729087 h 1019756"/>
              <a:gd name="connsiteX59" fmla="*/ 335756 w 1534150"/>
              <a:gd name="connsiteY59" fmla="*/ 745755 h 1019756"/>
              <a:gd name="connsiteX60" fmla="*/ 316705 w 1534150"/>
              <a:gd name="connsiteY60" fmla="*/ 750518 h 1019756"/>
              <a:gd name="connsiteX61" fmla="*/ 302418 w 1534150"/>
              <a:gd name="connsiteY61" fmla="*/ 762425 h 1019756"/>
              <a:gd name="connsiteX62" fmla="*/ 285749 w 1534150"/>
              <a:gd name="connsiteY62" fmla="*/ 774331 h 1019756"/>
              <a:gd name="connsiteX63" fmla="*/ 276225 w 1534150"/>
              <a:gd name="connsiteY63" fmla="*/ 800525 h 1019756"/>
              <a:gd name="connsiteX64" fmla="*/ 264318 w 1534150"/>
              <a:gd name="connsiteY64" fmla="*/ 821956 h 1019756"/>
              <a:gd name="connsiteX65" fmla="*/ 254793 w 1534150"/>
              <a:gd name="connsiteY65" fmla="*/ 829100 h 1019756"/>
              <a:gd name="connsiteX66" fmla="*/ 242887 w 1534150"/>
              <a:gd name="connsiteY66" fmla="*/ 845768 h 1019756"/>
              <a:gd name="connsiteX67" fmla="*/ 226218 w 1534150"/>
              <a:gd name="connsiteY67" fmla="*/ 864818 h 1019756"/>
              <a:gd name="connsiteX68" fmla="*/ 211931 w 1534150"/>
              <a:gd name="connsiteY68" fmla="*/ 869581 h 1019756"/>
              <a:gd name="connsiteX69" fmla="*/ 202406 w 1534150"/>
              <a:gd name="connsiteY69" fmla="*/ 888631 h 1019756"/>
              <a:gd name="connsiteX70" fmla="*/ 202406 w 1534150"/>
              <a:gd name="connsiteY70" fmla="*/ 888632 h 1019756"/>
              <a:gd name="connsiteX71" fmla="*/ 183355 w 1534150"/>
              <a:gd name="connsiteY71" fmla="*/ 907681 h 1019756"/>
              <a:gd name="connsiteX72" fmla="*/ 171449 w 1534150"/>
              <a:gd name="connsiteY72" fmla="*/ 929112 h 1019756"/>
              <a:gd name="connsiteX73" fmla="*/ 154781 w 1534150"/>
              <a:gd name="connsiteY73" fmla="*/ 950544 h 1019756"/>
              <a:gd name="connsiteX74" fmla="*/ 138112 w 1534150"/>
              <a:gd name="connsiteY74" fmla="*/ 969593 h 1019756"/>
              <a:gd name="connsiteX75" fmla="*/ 123824 w 1534150"/>
              <a:gd name="connsiteY75" fmla="*/ 983881 h 1019756"/>
              <a:gd name="connsiteX76" fmla="*/ 104775 w 1534150"/>
              <a:gd name="connsiteY76" fmla="*/ 1019600 h 1019756"/>
              <a:gd name="connsiteX77" fmla="*/ 59531 w 1534150"/>
              <a:gd name="connsiteY77" fmla="*/ 998168 h 1019756"/>
              <a:gd name="connsiteX78" fmla="*/ 33337 w 1534150"/>
              <a:gd name="connsiteY78" fmla="*/ 995787 h 1019756"/>
              <a:gd name="connsiteX79" fmla="*/ 26193 w 1534150"/>
              <a:gd name="connsiteY79" fmla="*/ 983881 h 1019756"/>
              <a:gd name="connsiteX80" fmla="*/ 19050 w 1534150"/>
              <a:gd name="connsiteY80" fmla="*/ 974356 h 1019756"/>
              <a:gd name="connsiteX81" fmla="*/ 4762 w 1534150"/>
              <a:gd name="connsiteY81" fmla="*/ 933875 h 1019756"/>
              <a:gd name="connsiteX82" fmla="*/ 0 w 1534150"/>
              <a:gd name="connsiteY82" fmla="*/ 912443 h 1019756"/>
              <a:gd name="connsiteX83" fmla="*/ 2381 w 1534150"/>
              <a:gd name="connsiteY83" fmla="*/ 874343 h 1019756"/>
              <a:gd name="connsiteX84" fmla="*/ 4762 w 1534150"/>
              <a:gd name="connsiteY84" fmla="*/ 855293 h 1019756"/>
              <a:gd name="connsiteX85" fmla="*/ 38100 w 1534150"/>
              <a:gd name="connsiteY85" fmla="*/ 774331 h 1019756"/>
              <a:gd name="connsiteX86" fmla="*/ 50006 w 1534150"/>
              <a:gd name="connsiteY86" fmla="*/ 745756 h 1019756"/>
              <a:gd name="connsiteX87" fmla="*/ 59531 w 1534150"/>
              <a:gd name="connsiteY87" fmla="*/ 717181 h 1019756"/>
              <a:gd name="connsiteX88" fmla="*/ 71437 w 1534150"/>
              <a:gd name="connsiteY88" fmla="*/ 700512 h 1019756"/>
              <a:gd name="connsiteX89" fmla="*/ 80962 w 1534150"/>
              <a:gd name="connsiteY89" fmla="*/ 681462 h 1019756"/>
              <a:gd name="connsiteX90" fmla="*/ 95250 w 1534150"/>
              <a:gd name="connsiteY90" fmla="*/ 660031 h 1019756"/>
              <a:gd name="connsiteX91" fmla="*/ 107156 w 1534150"/>
              <a:gd name="connsiteY91" fmla="*/ 636218 h 1019756"/>
              <a:gd name="connsiteX92" fmla="*/ 150018 w 1534150"/>
              <a:gd name="connsiteY92" fmla="*/ 586212 h 1019756"/>
              <a:gd name="connsiteX93" fmla="*/ 190500 w 1534150"/>
              <a:gd name="connsiteY93" fmla="*/ 517156 h 1019756"/>
              <a:gd name="connsiteX94" fmla="*/ 207168 w 1534150"/>
              <a:gd name="connsiteY94" fmla="*/ 488581 h 1019756"/>
              <a:gd name="connsiteX95" fmla="*/ 223837 w 1534150"/>
              <a:gd name="connsiteY95" fmla="*/ 469531 h 1019756"/>
              <a:gd name="connsiteX96" fmla="*/ 242887 w 1534150"/>
              <a:gd name="connsiteY96" fmla="*/ 438575 h 1019756"/>
              <a:gd name="connsiteX97" fmla="*/ 273843 w 1534150"/>
              <a:gd name="connsiteY97" fmla="*/ 405237 h 1019756"/>
              <a:gd name="connsiteX98" fmla="*/ 297656 w 1534150"/>
              <a:gd name="connsiteY98" fmla="*/ 376662 h 1019756"/>
              <a:gd name="connsiteX99" fmla="*/ 314325 w 1534150"/>
              <a:gd name="connsiteY99" fmla="*/ 359993 h 1019756"/>
              <a:gd name="connsiteX100" fmla="*/ 323850 w 1534150"/>
              <a:gd name="connsiteY100" fmla="*/ 345706 h 1019756"/>
              <a:gd name="connsiteX101" fmla="*/ 342899 w 1534150"/>
              <a:gd name="connsiteY101" fmla="*/ 283794 h 1019756"/>
              <a:gd name="connsiteX102" fmla="*/ 354806 w 1534150"/>
              <a:gd name="connsiteY102" fmla="*/ 179018 h 1019756"/>
              <a:gd name="connsiteX103" fmla="*/ 326231 w 1534150"/>
              <a:gd name="connsiteY103" fmla="*/ 424 h 1019756"/>
              <a:gd name="connsiteX104" fmla="*/ 509587 w 1534150"/>
              <a:gd name="connsiteY104" fmla="*/ 233787 h 1019756"/>
              <a:gd name="connsiteX105" fmla="*/ 571500 w 1534150"/>
              <a:gd name="connsiteY105" fmla="*/ 221881 h 1019756"/>
              <a:gd name="connsiteX106" fmla="*/ 676275 w 1534150"/>
              <a:gd name="connsiteY106" fmla="*/ 217118 h 1019756"/>
              <a:gd name="connsiteX107" fmla="*/ 754856 w 1534150"/>
              <a:gd name="connsiteY107" fmla="*/ 219500 h 1019756"/>
              <a:gd name="connsiteX108" fmla="*/ 1021556 w 1534150"/>
              <a:gd name="connsiteY108" fmla="*/ 224262 h 1019756"/>
              <a:gd name="connsiteX109" fmla="*/ 1085850 w 1534150"/>
              <a:gd name="connsiteY109" fmla="*/ 233787 h 1019756"/>
              <a:gd name="connsiteX110" fmla="*/ 1109662 w 1534150"/>
              <a:gd name="connsiteY110" fmla="*/ 238550 h 1019756"/>
              <a:gd name="connsiteX111" fmla="*/ 1138237 w 1534150"/>
              <a:gd name="connsiteY111" fmla="*/ 245693 h 1019756"/>
              <a:gd name="connsiteX112" fmla="*/ 1164431 w 1534150"/>
              <a:gd name="connsiteY112" fmla="*/ 250456 h 1019756"/>
              <a:gd name="connsiteX113" fmla="*/ 1185862 w 1534150"/>
              <a:gd name="connsiteY113" fmla="*/ 259981 h 1019756"/>
              <a:gd name="connsiteX114" fmla="*/ 1247775 w 1534150"/>
              <a:gd name="connsiteY114" fmla="*/ 281412 h 1019756"/>
              <a:gd name="connsiteX115" fmla="*/ 1302543 w 1534150"/>
              <a:gd name="connsiteY115" fmla="*/ 305225 h 1019756"/>
              <a:gd name="connsiteX116" fmla="*/ 1352550 w 1534150"/>
              <a:gd name="connsiteY116" fmla="*/ 331418 h 1019756"/>
              <a:gd name="connsiteX117" fmla="*/ 1395412 w 1534150"/>
              <a:gd name="connsiteY117" fmla="*/ 350468 h 1019756"/>
              <a:gd name="connsiteX118" fmla="*/ 1412081 w 1534150"/>
              <a:gd name="connsiteY118" fmla="*/ 357612 h 1019756"/>
              <a:gd name="connsiteX119" fmla="*/ 1426368 w 1534150"/>
              <a:gd name="connsiteY119" fmla="*/ 364756 h 1019756"/>
              <a:gd name="connsiteX120" fmla="*/ 1447800 w 1534150"/>
              <a:gd name="connsiteY120" fmla="*/ 374281 h 1019756"/>
              <a:gd name="connsiteX121" fmla="*/ 1466850 w 1534150"/>
              <a:gd name="connsiteY121" fmla="*/ 390950 h 1019756"/>
              <a:gd name="connsiteX122" fmla="*/ 1490662 w 1534150"/>
              <a:gd name="connsiteY122" fmla="*/ 407618 h 1019756"/>
              <a:gd name="connsiteX123" fmla="*/ 1495425 w 1534150"/>
              <a:gd name="connsiteY123" fmla="*/ 414762 h 1019756"/>
              <a:gd name="connsiteX124" fmla="*/ 1516856 w 1534150"/>
              <a:gd name="connsiteY124" fmla="*/ 431431 h 1019756"/>
              <a:gd name="connsiteX125" fmla="*/ 1521618 w 1534150"/>
              <a:gd name="connsiteY125" fmla="*/ 443337 h 1019756"/>
              <a:gd name="connsiteX126" fmla="*/ 1526381 w 1534150"/>
              <a:gd name="connsiteY126" fmla="*/ 452862 h 1019756"/>
              <a:gd name="connsiteX127" fmla="*/ 1528762 w 1534150"/>
              <a:gd name="connsiteY127" fmla="*/ 462387 h 1019756"/>
              <a:gd name="connsiteX128" fmla="*/ 1531143 w 1534150"/>
              <a:gd name="connsiteY128" fmla="*/ 486200 h 1019756"/>
              <a:gd name="connsiteX129" fmla="*/ 1531143 w 1534150"/>
              <a:gd name="connsiteY129" fmla="*/ 517156 h 1019756"/>
              <a:gd name="connsiteX130" fmla="*/ 1512093 w 1534150"/>
              <a:gd name="connsiteY130" fmla="*/ 533825 h 1019756"/>
              <a:gd name="connsiteX131" fmla="*/ 1502568 w 1534150"/>
              <a:gd name="connsiteY131" fmla="*/ 526681 h 1019756"/>
              <a:gd name="connsiteX0" fmla="*/ 1502568 w 1534150"/>
              <a:gd name="connsiteY0" fmla="*/ 526604 h 1019679"/>
              <a:gd name="connsiteX1" fmla="*/ 1490662 w 1534150"/>
              <a:gd name="connsiteY1" fmla="*/ 524223 h 1019679"/>
              <a:gd name="connsiteX2" fmla="*/ 1481137 w 1534150"/>
              <a:gd name="connsiteY2" fmla="*/ 517079 h 1019679"/>
              <a:gd name="connsiteX3" fmla="*/ 1473993 w 1534150"/>
              <a:gd name="connsiteY3" fmla="*/ 514698 h 1019679"/>
              <a:gd name="connsiteX4" fmla="*/ 1464468 w 1534150"/>
              <a:gd name="connsiteY4" fmla="*/ 507554 h 1019679"/>
              <a:gd name="connsiteX5" fmla="*/ 1450181 w 1534150"/>
              <a:gd name="connsiteY5" fmla="*/ 502791 h 1019679"/>
              <a:gd name="connsiteX6" fmla="*/ 1433512 w 1534150"/>
              <a:gd name="connsiteY6" fmla="*/ 495648 h 1019679"/>
              <a:gd name="connsiteX7" fmla="*/ 1419225 w 1534150"/>
              <a:gd name="connsiteY7" fmla="*/ 490885 h 1019679"/>
              <a:gd name="connsiteX8" fmla="*/ 1412081 w 1534150"/>
              <a:gd name="connsiteY8" fmla="*/ 488504 h 1019679"/>
              <a:gd name="connsiteX9" fmla="*/ 1402556 w 1534150"/>
              <a:gd name="connsiteY9" fmla="*/ 493267 h 1019679"/>
              <a:gd name="connsiteX10" fmla="*/ 1381125 w 1534150"/>
              <a:gd name="connsiteY10" fmla="*/ 486123 h 1019679"/>
              <a:gd name="connsiteX11" fmla="*/ 1335881 w 1534150"/>
              <a:gd name="connsiteY11" fmla="*/ 476598 h 1019679"/>
              <a:gd name="connsiteX12" fmla="*/ 1321593 w 1534150"/>
              <a:gd name="connsiteY12" fmla="*/ 474216 h 1019679"/>
              <a:gd name="connsiteX13" fmla="*/ 1307306 w 1534150"/>
              <a:gd name="connsiteY13" fmla="*/ 469454 h 1019679"/>
              <a:gd name="connsiteX14" fmla="*/ 1281112 w 1534150"/>
              <a:gd name="connsiteY14" fmla="*/ 471835 h 1019679"/>
              <a:gd name="connsiteX15" fmla="*/ 1266824 w 1534150"/>
              <a:gd name="connsiteY15" fmla="*/ 467073 h 1019679"/>
              <a:gd name="connsiteX16" fmla="*/ 1245394 w 1534150"/>
              <a:gd name="connsiteY16" fmla="*/ 469454 h 1019679"/>
              <a:gd name="connsiteX17" fmla="*/ 1219200 w 1534150"/>
              <a:gd name="connsiteY17" fmla="*/ 462311 h 1019679"/>
              <a:gd name="connsiteX18" fmla="*/ 1190624 w 1534150"/>
              <a:gd name="connsiteY18" fmla="*/ 467073 h 1019679"/>
              <a:gd name="connsiteX19" fmla="*/ 1133474 w 1534150"/>
              <a:gd name="connsiteY19" fmla="*/ 469454 h 1019679"/>
              <a:gd name="connsiteX20" fmla="*/ 1059656 w 1534150"/>
              <a:gd name="connsiteY20" fmla="*/ 462311 h 1019679"/>
              <a:gd name="connsiteX21" fmla="*/ 942974 w 1534150"/>
              <a:gd name="connsiteY21" fmla="*/ 467072 h 1019679"/>
              <a:gd name="connsiteX22" fmla="*/ 876300 w 1534150"/>
              <a:gd name="connsiteY22" fmla="*/ 478979 h 1019679"/>
              <a:gd name="connsiteX23" fmla="*/ 862012 w 1534150"/>
              <a:gd name="connsiteY23" fmla="*/ 478980 h 1019679"/>
              <a:gd name="connsiteX24" fmla="*/ 842962 w 1534150"/>
              <a:gd name="connsiteY24" fmla="*/ 486122 h 1019679"/>
              <a:gd name="connsiteX25" fmla="*/ 828674 w 1534150"/>
              <a:gd name="connsiteY25" fmla="*/ 490884 h 1019679"/>
              <a:gd name="connsiteX26" fmla="*/ 814386 w 1534150"/>
              <a:gd name="connsiteY26" fmla="*/ 493267 h 1019679"/>
              <a:gd name="connsiteX27" fmla="*/ 807243 w 1534150"/>
              <a:gd name="connsiteY27" fmla="*/ 490886 h 1019679"/>
              <a:gd name="connsiteX28" fmla="*/ 792956 w 1534150"/>
              <a:gd name="connsiteY28" fmla="*/ 498029 h 1019679"/>
              <a:gd name="connsiteX29" fmla="*/ 795338 w 1534150"/>
              <a:gd name="connsiteY29" fmla="*/ 498029 h 1019679"/>
              <a:gd name="connsiteX30" fmla="*/ 781050 w 1534150"/>
              <a:gd name="connsiteY30" fmla="*/ 500411 h 1019679"/>
              <a:gd name="connsiteX31" fmla="*/ 759618 w 1534150"/>
              <a:gd name="connsiteY31" fmla="*/ 512316 h 1019679"/>
              <a:gd name="connsiteX32" fmla="*/ 752475 w 1534150"/>
              <a:gd name="connsiteY32" fmla="*/ 509935 h 1019679"/>
              <a:gd name="connsiteX33" fmla="*/ 762000 w 1534150"/>
              <a:gd name="connsiteY33" fmla="*/ 505172 h 1019679"/>
              <a:gd name="connsiteX34" fmla="*/ 707232 w 1534150"/>
              <a:gd name="connsiteY34" fmla="*/ 517079 h 1019679"/>
              <a:gd name="connsiteX35" fmla="*/ 726280 w 1534150"/>
              <a:gd name="connsiteY35" fmla="*/ 512315 h 1019679"/>
              <a:gd name="connsiteX36" fmla="*/ 692943 w 1534150"/>
              <a:gd name="connsiteY36" fmla="*/ 524224 h 1019679"/>
              <a:gd name="connsiteX37" fmla="*/ 666750 w 1534150"/>
              <a:gd name="connsiteY37" fmla="*/ 540891 h 1019679"/>
              <a:gd name="connsiteX38" fmla="*/ 616741 w 1534150"/>
              <a:gd name="connsiteY38" fmla="*/ 555181 h 1019679"/>
              <a:gd name="connsiteX39" fmla="*/ 588168 w 1534150"/>
              <a:gd name="connsiteY39" fmla="*/ 567085 h 1019679"/>
              <a:gd name="connsiteX40" fmla="*/ 581025 w 1534150"/>
              <a:gd name="connsiteY40" fmla="*/ 571848 h 1019679"/>
              <a:gd name="connsiteX41" fmla="*/ 571499 w 1534150"/>
              <a:gd name="connsiteY41" fmla="*/ 569467 h 1019679"/>
              <a:gd name="connsiteX42" fmla="*/ 614362 w 1534150"/>
              <a:gd name="connsiteY42" fmla="*/ 552798 h 1019679"/>
              <a:gd name="connsiteX43" fmla="*/ 640556 w 1534150"/>
              <a:gd name="connsiteY43" fmla="*/ 548036 h 1019679"/>
              <a:gd name="connsiteX44" fmla="*/ 550068 w 1534150"/>
              <a:gd name="connsiteY44" fmla="*/ 588516 h 1019679"/>
              <a:gd name="connsiteX45" fmla="*/ 531019 w 1534150"/>
              <a:gd name="connsiteY45" fmla="*/ 593279 h 1019679"/>
              <a:gd name="connsiteX46" fmla="*/ 519112 w 1534150"/>
              <a:gd name="connsiteY46" fmla="*/ 602804 h 1019679"/>
              <a:gd name="connsiteX47" fmla="*/ 509587 w 1534150"/>
              <a:gd name="connsiteY47" fmla="*/ 609948 h 1019679"/>
              <a:gd name="connsiteX48" fmla="*/ 492918 w 1534150"/>
              <a:gd name="connsiteY48" fmla="*/ 621854 h 1019679"/>
              <a:gd name="connsiteX49" fmla="*/ 476249 w 1534150"/>
              <a:gd name="connsiteY49" fmla="*/ 631379 h 1019679"/>
              <a:gd name="connsiteX50" fmla="*/ 442912 w 1534150"/>
              <a:gd name="connsiteY50" fmla="*/ 650429 h 1019679"/>
              <a:gd name="connsiteX51" fmla="*/ 433388 w 1534150"/>
              <a:gd name="connsiteY51" fmla="*/ 655191 h 1019679"/>
              <a:gd name="connsiteX52" fmla="*/ 454819 w 1534150"/>
              <a:gd name="connsiteY52" fmla="*/ 640904 h 1019679"/>
              <a:gd name="connsiteX53" fmla="*/ 409574 w 1534150"/>
              <a:gd name="connsiteY53" fmla="*/ 674242 h 1019679"/>
              <a:gd name="connsiteX54" fmla="*/ 402431 w 1534150"/>
              <a:gd name="connsiteY54" fmla="*/ 683766 h 1019679"/>
              <a:gd name="connsiteX55" fmla="*/ 388143 w 1534150"/>
              <a:gd name="connsiteY55" fmla="*/ 688529 h 1019679"/>
              <a:gd name="connsiteX56" fmla="*/ 366712 w 1534150"/>
              <a:gd name="connsiteY56" fmla="*/ 702816 h 1019679"/>
              <a:gd name="connsiteX57" fmla="*/ 352424 w 1534150"/>
              <a:gd name="connsiteY57" fmla="*/ 714722 h 1019679"/>
              <a:gd name="connsiteX58" fmla="*/ 338137 w 1534150"/>
              <a:gd name="connsiteY58" fmla="*/ 729010 h 1019679"/>
              <a:gd name="connsiteX59" fmla="*/ 335756 w 1534150"/>
              <a:gd name="connsiteY59" fmla="*/ 745678 h 1019679"/>
              <a:gd name="connsiteX60" fmla="*/ 316705 w 1534150"/>
              <a:gd name="connsiteY60" fmla="*/ 750441 h 1019679"/>
              <a:gd name="connsiteX61" fmla="*/ 302418 w 1534150"/>
              <a:gd name="connsiteY61" fmla="*/ 762348 h 1019679"/>
              <a:gd name="connsiteX62" fmla="*/ 285749 w 1534150"/>
              <a:gd name="connsiteY62" fmla="*/ 774254 h 1019679"/>
              <a:gd name="connsiteX63" fmla="*/ 276225 w 1534150"/>
              <a:gd name="connsiteY63" fmla="*/ 800448 h 1019679"/>
              <a:gd name="connsiteX64" fmla="*/ 264318 w 1534150"/>
              <a:gd name="connsiteY64" fmla="*/ 821879 h 1019679"/>
              <a:gd name="connsiteX65" fmla="*/ 254793 w 1534150"/>
              <a:gd name="connsiteY65" fmla="*/ 829023 h 1019679"/>
              <a:gd name="connsiteX66" fmla="*/ 242887 w 1534150"/>
              <a:gd name="connsiteY66" fmla="*/ 845691 h 1019679"/>
              <a:gd name="connsiteX67" fmla="*/ 226218 w 1534150"/>
              <a:gd name="connsiteY67" fmla="*/ 864741 h 1019679"/>
              <a:gd name="connsiteX68" fmla="*/ 211931 w 1534150"/>
              <a:gd name="connsiteY68" fmla="*/ 869504 h 1019679"/>
              <a:gd name="connsiteX69" fmla="*/ 202406 w 1534150"/>
              <a:gd name="connsiteY69" fmla="*/ 888554 h 1019679"/>
              <a:gd name="connsiteX70" fmla="*/ 202406 w 1534150"/>
              <a:gd name="connsiteY70" fmla="*/ 888555 h 1019679"/>
              <a:gd name="connsiteX71" fmla="*/ 183355 w 1534150"/>
              <a:gd name="connsiteY71" fmla="*/ 907604 h 1019679"/>
              <a:gd name="connsiteX72" fmla="*/ 171449 w 1534150"/>
              <a:gd name="connsiteY72" fmla="*/ 929035 h 1019679"/>
              <a:gd name="connsiteX73" fmla="*/ 154781 w 1534150"/>
              <a:gd name="connsiteY73" fmla="*/ 950467 h 1019679"/>
              <a:gd name="connsiteX74" fmla="*/ 138112 w 1534150"/>
              <a:gd name="connsiteY74" fmla="*/ 969516 h 1019679"/>
              <a:gd name="connsiteX75" fmla="*/ 123824 w 1534150"/>
              <a:gd name="connsiteY75" fmla="*/ 983804 h 1019679"/>
              <a:gd name="connsiteX76" fmla="*/ 104775 w 1534150"/>
              <a:gd name="connsiteY76" fmla="*/ 1019523 h 1019679"/>
              <a:gd name="connsiteX77" fmla="*/ 59531 w 1534150"/>
              <a:gd name="connsiteY77" fmla="*/ 998091 h 1019679"/>
              <a:gd name="connsiteX78" fmla="*/ 33337 w 1534150"/>
              <a:gd name="connsiteY78" fmla="*/ 995710 h 1019679"/>
              <a:gd name="connsiteX79" fmla="*/ 26193 w 1534150"/>
              <a:gd name="connsiteY79" fmla="*/ 983804 h 1019679"/>
              <a:gd name="connsiteX80" fmla="*/ 19050 w 1534150"/>
              <a:gd name="connsiteY80" fmla="*/ 974279 h 1019679"/>
              <a:gd name="connsiteX81" fmla="*/ 4762 w 1534150"/>
              <a:gd name="connsiteY81" fmla="*/ 933798 h 1019679"/>
              <a:gd name="connsiteX82" fmla="*/ 0 w 1534150"/>
              <a:gd name="connsiteY82" fmla="*/ 912366 h 1019679"/>
              <a:gd name="connsiteX83" fmla="*/ 2381 w 1534150"/>
              <a:gd name="connsiteY83" fmla="*/ 874266 h 1019679"/>
              <a:gd name="connsiteX84" fmla="*/ 4762 w 1534150"/>
              <a:gd name="connsiteY84" fmla="*/ 855216 h 1019679"/>
              <a:gd name="connsiteX85" fmla="*/ 38100 w 1534150"/>
              <a:gd name="connsiteY85" fmla="*/ 774254 h 1019679"/>
              <a:gd name="connsiteX86" fmla="*/ 50006 w 1534150"/>
              <a:gd name="connsiteY86" fmla="*/ 745679 h 1019679"/>
              <a:gd name="connsiteX87" fmla="*/ 59531 w 1534150"/>
              <a:gd name="connsiteY87" fmla="*/ 717104 h 1019679"/>
              <a:gd name="connsiteX88" fmla="*/ 71437 w 1534150"/>
              <a:gd name="connsiteY88" fmla="*/ 700435 h 1019679"/>
              <a:gd name="connsiteX89" fmla="*/ 80962 w 1534150"/>
              <a:gd name="connsiteY89" fmla="*/ 681385 h 1019679"/>
              <a:gd name="connsiteX90" fmla="*/ 95250 w 1534150"/>
              <a:gd name="connsiteY90" fmla="*/ 659954 h 1019679"/>
              <a:gd name="connsiteX91" fmla="*/ 107156 w 1534150"/>
              <a:gd name="connsiteY91" fmla="*/ 636141 h 1019679"/>
              <a:gd name="connsiteX92" fmla="*/ 150018 w 1534150"/>
              <a:gd name="connsiteY92" fmla="*/ 586135 h 1019679"/>
              <a:gd name="connsiteX93" fmla="*/ 190500 w 1534150"/>
              <a:gd name="connsiteY93" fmla="*/ 517079 h 1019679"/>
              <a:gd name="connsiteX94" fmla="*/ 207168 w 1534150"/>
              <a:gd name="connsiteY94" fmla="*/ 488504 h 1019679"/>
              <a:gd name="connsiteX95" fmla="*/ 223837 w 1534150"/>
              <a:gd name="connsiteY95" fmla="*/ 469454 h 1019679"/>
              <a:gd name="connsiteX96" fmla="*/ 242887 w 1534150"/>
              <a:gd name="connsiteY96" fmla="*/ 438498 h 1019679"/>
              <a:gd name="connsiteX97" fmla="*/ 273843 w 1534150"/>
              <a:gd name="connsiteY97" fmla="*/ 405160 h 1019679"/>
              <a:gd name="connsiteX98" fmla="*/ 297656 w 1534150"/>
              <a:gd name="connsiteY98" fmla="*/ 376585 h 1019679"/>
              <a:gd name="connsiteX99" fmla="*/ 314325 w 1534150"/>
              <a:gd name="connsiteY99" fmla="*/ 359916 h 1019679"/>
              <a:gd name="connsiteX100" fmla="*/ 323850 w 1534150"/>
              <a:gd name="connsiteY100" fmla="*/ 345629 h 1019679"/>
              <a:gd name="connsiteX101" fmla="*/ 342899 w 1534150"/>
              <a:gd name="connsiteY101" fmla="*/ 283717 h 1019679"/>
              <a:gd name="connsiteX102" fmla="*/ 347662 w 1534150"/>
              <a:gd name="connsiteY102" fmla="*/ 183703 h 1019679"/>
              <a:gd name="connsiteX103" fmla="*/ 326231 w 1534150"/>
              <a:gd name="connsiteY103" fmla="*/ 347 h 1019679"/>
              <a:gd name="connsiteX104" fmla="*/ 509587 w 1534150"/>
              <a:gd name="connsiteY104" fmla="*/ 233710 h 1019679"/>
              <a:gd name="connsiteX105" fmla="*/ 571500 w 1534150"/>
              <a:gd name="connsiteY105" fmla="*/ 221804 h 1019679"/>
              <a:gd name="connsiteX106" fmla="*/ 676275 w 1534150"/>
              <a:gd name="connsiteY106" fmla="*/ 217041 h 1019679"/>
              <a:gd name="connsiteX107" fmla="*/ 754856 w 1534150"/>
              <a:gd name="connsiteY107" fmla="*/ 219423 h 1019679"/>
              <a:gd name="connsiteX108" fmla="*/ 1021556 w 1534150"/>
              <a:gd name="connsiteY108" fmla="*/ 224185 h 1019679"/>
              <a:gd name="connsiteX109" fmla="*/ 1085850 w 1534150"/>
              <a:gd name="connsiteY109" fmla="*/ 233710 h 1019679"/>
              <a:gd name="connsiteX110" fmla="*/ 1109662 w 1534150"/>
              <a:gd name="connsiteY110" fmla="*/ 238473 h 1019679"/>
              <a:gd name="connsiteX111" fmla="*/ 1138237 w 1534150"/>
              <a:gd name="connsiteY111" fmla="*/ 245616 h 1019679"/>
              <a:gd name="connsiteX112" fmla="*/ 1164431 w 1534150"/>
              <a:gd name="connsiteY112" fmla="*/ 250379 h 1019679"/>
              <a:gd name="connsiteX113" fmla="*/ 1185862 w 1534150"/>
              <a:gd name="connsiteY113" fmla="*/ 259904 h 1019679"/>
              <a:gd name="connsiteX114" fmla="*/ 1247775 w 1534150"/>
              <a:gd name="connsiteY114" fmla="*/ 281335 h 1019679"/>
              <a:gd name="connsiteX115" fmla="*/ 1302543 w 1534150"/>
              <a:gd name="connsiteY115" fmla="*/ 305148 h 1019679"/>
              <a:gd name="connsiteX116" fmla="*/ 1352550 w 1534150"/>
              <a:gd name="connsiteY116" fmla="*/ 331341 h 1019679"/>
              <a:gd name="connsiteX117" fmla="*/ 1395412 w 1534150"/>
              <a:gd name="connsiteY117" fmla="*/ 350391 h 1019679"/>
              <a:gd name="connsiteX118" fmla="*/ 1412081 w 1534150"/>
              <a:gd name="connsiteY118" fmla="*/ 357535 h 1019679"/>
              <a:gd name="connsiteX119" fmla="*/ 1426368 w 1534150"/>
              <a:gd name="connsiteY119" fmla="*/ 364679 h 1019679"/>
              <a:gd name="connsiteX120" fmla="*/ 1447800 w 1534150"/>
              <a:gd name="connsiteY120" fmla="*/ 374204 h 1019679"/>
              <a:gd name="connsiteX121" fmla="*/ 1466850 w 1534150"/>
              <a:gd name="connsiteY121" fmla="*/ 390873 h 1019679"/>
              <a:gd name="connsiteX122" fmla="*/ 1490662 w 1534150"/>
              <a:gd name="connsiteY122" fmla="*/ 407541 h 1019679"/>
              <a:gd name="connsiteX123" fmla="*/ 1495425 w 1534150"/>
              <a:gd name="connsiteY123" fmla="*/ 414685 h 1019679"/>
              <a:gd name="connsiteX124" fmla="*/ 1516856 w 1534150"/>
              <a:gd name="connsiteY124" fmla="*/ 431354 h 1019679"/>
              <a:gd name="connsiteX125" fmla="*/ 1521618 w 1534150"/>
              <a:gd name="connsiteY125" fmla="*/ 443260 h 1019679"/>
              <a:gd name="connsiteX126" fmla="*/ 1526381 w 1534150"/>
              <a:gd name="connsiteY126" fmla="*/ 452785 h 1019679"/>
              <a:gd name="connsiteX127" fmla="*/ 1528762 w 1534150"/>
              <a:gd name="connsiteY127" fmla="*/ 462310 h 1019679"/>
              <a:gd name="connsiteX128" fmla="*/ 1531143 w 1534150"/>
              <a:gd name="connsiteY128" fmla="*/ 486123 h 1019679"/>
              <a:gd name="connsiteX129" fmla="*/ 1531143 w 1534150"/>
              <a:gd name="connsiteY129" fmla="*/ 517079 h 1019679"/>
              <a:gd name="connsiteX130" fmla="*/ 1512093 w 1534150"/>
              <a:gd name="connsiteY130" fmla="*/ 533748 h 1019679"/>
              <a:gd name="connsiteX131" fmla="*/ 1502568 w 1534150"/>
              <a:gd name="connsiteY131" fmla="*/ 526604 h 1019679"/>
              <a:gd name="connsiteX0" fmla="*/ 1502568 w 1534150"/>
              <a:gd name="connsiteY0" fmla="*/ 526604 h 1019679"/>
              <a:gd name="connsiteX1" fmla="*/ 1490662 w 1534150"/>
              <a:gd name="connsiteY1" fmla="*/ 524223 h 1019679"/>
              <a:gd name="connsiteX2" fmla="*/ 1481137 w 1534150"/>
              <a:gd name="connsiteY2" fmla="*/ 517079 h 1019679"/>
              <a:gd name="connsiteX3" fmla="*/ 1473993 w 1534150"/>
              <a:gd name="connsiteY3" fmla="*/ 514698 h 1019679"/>
              <a:gd name="connsiteX4" fmla="*/ 1464468 w 1534150"/>
              <a:gd name="connsiteY4" fmla="*/ 507554 h 1019679"/>
              <a:gd name="connsiteX5" fmla="*/ 1450181 w 1534150"/>
              <a:gd name="connsiteY5" fmla="*/ 502791 h 1019679"/>
              <a:gd name="connsiteX6" fmla="*/ 1433512 w 1534150"/>
              <a:gd name="connsiteY6" fmla="*/ 495648 h 1019679"/>
              <a:gd name="connsiteX7" fmla="*/ 1419225 w 1534150"/>
              <a:gd name="connsiteY7" fmla="*/ 490885 h 1019679"/>
              <a:gd name="connsiteX8" fmla="*/ 1412081 w 1534150"/>
              <a:gd name="connsiteY8" fmla="*/ 488504 h 1019679"/>
              <a:gd name="connsiteX9" fmla="*/ 1402556 w 1534150"/>
              <a:gd name="connsiteY9" fmla="*/ 493267 h 1019679"/>
              <a:gd name="connsiteX10" fmla="*/ 1381125 w 1534150"/>
              <a:gd name="connsiteY10" fmla="*/ 486123 h 1019679"/>
              <a:gd name="connsiteX11" fmla="*/ 1335881 w 1534150"/>
              <a:gd name="connsiteY11" fmla="*/ 476598 h 1019679"/>
              <a:gd name="connsiteX12" fmla="*/ 1321593 w 1534150"/>
              <a:gd name="connsiteY12" fmla="*/ 474216 h 1019679"/>
              <a:gd name="connsiteX13" fmla="*/ 1307306 w 1534150"/>
              <a:gd name="connsiteY13" fmla="*/ 469454 h 1019679"/>
              <a:gd name="connsiteX14" fmla="*/ 1281112 w 1534150"/>
              <a:gd name="connsiteY14" fmla="*/ 471835 h 1019679"/>
              <a:gd name="connsiteX15" fmla="*/ 1266824 w 1534150"/>
              <a:gd name="connsiteY15" fmla="*/ 467073 h 1019679"/>
              <a:gd name="connsiteX16" fmla="*/ 1245394 w 1534150"/>
              <a:gd name="connsiteY16" fmla="*/ 469454 h 1019679"/>
              <a:gd name="connsiteX17" fmla="*/ 1219200 w 1534150"/>
              <a:gd name="connsiteY17" fmla="*/ 462311 h 1019679"/>
              <a:gd name="connsiteX18" fmla="*/ 1190624 w 1534150"/>
              <a:gd name="connsiteY18" fmla="*/ 467073 h 1019679"/>
              <a:gd name="connsiteX19" fmla="*/ 1133474 w 1534150"/>
              <a:gd name="connsiteY19" fmla="*/ 469454 h 1019679"/>
              <a:gd name="connsiteX20" fmla="*/ 1059656 w 1534150"/>
              <a:gd name="connsiteY20" fmla="*/ 462311 h 1019679"/>
              <a:gd name="connsiteX21" fmla="*/ 942974 w 1534150"/>
              <a:gd name="connsiteY21" fmla="*/ 467072 h 1019679"/>
              <a:gd name="connsiteX22" fmla="*/ 876300 w 1534150"/>
              <a:gd name="connsiteY22" fmla="*/ 478979 h 1019679"/>
              <a:gd name="connsiteX23" fmla="*/ 862012 w 1534150"/>
              <a:gd name="connsiteY23" fmla="*/ 478980 h 1019679"/>
              <a:gd name="connsiteX24" fmla="*/ 842962 w 1534150"/>
              <a:gd name="connsiteY24" fmla="*/ 486122 h 1019679"/>
              <a:gd name="connsiteX25" fmla="*/ 828674 w 1534150"/>
              <a:gd name="connsiteY25" fmla="*/ 490884 h 1019679"/>
              <a:gd name="connsiteX26" fmla="*/ 814386 w 1534150"/>
              <a:gd name="connsiteY26" fmla="*/ 493267 h 1019679"/>
              <a:gd name="connsiteX27" fmla="*/ 807243 w 1534150"/>
              <a:gd name="connsiteY27" fmla="*/ 490886 h 1019679"/>
              <a:gd name="connsiteX28" fmla="*/ 792956 w 1534150"/>
              <a:gd name="connsiteY28" fmla="*/ 498029 h 1019679"/>
              <a:gd name="connsiteX29" fmla="*/ 795338 w 1534150"/>
              <a:gd name="connsiteY29" fmla="*/ 498029 h 1019679"/>
              <a:gd name="connsiteX30" fmla="*/ 781050 w 1534150"/>
              <a:gd name="connsiteY30" fmla="*/ 500411 h 1019679"/>
              <a:gd name="connsiteX31" fmla="*/ 759618 w 1534150"/>
              <a:gd name="connsiteY31" fmla="*/ 512316 h 1019679"/>
              <a:gd name="connsiteX32" fmla="*/ 752475 w 1534150"/>
              <a:gd name="connsiteY32" fmla="*/ 509935 h 1019679"/>
              <a:gd name="connsiteX33" fmla="*/ 762000 w 1534150"/>
              <a:gd name="connsiteY33" fmla="*/ 505172 h 1019679"/>
              <a:gd name="connsiteX34" fmla="*/ 707232 w 1534150"/>
              <a:gd name="connsiteY34" fmla="*/ 517079 h 1019679"/>
              <a:gd name="connsiteX35" fmla="*/ 726280 w 1534150"/>
              <a:gd name="connsiteY35" fmla="*/ 512315 h 1019679"/>
              <a:gd name="connsiteX36" fmla="*/ 692943 w 1534150"/>
              <a:gd name="connsiteY36" fmla="*/ 524224 h 1019679"/>
              <a:gd name="connsiteX37" fmla="*/ 666750 w 1534150"/>
              <a:gd name="connsiteY37" fmla="*/ 540891 h 1019679"/>
              <a:gd name="connsiteX38" fmla="*/ 616741 w 1534150"/>
              <a:gd name="connsiteY38" fmla="*/ 555181 h 1019679"/>
              <a:gd name="connsiteX39" fmla="*/ 588168 w 1534150"/>
              <a:gd name="connsiteY39" fmla="*/ 567085 h 1019679"/>
              <a:gd name="connsiteX40" fmla="*/ 581025 w 1534150"/>
              <a:gd name="connsiteY40" fmla="*/ 571848 h 1019679"/>
              <a:gd name="connsiteX41" fmla="*/ 571499 w 1534150"/>
              <a:gd name="connsiteY41" fmla="*/ 569467 h 1019679"/>
              <a:gd name="connsiteX42" fmla="*/ 614362 w 1534150"/>
              <a:gd name="connsiteY42" fmla="*/ 552798 h 1019679"/>
              <a:gd name="connsiteX43" fmla="*/ 640556 w 1534150"/>
              <a:gd name="connsiteY43" fmla="*/ 548036 h 1019679"/>
              <a:gd name="connsiteX44" fmla="*/ 550068 w 1534150"/>
              <a:gd name="connsiteY44" fmla="*/ 588516 h 1019679"/>
              <a:gd name="connsiteX45" fmla="*/ 531019 w 1534150"/>
              <a:gd name="connsiteY45" fmla="*/ 593279 h 1019679"/>
              <a:gd name="connsiteX46" fmla="*/ 519112 w 1534150"/>
              <a:gd name="connsiteY46" fmla="*/ 602804 h 1019679"/>
              <a:gd name="connsiteX47" fmla="*/ 509587 w 1534150"/>
              <a:gd name="connsiteY47" fmla="*/ 609948 h 1019679"/>
              <a:gd name="connsiteX48" fmla="*/ 492918 w 1534150"/>
              <a:gd name="connsiteY48" fmla="*/ 621854 h 1019679"/>
              <a:gd name="connsiteX49" fmla="*/ 476249 w 1534150"/>
              <a:gd name="connsiteY49" fmla="*/ 631379 h 1019679"/>
              <a:gd name="connsiteX50" fmla="*/ 442912 w 1534150"/>
              <a:gd name="connsiteY50" fmla="*/ 650429 h 1019679"/>
              <a:gd name="connsiteX51" fmla="*/ 433388 w 1534150"/>
              <a:gd name="connsiteY51" fmla="*/ 655191 h 1019679"/>
              <a:gd name="connsiteX52" fmla="*/ 454819 w 1534150"/>
              <a:gd name="connsiteY52" fmla="*/ 640904 h 1019679"/>
              <a:gd name="connsiteX53" fmla="*/ 409574 w 1534150"/>
              <a:gd name="connsiteY53" fmla="*/ 674242 h 1019679"/>
              <a:gd name="connsiteX54" fmla="*/ 402431 w 1534150"/>
              <a:gd name="connsiteY54" fmla="*/ 683766 h 1019679"/>
              <a:gd name="connsiteX55" fmla="*/ 388143 w 1534150"/>
              <a:gd name="connsiteY55" fmla="*/ 688529 h 1019679"/>
              <a:gd name="connsiteX56" fmla="*/ 366712 w 1534150"/>
              <a:gd name="connsiteY56" fmla="*/ 702816 h 1019679"/>
              <a:gd name="connsiteX57" fmla="*/ 352424 w 1534150"/>
              <a:gd name="connsiteY57" fmla="*/ 714722 h 1019679"/>
              <a:gd name="connsiteX58" fmla="*/ 338137 w 1534150"/>
              <a:gd name="connsiteY58" fmla="*/ 729010 h 1019679"/>
              <a:gd name="connsiteX59" fmla="*/ 335756 w 1534150"/>
              <a:gd name="connsiteY59" fmla="*/ 745678 h 1019679"/>
              <a:gd name="connsiteX60" fmla="*/ 316705 w 1534150"/>
              <a:gd name="connsiteY60" fmla="*/ 750441 h 1019679"/>
              <a:gd name="connsiteX61" fmla="*/ 302418 w 1534150"/>
              <a:gd name="connsiteY61" fmla="*/ 762348 h 1019679"/>
              <a:gd name="connsiteX62" fmla="*/ 285749 w 1534150"/>
              <a:gd name="connsiteY62" fmla="*/ 774254 h 1019679"/>
              <a:gd name="connsiteX63" fmla="*/ 276225 w 1534150"/>
              <a:gd name="connsiteY63" fmla="*/ 800448 h 1019679"/>
              <a:gd name="connsiteX64" fmla="*/ 264318 w 1534150"/>
              <a:gd name="connsiteY64" fmla="*/ 821879 h 1019679"/>
              <a:gd name="connsiteX65" fmla="*/ 254793 w 1534150"/>
              <a:gd name="connsiteY65" fmla="*/ 829023 h 1019679"/>
              <a:gd name="connsiteX66" fmla="*/ 242887 w 1534150"/>
              <a:gd name="connsiteY66" fmla="*/ 845691 h 1019679"/>
              <a:gd name="connsiteX67" fmla="*/ 226218 w 1534150"/>
              <a:gd name="connsiteY67" fmla="*/ 864741 h 1019679"/>
              <a:gd name="connsiteX68" fmla="*/ 211931 w 1534150"/>
              <a:gd name="connsiteY68" fmla="*/ 869504 h 1019679"/>
              <a:gd name="connsiteX69" fmla="*/ 202406 w 1534150"/>
              <a:gd name="connsiteY69" fmla="*/ 888554 h 1019679"/>
              <a:gd name="connsiteX70" fmla="*/ 202406 w 1534150"/>
              <a:gd name="connsiteY70" fmla="*/ 888555 h 1019679"/>
              <a:gd name="connsiteX71" fmla="*/ 183355 w 1534150"/>
              <a:gd name="connsiteY71" fmla="*/ 907604 h 1019679"/>
              <a:gd name="connsiteX72" fmla="*/ 171449 w 1534150"/>
              <a:gd name="connsiteY72" fmla="*/ 929035 h 1019679"/>
              <a:gd name="connsiteX73" fmla="*/ 154781 w 1534150"/>
              <a:gd name="connsiteY73" fmla="*/ 950467 h 1019679"/>
              <a:gd name="connsiteX74" fmla="*/ 138112 w 1534150"/>
              <a:gd name="connsiteY74" fmla="*/ 969516 h 1019679"/>
              <a:gd name="connsiteX75" fmla="*/ 123824 w 1534150"/>
              <a:gd name="connsiteY75" fmla="*/ 983804 h 1019679"/>
              <a:gd name="connsiteX76" fmla="*/ 104775 w 1534150"/>
              <a:gd name="connsiteY76" fmla="*/ 1019523 h 1019679"/>
              <a:gd name="connsiteX77" fmla="*/ 59531 w 1534150"/>
              <a:gd name="connsiteY77" fmla="*/ 998091 h 1019679"/>
              <a:gd name="connsiteX78" fmla="*/ 33337 w 1534150"/>
              <a:gd name="connsiteY78" fmla="*/ 995710 h 1019679"/>
              <a:gd name="connsiteX79" fmla="*/ 26193 w 1534150"/>
              <a:gd name="connsiteY79" fmla="*/ 983804 h 1019679"/>
              <a:gd name="connsiteX80" fmla="*/ 19050 w 1534150"/>
              <a:gd name="connsiteY80" fmla="*/ 974279 h 1019679"/>
              <a:gd name="connsiteX81" fmla="*/ 4762 w 1534150"/>
              <a:gd name="connsiteY81" fmla="*/ 933798 h 1019679"/>
              <a:gd name="connsiteX82" fmla="*/ 0 w 1534150"/>
              <a:gd name="connsiteY82" fmla="*/ 912366 h 1019679"/>
              <a:gd name="connsiteX83" fmla="*/ 2381 w 1534150"/>
              <a:gd name="connsiteY83" fmla="*/ 874266 h 1019679"/>
              <a:gd name="connsiteX84" fmla="*/ 4762 w 1534150"/>
              <a:gd name="connsiteY84" fmla="*/ 855216 h 1019679"/>
              <a:gd name="connsiteX85" fmla="*/ 38100 w 1534150"/>
              <a:gd name="connsiteY85" fmla="*/ 774254 h 1019679"/>
              <a:gd name="connsiteX86" fmla="*/ 50006 w 1534150"/>
              <a:gd name="connsiteY86" fmla="*/ 745679 h 1019679"/>
              <a:gd name="connsiteX87" fmla="*/ 59531 w 1534150"/>
              <a:gd name="connsiteY87" fmla="*/ 717104 h 1019679"/>
              <a:gd name="connsiteX88" fmla="*/ 71437 w 1534150"/>
              <a:gd name="connsiteY88" fmla="*/ 700435 h 1019679"/>
              <a:gd name="connsiteX89" fmla="*/ 80962 w 1534150"/>
              <a:gd name="connsiteY89" fmla="*/ 681385 h 1019679"/>
              <a:gd name="connsiteX90" fmla="*/ 95250 w 1534150"/>
              <a:gd name="connsiteY90" fmla="*/ 659954 h 1019679"/>
              <a:gd name="connsiteX91" fmla="*/ 107156 w 1534150"/>
              <a:gd name="connsiteY91" fmla="*/ 636141 h 1019679"/>
              <a:gd name="connsiteX92" fmla="*/ 150018 w 1534150"/>
              <a:gd name="connsiteY92" fmla="*/ 586135 h 1019679"/>
              <a:gd name="connsiteX93" fmla="*/ 190500 w 1534150"/>
              <a:gd name="connsiteY93" fmla="*/ 517079 h 1019679"/>
              <a:gd name="connsiteX94" fmla="*/ 207168 w 1534150"/>
              <a:gd name="connsiteY94" fmla="*/ 488504 h 1019679"/>
              <a:gd name="connsiteX95" fmla="*/ 223837 w 1534150"/>
              <a:gd name="connsiteY95" fmla="*/ 469454 h 1019679"/>
              <a:gd name="connsiteX96" fmla="*/ 242887 w 1534150"/>
              <a:gd name="connsiteY96" fmla="*/ 438498 h 1019679"/>
              <a:gd name="connsiteX97" fmla="*/ 273843 w 1534150"/>
              <a:gd name="connsiteY97" fmla="*/ 405160 h 1019679"/>
              <a:gd name="connsiteX98" fmla="*/ 297656 w 1534150"/>
              <a:gd name="connsiteY98" fmla="*/ 376585 h 1019679"/>
              <a:gd name="connsiteX99" fmla="*/ 314325 w 1534150"/>
              <a:gd name="connsiteY99" fmla="*/ 359916 h 1019679"/>
              <a:gd name="connsiteX100" fmla="*/ 323850 w 1534150"/>
              <a:gd name="connsiteY100" fmla="*/ 345629 h 1019679"/>
              <a:gd name="connsiteX101" fmla="*/ 342899 w 1534150"/>
              <a:gd name="connsiteY101" fmla="*/ 283717 h 1019679"/>
              <a:gd name="connsiteX102" fmla="*/ 347662 w 1534150"/>
              <a:gd name="connsiteY102" fmla="*/ 183703 h 1019679"/>
              <a:gd name="connsiteX103" fmla="*/ 326231 w 1534150"/>
              <a:gd name="connsiteY103" fmla="*/ 347 h 1019679"/>
              <a:gd name="connsiteX104" fmla="*/ 509587 w 1534150"/>
              <a:gd name="connsiteY104" fmla="*/ 233710 h 1019679"/>
              <a:gd name="connsiteX105" fmla="*/ 571500 w 1534150"/>
              <a:gd name="connsiteY105" fmla="*/ 221804 h 1019679"/>
              <a:gd name="connsiteX106" fmla="*/ 676275 w 1534150"/>
              <a:gd name="connsiteY106" fmla="*/ 217041 h 1019679"/>
              <a:gd name="connsiteX107" fmla="*/ 804862 w 1534150"/>
              <a:gd name="connsiteY107" fmla="*/ 217042 h 1019679"/>
              <a:gd name="connsiteX108" fmla="*/ 1021556 w 1534150"/>
              <a:gd name="connsiteY108" fmla="*/ 224185 h 1019679"/>
              <a:gd name="connsiteX109" fmla="*/ 1085850 w 1534150"/>
              <a:gd name="connsiteY109" fmla="*/ 233710 h 1019679"/>
              <a:gd name="connsiteX110" fmla="*/ 1109662 w 1534150"/>
              <a:gd name="connsiteY110" fmla="*/ 238473 h 1019679"/>
              <a:gd name="connsiteX111" fmla="*/ 1138237 w 1534150"/>
              <a:gd name="connsiteY111" fmla="*/ 245616 h 1019679"/>
              <a:gd name="connsiteX112" fmla="*/ 1164431 w 1534150"/>
              <a:gd name="connsiteY112" fmla="*/ 250379 h 1019679"/>
              <a:gd name="connsiteX113" fmla="*/ 1185862 w 1534150"/>
              <a:gd name="connsiteY113" fmla="*/ 259904 h 1019679"/>
              <a:gd name="connsiteX114" fmla="*/ 1247775 w 1534150"/>
              <a:gd name="connsiteY114" fmla="*/ 281335 h 1019679"/>
              <a:gd name="connsiteX115" fmla="*/ 1302543 w 1534150"/>
              <a:gd name="connsiteY115" fmla="*/ 305148 h 1019679"/>
              <a:gd name="connsiteX116" fmla="*/ 1352550 w 1534150"/>
              <a:gd name="connsiteY116" fmla="*/ 331341 h 1019679"/>
              <a:gd name="connsiteX117" fmla="*/ 1395412 w 1534150"/>
              <a:gd name="connsiteY117" fmla="*/ 350391 h 1019679"/>
              <a:gd name="connsiteX118" fmla="*/ 1412081 w 1534150"/>
              <a:gd name="connsiteY118" fmla="*/ 357535 h 1019679"/>
              <a:gd name="connsiteX119" fmla="*/ 1426368 w 1534150"/>
              <a:gd name="connsiteY119" fmla="*/ 364679 h 1019679"/>
              <a:gd name="connsiteX120" fmla="*/ 1447800 w 1534150"/>
              <a:gd name="connsiteY120" fmla="*/ 374204 h 1019679"/>
              <a:gd name="connsiteX121" fmla="*/ 1466850 w 1534150"/>
              <a:gd name="connsiteY121" fmla="*/ 390873 h 1019679"/>
              <a:gd name="connsiteX122" fmla="*/ 1490662 w 1534150"/>
              <a:gd name="connsiteY122" fmla="*/ 407541 h 1019679"/>
              <a:gd name="connsiteX123" fmla="*/ 1495425 w 1534150"/>
              <a:gd name="connsiteY123" fmla="*/ 414685 h 1019679"/>
              <a:gd name="connsiteX124" fmla="*/ 1516856 w 1534150"/>
              <a:gd name="connsiteY124" fmla="*/ 431354 h 1019679"/>
              <a:gd name="connsiteX125" fmla="*/ 1521618 w 1534150"/>
              <a:gd name="connsiteY125" fmla="*/ 443260 h 1019679"/>
              <a:gd name="connsiteX126" fmla="*/ 1526381 w 1534150"/>
              <a:gd name="connsiteY126" fmla="*/ 452785 h 1019679"/>
              <a:gd name="connsiteX127" fmla="*/ 1528762 w 1534150"/>
              <a:gd name="connsiteY127" fmla="*/ 462310 h 1019679"/>
              <a:gd name="connsiteX128" fmla="*/ 1531143 w 1534150"/>
              <a:gd name="connsiteY128" fmla="*/ 486123 h 1019679"/>
              <a:gd name="connsiteX129" fmla="*/ 1531143 w 1534150"/>
              <a:gd name="connsiteY129" fmla="*/ 517079 h 1019679"/>
              <a:gd name="connsiteX130" fmla="*/ 1512093 w 1534150"/>
              <a:gd name="connsiteY130" fmla="*/ 533748 h 1019679"/>
              <a:gd name="connsiteX131" fmla="*/ 1502568 w 1534150"/>
              <a:gd name="connsiteY131" fmla="*/ 526604 h 1019679"/>
              <a:gd name="connsiteX0" fmla="*/ 1502568 w 1534150"/>
              <a:gd name="connsiteY0" fmla="*/ 526604 h 1019679"/>
              <a:gd name="connsiteX1" fmla="*/ 1490662 w 1534150"/>
              <a:gd name="connsiteY1" fmla="*/ 524223 h 1019679"/>
              <a:gd name="connsiteX2" fmla="*/ 1481137 w 1534150"/>
              <a:gd name="connsiteY2" fmla="*/ 517079 h 1019679"/>
              <a:gd name="connsiteX3" fmla="*/ 1473993 w 1534150"/>
              <a:gd name="connsiteY3" fmla="*/ 514698 h 1019679"/>
              <a:gd name="connsiteX4" fmla="*/ 1464468 w 1534150"/>
              <a:gd name="connsiteY4" fmla="*/ 507554 h 1019679"/>
              <a:gd name="connsiteX5" fmla="*/ 1450181 w 1534150"/>
              <a:gd name="connsiteY5" fmla="*/ 502791 h 1019679"/>
              <a:gd name="connsiteX6" fmla="*/ 1433512 w 1534150"/>
              <a:gd name="connsiteY6" fmla="*/ 495648 h 1019679"/>
              <a:gd name="connsiteX7" fmla="*/ 1419225 w 1534150"/>
              <a:gd name="connsiteY7" fmla="*/ 490885 h 1019679"/>
              <a:gd name="connsiteX8" fmla="*/ 1412081 w 1534150"/>
              <a:gd name="connsiteY8" fmla="*/ 488504 h 1019679"/>
              <a:gd name="connsiteX9" fmla="*/ 1402556 w 1534150"/>
              <a:gd name="connsiteY9" fmla="*/ 493267 h 1019679"/>
              <a:gd name="connsiteX10" fmla="*/ 1381125 w 1534150"/>
              <a:gd name="connsiteY10" fmla="*/ 486123 h 1019679"/>
              <a:gd name="connsiteX11" fmla="*/ 1335881 w 1534150"/>
              <a:gd name="connsiteY11" fmla="*/ 476598 h 1019679"/>
              <a:gd name="connsiteX12" fmla="*/ 1321593 w 1534150"/>
              <a:gd name="connsiteY12" fmla="*/ 474216 h 1019679"/>
              <a:gd name="connsiteX13" fmla="*/ 1307306 w 1534150"/>
              <a:gd name="connsiteY13" fmla="*/ 469454 h 1019679"/>
              <a:gd name="connsiteX14" fmla="*/ 1281112 w 1534150"/>
              <a:gd name="connsiteY14" fmla="*/ 471835 h 1019679"/>
              <a:gd name="connsiteX15" fmla="*/ 1266824 w 1534150"/>
              <a:gd name="connsiteY15" fmla="*/ 467073 h 1019679"/>
              <a:gd name="connsiteX16" fmla="*/ 1245394 w 1534150"/>
              <a:gd name="connsiteY16" fmla="*/ 469454 h 1019679"/>
              <a:gd name="connsiteX17" fmla="*/ 1219200 w 1534150"/>
              <a:gd name="connsiteY17" fmla="*/ 462311 h 1019679"/>
              <a:gd name="connsiteX18" fmla="*/ 1190624 w 1534150"/>
              <a:gd name="connsiteY18" fmla="*/ 467073 h 1019679"/>
              <a:gd name="connsiteX19" fmla="*/ 1133474 w 1534150"/>
              <a:gd name="connsiteY19" fmla="*/ 469454 h 1019679"/>
              <a:gd name="connsiteX20" fmla="*/ 1059656 w 1534150"/>
              <a:gd name="connsiteY20" fmla="*/ 462311 h 1019679"/>
              <a:gd name="connsiteX21" fmla="*/ 942974 w 1534150"/>
              <a:gd name="connsiteY21" fmla="*/ 467072 h 1019679"/>
              <a:gd name="connsiteX22" fmla="*/ 876300 w 1534150"/>
              <a:gd name="connsiteY22" fmla="*/ 478979 h 1019679"/>
              <a:gd name="connsiteX23" fmla="*/ 862012 w 1534150"/>
              <a:gd name="connsiteY23" fmla="*/ 478980 h 1019679"/>
              <a:gd name="connsiteX24" fmla="*/ 842962 w 1534150"/>
              <a:gd name="connsiteY24" fmla="*/ 486122 h 1019679"/>
              <a:gd name="connsiteX25" fmla="*/ 828674 w 1534150"/>
              <a:gd name="connsiteY25" fmla="*/ 490884 h 1019679"/>
              <a:gd name="connsiteX26" fmla="*/ 814386 w 1534150"/>
              <a:gd name="connsiteY26" fmla="*/ 493267 h 1019679"/>
              <a:gd name="connsiteX27" fmla="*/ 807243 w 1534150"/>
              <a:gd name="connsiteY27" fmla="*/ 490886 h 1019679"/>
              <a:gd name="connsiteX28" fmla="*/ 792956 w 1534150"/>
              <a:gd name="connsiteY28" fmla="*/ 498029 h 1019679"/>
              <a:gd name="connsiteX29" fmla="*/ 795338 w 1534150"/>
              <a:gd name="connsiteY29" fmla="*/ 498029 h 1019679"/>
              <a:gd name="connsiteX30" fmla="*/ 781050 w 1534150"/>
              <a:gd name="connsiteY30" fmla="*/ 500411 h 1019679"/>
              <a:gd name="connsiteX31" fmla="*/ 759618 w 1534150"/>
              <a:gd name="connsiteY31" fmla="*/ 512316 h 1019679"/>
              <a:gd name="connsiteX32" fmla="*/ 752475 w 1534150"/>
              <a:gd name="connsiteY32" fmla="*/ 509935 h 1019679"/>
              <a:gd name="connsiteX33" fmla="*/ 762000 w 1534150"/>
              <a:gd name="connsiteY33" fmla="*/ 505172 h 1019679"/>
              <a:gd name="connsiteX34" fmla="*/ 707232 w 1534150"/>
              <a:gd name="connsiteY34" fmla="*/ 517079 h 1019679"/>
              <a:gd name="connsiteX35" fmla="*/ 726280 w 1534150"/>
              <a:gd name="connsiteY35" fmla="*/ 512315 h 1019679"/>
              <a:gd name="connsiteX36" fmla="*/ 692943 w 1534150"/>
              <a:gd name="connsiteY36" fmla="*/ 524224 h 1019679"/>
              <a:gd name="connsiteX37" fmla="*/ 666750 w 1534150"/>
              <a:gd name="connsiteY37" fmla="*/ 540891 h 1019679"/>
              <a:gd name="connsiteX38" fmla="*/ 616741 w 1534150"/>
              <a:gd name="connsiteY38" fmla="*/ 555181 h 1019679"/>
              <a:gd name="connsiteX39" fmla="*/ 588168 w 1534150"/>
              <a:gd name="connsiteY39" fmla="*/ 567085 h 1019679"/>
              <a:gd name="connsiteX40" fmla="*/ 581025 w 1534150"/>
              <a:gd name="connsiteY40" fmla="*/ 571848 h 1019679"/>
              <a:gd name="connsiteX41" fmla="*/ 571499 w 1534150"/>
              <a:gd name="connsiteY41" fmla="*/ 569467 h 1019679"/>
              <a:gd name="connsiteX42" fmla="*/ 614362 w 1534150"/>
              <a:gd name="connsiteY42" fmla="*/ 552798 h 1019679"/>
              <a:gd name="connsiteX43" fmla="*/ 640556 w 1534150"/>
              <a:gd name="connsiteY43" fmla="*/ 548036 h 1019679"/>
              <a:gd name="connsiteX44" fmla="*/ 550068 w 1534150"/>
              <a:gd name="connsiteY44" fmla="*/ 588516 h 1019679"/>
              <a:gd name="connsiteX45" fmla="*/ 531019 w 1534150"/>
              <a:gd name="connsiteY45" fmla="*/ 593279 h 1019679"/>
              <a:gd name="connsiteX46" fmla="*/ 519112 w 1534150"/>
              <a:gd name="connsiteY46" fmla="*/ 602804 h 1019679"/>
              <a:gd name="connsiteX47" fmla="*/ 509587 w 1534150"/>
              <a:gd name="connsiteY47" fmla="*/ 609948 h 1019679"/>
              <a:gd name="connsiteX48" fmla="*/ 492918 w 1534150"/>
              <a:gd name="connsiteY48" fmla="*/ 621854 h 1019679"/>
              <a:gd name="connsiteX49" fmla="*/ 476249 w 1534150"/>
              <a:gd name="connsiteY49" fmla="*/ 631379 h 1019679"/>
              <a:gd name="connsiteX50" fmla="*/ 442912 w 1534150"/>
              <a:gd name="connsiteY50" fmla="*/ 650429 h 1019679"/>
              <a:gd name="connsiteX51" fmla="*/ 433388 w 1534150"/>
              <a:gd name="connsiteY51" fmla="*/ 655191 h 1019679"/>
              <a:gd name="connsiteX52" fmla="*/ 454819 w 1534150"/>
              <a:gd name="connsiteY52" fmla="*/ 640904 h 1019679"/>
              <a:gd name="connsiteX53" fmla="*/ 409574 w 1534150"/>
              <a:gd name="connsiteY53" fmla="*/ 674242 h 1019679"/>
              <a:gd name="connsiteX54" fmla="*/ 402431 w 1534150"/>
              <a:gd name="connsiteY54" fmla="*/ 683766 h 1019679"/>
              <a:gd name="connsiteX55" fmla="*/ 388143 w 1534150"/>
              <a:gd name="connsiteY55" fmla="*/ 688529 h 1019679"/>
              <a:gd name="connsiteX56" fmla="*/ 366712 w 1534150"/>
              <a:gd name="connsiteY56" fmla="*/ 702816 h 1019679"/>
              <a:gd name="connsiteX57" fmla="*/ 352424 w 1534150"/>
              <a:gd name="connsiteY57" fmla="*/ 714722 h 1019679"/>
              <a:gd name="connsiteX58" fmla="*/ 338137 w 1534150"/>
              <a:gd name="connsiteY58" fmla="*/ 729010 h 1019679"/>
              <a:gd name="connsiteX59" fmla="*/ 335756 w 1534150"/>
              <a:gd name="connsiteY59" fmla="*/ 745678 h 1019679"/>
              <a:gd name="connsiteX60" fmla="*/ 316705 w 1534150"/>
              <a:gd name="connsiteY60" fmla="*/ 750441 h 1019679"/>
              <a:gd name="connsiteX61" fmla="*/ 302418 w 1534150"/>
              <a:gd name="connsiteY61" fmla="*/ 762348 h 1019679"/>
              <a:gd name="connsiteX62" fmla="*/ 285749 w 1534150"/>
              <a:gd name="connsiteY62" fmla="*/ 774254 h 1019679"/>
              <a:gd name="connsiteX63" fmla="*/ 276225 w 1534150"/>
              <a:gd name="connsiteY63" fmla="*/ 800448 h 1019679"/>
              <a:gd name="connsiteX64" fmla="*/ 264318 w 1534150"/>
              <a:gd name="connsiteY64" fmla="*/ 821879 h 1019679"/>
              <a:gd name="connsiteX65" fmla="*/ 254793 w 1534150"/>
              <a:gd name="connsiteY65" fmla="*/ 829023 h 1019679"/>
              <a:gd name="connsiteX66" fmla="*/ 242887 w 1534150"/>
              <a:gd name="connsiteY66" fmla="*/ 845691 h 1019679"/>
              <a:gd name="connsiteX67" fmla="*/ 226218 w 1534150"/>
              <a:gd name="connsiteY67" fmla="*/ 864741 h 1019679"/>
              <a:gd name="connsiteX68" fmla="*/ 211931 w 1534150"/>
              <a:gd name="connsiteY68" fmla="*/ 869504 h 1019679"/>
              <a:gd name="connsiteX69" fmla="*/ 202406 w 1534150"/>
              <a:gd name="connsiteY69" fmla="*/ 888554 h 1019679"/>
              <a:gd name="connsiteX70" fmla="*/ 202406 w 1534150"/>
              <a:gd name="connsiteY70" fmla="*/ 888555 h 1019679"/>
              <a:gd name="connsiteX71" fmla="*/ 183355 w 1534150"/>
              <a:gd name="connsiteY71" fmla="*/ 907604 h 1019679"/>
              <a:gd name="connsiteX72" fmla="*/ 171449 w 1534150"/>
              <a:gd name="connsiteY72" fmla="*/ 929035 h 1019679"/>
              <a:gd name="connsiteX73" fmla="*/ 154781 w 1534150"/>
              <a:gd name="connsiteY73" fmla="*/ 950467 h 1019679"/>
              <a:gd name="connsiteX74" fmla="*/ 138112 w 1534150"/>
              <a:gd name="connsiteY74" fmla="*/ 969516 h 1019679"/>
              <a:gd name="connsiteX75" fmla="*/ 123824 w 1534150"/>
              <a:gd name="connsiteY75" fmla="*/ 983804 h 1019679"/>
              <a:gd name="connsiteX76" fmla="*/ 104775 w 1534150"/>
              <a:gd name="connsiteY76" fmla="*/ 1019523 h 1019679"/>
              <a:gd name="connsiteX77" fmla="*/ 59531 w 1534150"/>
              <a:gd name="connsiteY77" fmla="*/ 998091 h 1019679"/>
              <a:gd name="connsiteX78" fmla="*/ 33337 w 1534150"/>
              <a:gd name="connsiteY78" fmla="*/ 995710 h 1019679"/>
              <a:gd name="connsiteX79" fmla="*/ 26193 w 1534150"/>
              <a:gd name="connsiteY79" fmla="*/ 983804 h 1019679"/>
              <a:gd name="connsiteX80" fmla="*/ 19050 w 1534150"/>
              <a:gd name="connsiteY80" fmla="*/ 974279 h 1019679"/>
              <a:gd name="connsiteX81" fmla="*/ 4762 w 1534150"/>
              <a:gd name="connsiteY81" fmla="*/ 933798 h 1019679"/>
              <a:gd name="connsiteX82" fmla="*/ 0 w 1534150"/>
              <a:gd name="connsiteY82" fmla="*/ 912366 h 1019679"/>
              <a:gd name="connsiteX83" fmla="*/ 2381 w 1534150"/>
              <a:gd name="connsiteY83" fmla="*/ 874266 h 1019679"/>
              <a:gd name="connsiteX84" fmla="*/ 4762 w 1534150"/>
              <a:gd name="connsiteY84" fmla="*/ 855216 h 1019679"/>
              <a:gd name="connsiteX85" fmla="*/ 38100 w 1534150"/>
              <a:gd name="connsiteY85" fmla="*/ 774254 h 1019679"/>
              <a:gd name="connsiteX86" fmla="*/ 50006 w 1534150"/>
              <a:gd name="connsiteY86" fmla="*/ 745679 h 1019679"/>
              <a:gd name="connsiteX87" fmla="*/ 59531 w 1534150"/>
              <a:gd name="connsiteY87" fmla="*/ 717104 h 1019679"/>
              <a:gd name="connsiteX88" fmla="*/ 71437 w 1534150"/>
              <a:gd name="connsiteY88" fmla="*/ 700435 h 1019679"/>
              <a:gd name="connsiteX89" fmla="*/ 80962 w 1534150"/>
              <a:gd name="connsiteY89" fmla="*/ 681385 h 1019679"/>
              <a:gd name="connsiteX90" fmla="*/ 95250 w 1534150"/>
              <a:gd name="connsiteY90" fmla="*/ 659954 h 1019679"/>
              <a:gd name="connsiteX91" fmla="*/ 107156 w 1534150"/>
              <a:gd name="connsiteY91" fmla="*/ 636141 h 1019679"/>
              <a:gd name="connsiteX92" fmla="*/ 150018 w 1534150"/>
              <a:gd name="connsiteY92" fmla="*/ 586135 h 1019679"/>
              <a:gd name="connsiteX93" fmla="*/ 190500 w 1534150"/>
              <a:gd name="connsiteY93" fmla="*/ 517079 h 1019679"/>
              <a:gd name="connsiteX94" fmla="*/ 207168 w 1534150"/>
              <a:gd name="connsiteY94" fmla="*/ 488504 h 1019679"/>
              <a:gd name="connsiteX95" fmla="*/ 223837 w 1534150"/>
              <a:gd name="connsiteY95" fmla="*/ 469454 h 1019679"/>
              <a:gd name="connsiteX96" fmla="*/ 242887 w 1534150"/>
              <a:gd name="connsiteY96" fmla="*/ 438498 h 1019679"/>
              <a:gd name="connsiteX97" fmla="*/ 273843 w 1534150"/>
              <a:gd name="connsiteY97" fmla="*/ 405160 h 1019679"/>
              <a:gd name="connsiteX98" fmla="*/ 297656 w 1534150"/>
              <a:gd name="connsiteY98" fmla="*/ 376585 h 1019679"/>
              <a:gd name="connsiteX99" fmla="*/ 314325 w 1534150"/>
              <a:gd name="connsiteY99" fmla="*/ 359916 h 1019679"/>
              <a:gd name="connsiteX100" fmla="*/ 323850 w 1534150"/>
              <a:gd name="connsiteY100" fmla="*/ 345629 h 1019679"/>
              <a:gd name="connsiteX101" fmla="*/ 342899 w 1534150"/>
              <a:gd name="connsiteY101" fmla="*/ 283717 h 1019679"/>
              <a:gd name="connsiteX102" fmla="*/ 347662 w 1534150"/>
              <a:gd name="connsiteY102" fmla="*/ 183703 h 1019679"/>
              <a:gd name="connsiteX103" fmla="*/ 326231 w 1534150"/>
              <a:gd name="connsiteY103" fmla="*/ 347 h 1019679"/>
              <a:gd name="connsiteX104" fmla="*/ 509587 w 1534150"/>
              <a:gd name="connsiteY104" fmla="*/ 233710 h 1019679"/>
              <a:gd name="connsiteX105" fmla="*/ 571500 w 1534150"/>
              <a:gd name="connsiteY105" fmla="*/ 221804 h 1019679"/>
              <a:gd name="connsiteX106" fmla="*/ 676275 w 1534150"/>
              <a:gd name="connsiteY106" fmla="*/ 217041 h 1019679"/>
              <a:gd name="connsiteX107" fmla="*/ 804862 w 1534150"/>
              <a:gd name="connsiteY107" fmla="*/ 217042 h 1019679"/>
              <a:gd name="connsiteX108" fmla="*/ 1021556 w 1534150"/>
              <a:gd name="connsiteY108" fmla="*/ 224185 h 1019679"/>
              <a:gd name="connsiteX109" fmla="*/ 1085850 w 1534150"/>
              <a:gd name="connsiteY109" fmla="*/ 233710 h 1019679"/>
              <a:gd name="connsiteX110" fmla="*/ 1109662 w 1534150"/>
              <a:gd name="connsiteY110" fmla="*/ 238473 h 1019679"/>
              <a:gd name="connsiteX111" fmla="*/ 1138237 w 1534150"/>
              <a:gd name="connsiteY111" fmla="*/ 245616 h 1019679"/>
              <a:gd name="connsiteX112" fmla="*/ 1164431 w 1534150"/>
              <a:gd name="connsiteY112" fmla="*/ 250379 h 1019679"/>
              <a:gd name="connsiteX113" fmla="*/ 1185862 w 1534150"/>
              <a:gd name="connsiteY113" fmla="*/ 259904 h 1019679"/>
              <a:gd name="connsiteX114" fmla="*/ 1247775 w 1534150"/>
              <a:gd name="connsiteY114" fmla="*/ 281335 h 1019679"/>
              <a:gd name="connsiteX115" fmla="*/ 1302543 w 1534150"/>
              <a:gd name="connsiteY115" fmla="*/ 305148 h 1019679"/>
              <a:gd name="connsiteX116" fmla="*/ 1352550 w 1534150"/>
              <a:gd name="connsiteY116" fmla="*/ 331341 h 1019679"/>
              <a:gd name="connsiteX117" fmla="*/ 1395412 w 1534150"/>
              <a:gd name="connsiteY117" fmla="*/ 350391 h 1019679"/>
              <a:gd name="connsiteX118" fmla="*/ 1412081 w 1534150"/>
              <a:gd name="connsiteY118" fmla="*/ 357535 h 1019679"/>
              <a:gd name="connsiteX119" fmla="*/ 1426368 w 1534150"/>
              <a:gd name="connsiteY119" fmla="*/ 364679 h 1019679"/>
              <a:gd name="connsiteX120" fmla="*/ 1447800 w 1534150"/>
              <a:gd name="connsiteY120" fmla="*/ 374204 h 1019679"/>
              <a:gd name="connsiteX121" fmla="*/ 1466850 w 1534150"/>
              <a:gd name="connsiteY121" fmla="*/ 390873 h 1019679"/>
              <a:gd name="connsiteX122" fmla="*/ 1490662 w 1534150"/>
              <a:gd name="connsiteY122" fmla="*/ 407541 h 1019679"/>
              <a:gd name="connsiteX123" fmla="*/ 1495425 w 1534150"/>
              <a:gd name="connsiteY123" fmla="*/ 414685 h 1019679"/>
              <a:gd name="connsiteX124" fmla="*/ 1516856 w 1534150"/>
              <a:gd name="connsiteY124" fmla="*/ 431354 h 1019679"/>
              <a:gd name="connsiteX125" fmla="*/ 1521618 w 1534150"/>
              <a:gd name="connsiteY125" fmla="*/ 443260 h 1019679"/>
              <a:gd name="connsiteX126" fmla="*/ 1526381 w 1534150"/>
              <a:gd name="connsiteY126" fmla="*/ 452785 h 1019679"/>
              <a:gd name="connsiteX127" fmla="*/ 1528762 w 1534150"/>
              <a:gd name="connsiteY127" fmla="*/ 462310 h 1019679"/>
              <a:gd name="connsiteX128" fmla="*/ 1531143 w 1534150"/>
              <a:gd name="connsiteY128" fmla="*/ 486123 h 1019679"/>
              <a:gd name="connsiteX129" fmla="*/ 1531143 w 1534150"/>
              <a:gd name="connsiteY129" fmla="*/ 517079 h 1019679"/>
              <a:gd name="connsiteX130" fmla="*/ 1512093 w 1534150"/>
              <a:gd name="connsiteY130" fmla="*/ 533748 h 1019679"/>
              <a:gd name="connsiteX131" fmla="*/ 1502568 w 1534150"/>
              <a:gd name="connsiteY131" fmla="*/ 526604 h 1019679"/>
              <a:gd name="connsiteX0" fmla="*/ 1502568 w 1534150"/>
              <a:gd name="connsiteY0" fmla="*/ 526604 h 1019679"/>
              <a:gd name="connsiteX1" fmla="*/ 1490662 w 1534150"/>
              <a:gd name="connsiteY1" fmla="*/ 524223 h 1019679"/>
              <a:gd name="connsiteX2" fmla="*/ 1481137 w 1534150"/>
              <a:gd name="connsiteY2" fmla="*/ 517079 h 1019679"/>
              <a:gd name="connsiteX3" fmla="*/ 1473993 w 1534150"/>
              <a:gd name="connsiteY3" fmla="*/ 514698 h 1019679"/>
              <a:gd name="connsiteX4" fmla="*/ 1464468 w 1534150"/>
              <a:gd name="connsiteY4" fmla="*/ 507554 h 1019679"/>
              <a:gd name="connsiteX5" fmla="*/ 1450181 w 1534150"/>
              <a:gd name="connsiteY5" fmla="*/ 502791 h 1019679"/>
              <a:gd name="connsiteX6" fmla="*/ 1433512 w 1534150"/>
              <a:gd name="connsiteY6" fmla="*/ 495648 h 1019679"/>
              <a:gd name="connsiteX7" fmla="*/ 1419225 w 1534150"/>
              <a:gd name="connsiteY7" fmla="*/ 490885 h 1019679"/>
              <a:gd name="connsiteX8" fmla="*/ 1412081 w 1534150"/>
              <a:gd name="connsiteY8" fmla="*/ 488504 h 1019679"/>
              <a:gd name="connsiteX9" fmla="*/ 1402556 w 1534150"/>
              <a:gd name="connsiteY9" fmla="*/ 493267 h 1019679"/>
              <a:gd name="connsiteX10" fmla="*/ 1381125 w 1534150"/>
              <a:gd name="connsiteY10" fmla="*/ 486123 h 1019679"/>
              <a:gd name="connsiteX11" fmla="*/ 1335881 w 1534150"/>
              <a:gd name="connsiteY11" fmla="*/ 476598 h 1019679"/>
              <a:gd name="connsiteX12" fmla="*/ 1321593 w 1534150"/>
              <a:gd name="connsiteY12" fmla="*/ 474216 h 1019679"/>
              <a:gd name="connsiteX13" fmla="*/ 1307306 w 1534150"/>
              <a:gd name="connsiteY13" fmla="*/ 469454 h 1019679"/>
              <a:gd name="connsiteX14" fmla="*/ 1281112 w 1534150"/>
              <a:gd name="connsiteY14" fmla="*/ 471835 h 1019679"/>
              <a:gd name="connsiteX15" fmla="*/ 1266824 w 1534150"/>
              <a:gd name="connsiteY15" fmla="*/ 467073 h 1019679"/>
              <a:gd name="connsiteX16" fmla="*/ 1245394 w 1534150"/>
              <a:gd name="connsiteY16" fmla="*/ 469454 h 1019679"/>
              <a:gd name="connsiteX17" fmla="*/ 1219200 w 1534150"/>
              <a:gd name="connsiteY17" fmla="*/ 462311 h 1019679"/>
              <a:gd name="connsiteX18" fmla="*/ 1190624 w 1534150"/>
              <a:gd name="connsiteY18" fmla="*/ 467073 h 1019679"/>
              <a:gd name="connsiteX19" fmla="*/ 1133474 w 1534150"/>
              <a:gd name="connsiteY19" fmla="*/ 469454 h 1019679"/>
              <a:gd name="connsiteX20" fmla="*/ 1059656 w 1534150"/>
              <a:gd name="connsiteY20" fmla="*/ 462311 h 1019679"/>
              <a:gd name="connsiteX21" fmla="*/ 942974 w 1534150"/>
              <a:gd name="connsiteY21" fmla="*/ 467072 h 1019679"/>
              <a:gd name="connsiteX22" fmla="*/ 876300 w 1534150"/>
              <a:gd name="connsiteY22" fmla="*/ 478979 h 1019679"/>
              <a:gd name="connsiteX23" fmla="*/ 862012 w 1534150"/>
              <a:gd name="connsiteY23" fmla="*/ 478980 h 1019679"/>
              <a:gd name="connsiteX24" fmla="*/ 842962 w 1534150"/>
              <a:gd name="connsiteY24" fmla="*/ 486122 h 1019679"/>
              <a:gd name="connsiteX25" fmla="*/ 828674 w 1534150"/>
              <a:gd name="connsiteY25" fmla="*/ 490884 h 1019679"/>
              <a:gd name="connsiteX26" fmla="*/ 814386 w 1534150"/>
              <a:gd name="connsiteY26" fmla="*/ 493267 h 1019679"/>
              <a:gd name="connsiteX27" fmla="*/ 807243 w 1534150"/>
              <a:gd name="connsiteY27" fmla="*/ 490886 h 1019679"/>
              <a:gd name="connsiteX28" fmla="*/ 792956 w 1534150"/>
              <a:gd name="connsiteY28" fmla="*/ 498029 h 1019679"/>
              <a:gd name="connsiteX29" fmla="*/ 795338 w 1534150"/>
              <a:gd name="connsiteY29" fmla="*/ 498029 h 1019679"/>
              <a:gd name="connsiteX30" fmla="*/ 781050 w 1534150"/>
              <a:gd name="connsiteY30" fmla="*/ 500411 h 1019679"/>
              <a:gd name="connsiteX31" fmla="*/ 759618 w 1534150"/>
              <a:gd name="connsiteY31" fmla="*/ 512316 h 1019679"/>
              <a:gd name="connsiteX32" fmla="*/ 752475 w 1534150"/>
              <a:gd name="connsiteY32" fmla="*/ 509935 h 1019679"/>
              <a:gd name="connsiteX33" fmla="*/ 762000 w 1534150"/>
              <a:gd name="connsiteY33" fmla="*/ 505172 h 1019679"/>
              <a:gd name="connsiteX34" fmla="*/ 707232 w 1534150"/>
              <a:gd name="connsiteY34" fmla="*/ 517079 h 1019679"/>
              <a:gd name="connsiteX35" fmla="*/ 726280 w 1534150"/>
              <a:gd name="connsiteY35" fmla="*/ 512315 h 1019679"/>
              <a:gd name="connsiteX36" fmla="*/ 692943 w 1534150"/>
              <a:gd name="connsiteY36" fmla="*/ 524224 h 1019679"/>
              <a:gd name="connsiteX37" fmla="*/ 666750 w 1534150"/>
              <a:gd name="connsiteY37" fmla="*/ 540891 h 1019679"/>
              <a:gd name="connsiteX38" fmla="*/ 616741 w 1534150"/>
              <a:gd name="connsiteY38" fmla="*/ 555181 h 1019679"/>
              <a:gd name="connsiteX39" fmla="*/ 588168 w 1534150"/>
              <a:gd name="connsiteY39" fmla="*/ 567085 h 1019679"/>
              <a:gd name="connsiteX40" fmla="*/ 581025 w 1534150"/>
              <a:gd name="connsiteY40" fmla="*/ 571848 h 1019679"/>
              <a:gd name="connsiteX41" fmla="*/ 571499 w 1534150"/>
              <a:gd name="connsiteY41" fmla="*/ 569467 h 1019679"/>
              <a:gd name="connsiteX42" fmla="*/ 614362 w 1534150"/>
              <a:gd name="connsiteY42" fmla="*/ 552798 h 1019679"/>
              <a:gd name="connsiteX43" fmla="*/ 640556 w 1534150"/>
              <a:gd name="connsiteY43" fmla="*/ 548036 h 1019679"/>
              <a:gd name="connsiteX44" fmla="*/ 550068 w 1534150"/>
              <a:gd name="connsiteY44" fmla="*/ 588516 h 1019679"/>
              <a:gd name="connsiteX45" fmla="*/ 531019 w 1534150"/>
              <a:gd name="connsiteY45" fmla="*/ 593279 h 1019679"/>
              <a:gd name="connsiteX46" fmla="*/ 519112 w 1534150"/>
              <a:gd name="connsiteY46" fmla="*/ 602804 h 1019679"/>
              <a:gd name="connsiteX47" fmla="*/ 509587 w 1534150"/>
              <a:gd name="connsiteY47" fmla="*/ 609948 h 1019679"/>
              <a:gd name="connsiteX48" fmla="*/ 492918 w 1534150"/>
              <a:gd name="connsiteY48" fmla="*/ 621854 h 1019679"/>
              <a:gd name="connsiteX49" fmla="*/ 476249 w 1534150"/>
              <a:gd name="connsiteY49" fmla="*/ 631379 h 1019679"/>
              <a:gd name="connsiteX50" fmla="*/ 442912 w 1534150"/>
              <a:gd name="connsiteY50" fmla="*/ 650429 h 1019679"/>
              <a:gd name="connsiteX51" fmla="*/ 433388 w 1534150"/>
              <a:gd name="connsiteY51" fmla="*/ 655191 h 1019679"/>
              <a:gd name="connsiteX52" fmla="*/ 454819 w 1534150"/>
              <a:gd name="connsiteY52" fmla="*/ 640904 h 1019679"/>
              <a:gd name="connsiteX53" fmla="*/ 409574 w 1534150"/>
              <a:gd name="connsiteY53" fmla="*/ 674242 h 1019679"/>
              <a:gd name="connsiteX54" fmla="*/ 402431 w 1534150"/>
              <a:gd name="connsiteY54" fmla="*/ 683766 h 1019679"/>
              <a:gd name="connsiteX55" fmla="*/ 388143 w 1534150"/>
              <a:gd name="connsiteY55" fmla="*/ 688529 h 1019679"/>
              <a:gd name="connsiteX56" fmla="*/ 366712 w 1534150"/>
              <a:gd name="connsiteY56" fmla="*/ 702816 h 1019679"/>
              <a:gd name="connsiteX57" fmla="*/ 352424 w 1534150"/>
              <a:gd name="connsiteY57" fmla="*/ 714722 h 1019679"/>
              <a:gd name="connsiteX58" fmla="*/ 338137 w 1534150"/>
              <a:gd name="connsiteY58" fmla="*/ 729010 h 1019679"/>
              <a:gd name="connsiteX59" fmla="*/ 335756 w 1534150"/>
              <a:gd name="connsiteY59" fmla="*/ 745678 h 1019679"/>
              <a:gd name="connsiteX60" fmla="*/ 316705 w 1534150"/>
              <a:gd name="connsiteY60" fmla="*/ 750441 h 1019679"/>
              <a:gd name="connsiteX61" fmla="*/ 302418 w 1534150"/>
              <a:gd name="connsiteY61" fmla="*/ 762348 h 1019679"/>
              <a:gd name="connsiteX62" fmla="*/ 285749 w 1534150"/>
              <a:gd name="connsiteY62" fmla="*/ 774254 h 1019679"/>
              <a:gd name="connsiteX63" fmla="*/ 276225 w 1534150"/>
              <a:gd name="connsiteY63" fmla="*/ 800448 h 1019679"/>
              <a:gd name="connsiteX64" fmla="*/ 264318 w 1534150"/>
              <a:gd name="connsiteY64" fmla="*/ 821879 h 1019679"/>
              <a:gd name="connsiteX65" fmla="*/ 254793 w 1534150"/>
              <a:gd name="connsiteY65" fmla="*/ 829023 h 1019679"/>
              <a:gd name="connsiteX66" fmla="*/ 242887 w 1534150"/>
              <a:gd name="connsiteY66" fmla="*/ 845691 h 1019679"/>
              <a:gd name="connsiteX67" fmla="*/ 226218 w 1534150"/>
              <a:gd name="connsiteY67" fmla="*/ 864741 h 1019679"/>
              <a:gd name="connsiteX68" fmla="*/ 211931 w 1534150"/>
              <a:gd name="connsiteY68" fmla="*/ 869504 h 1019679"/>
              <a:gd name="connsiteX69" fmla="*/ 202406 w 1534150"/>
              <a:gd name="connsiteY69" fmla="*/ 888554 h 1019679"/>
              <a:gd name="connsiteX70" fmla="*/ 202406 w 1534150"/>
              <a:gd name="connsiteY70" fmla="*/ 888555 h 1019679"/>
              <a:gd name="connsiteX71" fmla="*/ 183355 w 1534150"/>
              <a:gd name="connsiteY71" fmla="*/ 907604 h 1019679"/>
              <a:gd name="connsiteX72" fmla="*/ 171449 w 1534150"/>
              <a:gd name="connsiteY72" fmla="*/ 929035 h 1019679"/>
              <a:gd name="connsiteX73" fmla="*/ 154781 w 1534150"/>
              <a:gd name="connsiteY73" fmla="*/ 950467 h 1019679"/>
              <a:gd name="connsiteX74" fmla="*/ 138112 w 1534150"/>
              <a:gd name="connsiteY74" fmla="*/ 969516 h 1019679"/>
              <a:gd name="connsiteX75" fmla="*/ 123824 w 1534150"/>
              <a:gd name="connsiteY75" fmla="*/ 983804 h 1019679"/>
              <a:gd name="connsiteX76" fmla="*/ 104775 w 1534150"/>
              <a:gd name="connsiteY76" fmla="*/ 1019523 h 1019679"/>
              <a:gd name="connsiteX77" fmla="*/ 59531 w 1534150"/>
              <a:gd name="connsiteY77" fmla="*/ 998091 h 1019679"/>
              <a:gd name="connsiteX78" fmla="*/ 33337 w 1534150"/>
              <a:gd name="connsiteY78" fmla="*/ 995710 h 1019679"/>
              <a:gd name="connsiteX79" fmla="*/ 26193 w 1534150"/>
              <a:gd name="connsiteY79" fmla="*/ 983804 h 1019679"/>
              <a:gd name="connsiteX80" fmla="*/ 19050 w 1534150"/>
              <a:gd name="connsiteY80" fmla="*/ 974279 h 1019679"/>
              <a:gd name="connsiteX81" fmla="*/ 4762 w 1534150"/>
              <a:gd name="connsiteY81" fmla="*/ 933798 h 1019679"/>
              <a:gd name="connsiteX82" fmla="*/ 0 w 1534150"/>
              <a:gd name="connsiteY82" fmla="*/ 912366 h 1019679"/>
              <a:gd name="connsiteX83" fmla="*/ 2381 w 1534150"/>
              <a:gd name="connsiteY83" fmla="*/ 874266 h 1019679"/>
              <a:gd name="connsiteX84" fmla="*/ 4762 w 1534150"/>
              <a:gd name="connsiteY84" fmla="*/ 855216 h 1019679"/>
              <a:gd name="connsiteX85" fmla="*/ 38100 w 1534150"/>
              <a:gd name="connsiteY85" fmla="*/ 774254 h 1019679"/>
              <a:gd name="connsiteX86" fmla="*/ 50006 w 1534150"/>
              <a:gd name="connsiteY86" fmla="*/ 745679 h 1019679"/>
              <a:gd name="connsiteX87" fmla="*/ 59531 w 1534150"/>
              <a:gd name="connsiteY87" fmla="*/ 717104 h 1019679"/>
              <a:gd name="connsiteX88" fmla="*/ 71437 w 1534150"/>
              <a:gd name="connsiteY88" fmla="*/ 700435 h 1019679"/>
              <a:gd name="connsiteX89" fmla="*/ 80962 w 1534150"/>
              <a:gd name="connsiteY89" fmla="*/ 681385 h 1019679"/>
              <a:gd name="connsiteX90" fmla="*/ 95250 w 1534150"/>
              <a:gd name="connsiteY90" fmla="*/ 659954 h 1019679"/>
              <a:gd name="connsiteX91" fmla="*/ 107156 w 1534150"/>
              <a:gd name="connsiteY91" fmla="*/ 636141 h 1019679"/>
              <a:gd name="connsiteX92" fmla="*/ 150018 w 1534150"/>
              <a:gd name="connsiteY92" fmla="*/ 586135 h 1019679"/>
              <a:gd name="connsiteX93" fmla="*/ 190500 w 1534150"/>
              <a:gd name="connsiteY93" fmla="*/ 517079 h 1019679"/>
              <a:gd name="connsiteX94" fmla="*/ 207168 w 1534150"/>
              <a:gd name="connsiteY94" fmla="*/ 488504 h 1019679"/>
              <a:gd name="connsiteX95" fmla="*/ 223837 w 1534150"/>
              <a:gd name="connsiteY95" fmla="*/ 469454 h 1019679"/>
              <a:gd name="connsiteX96" fmla="*/ 242887 w 1534150"/>
              <a:gd name="connsiteY96" fmla="*/ 438498 h 1019679"/>
              <a:gd name="connsiteX97" fmla="*/ 273843 w 1534150"/>
              <a:gd name="connsiteY97" fmla="*/ 405160 h 1019679"/>
              <a:gd name="connsiteX98" fmla="*/ 297656 w 1534150"/>
              <a:gd name="connsiteY98" fmla="*/ 376585 h 1019679"/>
              <a:gd name="connsiteX99" fmla="*/ 314325 w 1534150"/>
              <a:gd name="connsiteY99" fmla="*/ 359916 h 1019679"/>
              <a:gd name="connsiteX100" fmla="*/ 323850 w 1534150"/>
              <a:gd name="connsiteY100" fmla="*/ 345629 h 1019679"/>
              <a:gd name="connsiteX101" fmla="*/ 342899 w 1534150"/>
              <a:gd name="connsiteY101" fmla="*/ 283717 h 1019679"/>
              <a:gd name="connsiteX102" fmla="*/ 347662 w 1534150"/>
              <a:gd name="connsiteY102" fmla="*/ 183703 h 1019679"/>
              <a:gd name="connsiteX103" fmla="*/ 326231 w 1534150"/>
              <a:gd name="connsiteY103" fmla="*/ 347 h 1019679"/>
              <a:gd name="connsiteX104" fmla="*/ 509587 w 1534150"/>
              <a:gd name="connsiteY104" fmla="*/ 233710 h 1019679"/>
              <a:gd name="connsiteX105" fmla="*/ 571500 w 1534150"/>
              <a:gd name="connsiteY105" fmla="*/ 221804 h 1019679"/>
              <a:gd name="connsiteX106" fmla="*/ 681037 w 1534150"/>
              <a:gd name="connsiteY106" fmla="*/ 164654 h 1019679"/>
              <a:gd name="connsiteX107" fmla="*/ 804862 w 1534150"/>
              <a:gd name="connsiteY107" fmla="*/ 217042 h 1019679"/>
              <a:gd name="connsiteX108" fmla="*/ 1021556 w 1534150"/>
              <a:gd name="connsiteY108" fmla="*/ 224185 h 1019679"/>
              <a:gd name="connsiteX109" fmla="*/ 1085850 w 1534150"/>
              <a:gd name="connsiteY109" fmla="*/ 233710 h 1019679"/>
              <a:gd name="connsiteX110" fmla="*/ 1109662 w 1534150"/>
              <a:gd name="connsiteY110" fmla="*/ 238473 h 1019679"/>
              <a:gd name="connsiteX111" fmla="*/ 1138237 w 1534150"/>
              <a:gd name="connsiteY111" fmla="*/ 245616 h 1019679"/>
              <a:gd name="connsiteX112" fmla="*/ 1164431 w 1534150"/>
              <a:gd name="connsiteY112" fmla="*/ 250379 h 1019679"/>
              <a:gd name="connsiteX113" fmla="*/ 1185862 w 1534150"/>
              <a:gd name="connsiteY113" fmla="*/ 259904 h 1019679"/>
              <a:gd name="connsiteX114" fmla="*/ 1247775 w 1534150"/>
              <a:gd name="connsiteY114" fmla="*/ 281335 h 1019679"/>
              <a:gd name="connsiteX115" fmla="*/ 1302543 w 1534150"/>
              <a:gd name="connsiteY115" fmla="*/ 305148 h 1019679"/>
              <a:gd name="connsiteX116" fmla="*/ 1352550 w 1534150"/>
              <a:gd name="connsiteY116" fmla="*/ 331341 h 1019679"/>
              <a:gd name="connsiteX117" fmla="*/ 1395412 w 1534150"/>
              <a:gd name="connsiteY117" fmla="*/ 350391 h 1019679"/>
              <a:gd name="connsiteX118" fmla="*/ 1412081 w 1534150"/>
              <a:gd name="connsiteY118" fmla="*/ 357535 h 1019679"/>
              <a:gd name="connsiteX119" fmla="*/ 1426368 w 1534150"/>
              <a:gd name="connsiteY119" fmla="*/ 364679 h 1019679"/>
              <a:gd name="connsiteX120" fmla="*/ 1447800 w 1534150"/>
              <a:gd name="connsiteY120" fmla="*/ 374204 h 1019679"/>
              <a:gd name="connsiteX121" fmla="*/ 1466850 w 1534150"/>
              <a:gd name="connsiteY121" fmla="*/ 390873 h 1019679"/>
              <a:gd name="connsiteX122" fmla="*/ 1490662 w 1534150"/>
              <a:gd name="connsiteY122" fmla="*/ 407541 h 1019679"/>
              <a:gd name="connsiteX123" fmla="*/ 1495425 w 1534150"/>
              <a:gd name="connsiteY123" fmla="*/ 414685 h 1019679"/>
              <a:gd name="connsiteX124" fmla="*/ 1516856 w 1534150"/>
              <a:gd name="connsiteY124" fmla="*/ 431354 h 1019679"/>
              <a:gd name="connsiteX125" fmla="*/ 1521618 w 1534150"/>
              <a:gd name="connsiteY125" fmla="*/ 443260 h 1019679"/>
              <a:gd name="connsiteX126" fmla="*/ 1526381 w 1534150"/>
              <a:gd name="connsiteY126" fmla="*/ 452785 h 1019679"/>
              <a:gd name="connsiteX127" fmla="*/ 1528762 w 1534150"/>
              <a:gd name="connsiteY127" fmla="*/ 462310 h 1019679"/>
              <a:gd name="connsiteX128" fmla="*/ 1531143 w 1534150"/>
              <a:gd name="connsiteY128" fmla="*/ 486123 h 1019679"/>
              <a:gd name="connsiteX129" fmla="*/ 1531143 w 1534150"/>
              <a:gd name="connsiteY129" fmla="*/ 517079 h 1019679"/>
              <a:gd name="connsiteX130" fmla="*/ 1512093 w 1534150"/>
              <a:gd name="connsiteY130" fmla="*/ 533748 h 1019679"/>
              <a:gd name="connsiteX131" fmla="*/ 1502568 w 1534150"/>
              <a:gd name="connsiteY131" fmla="*/ 526604 h 1019679"/>
              <a:gd name="connsiteX0" fmla="*/ 1502568 w 1534150"/>
              <a:gd name="connsiteY0" fmla="*/ 526604 h 1019679"/>
              <a:gd name="connsiteX1" fmla="*/ 1490662 w 1534150"/>
              <a:gd name="connsiteY1" fmla="*/ 524223 h 1019679"/>
              <a:gd name="connsiteX2" fmla="*/ 1481137 w 1534150"/>
              <a:gd name="connsiteY2" fmla="*/ 517079 h 1019679"/>
              <a:gd name="connsiteX3" fmla="*/ 1473993 w 1534150"/>
              <a:gd name="connsiteY3" fmla="*/ 514698 h 1019679"/>
              <a:gd name="connsiteX4" fmla="*/ 1464468 w 1534150"/>
              <a:gd name="connsiteY4" fmla="*/ 507554 h 1019679"/>
              <a:gd name="connsiteX5" fmla="*/ 1450181 w 1534150"/>
              <a:gd name="connsiteY5" fmla="*/ 502791 h 1019679"/>
              <a:gd name="connsiteX6" fmla="*/ 1433512 w 1534150"/>
              <a:gd name="connsiteY6" fmla="*/ 495648 h 1019679"/>
              <a:gd name="connsiteX7" fmla="*/ 1419225 w 1534150"/>
              <a:gd name="connsiteY7" fmla="*/ 490885 h 1019679"/>
              <a:gd name="connsiteX8" fmla="*/ 1412081 w 1534150"/>
              <a:gd name="connsiteY8" fmla="*/ 488504 h 1019679"/>
              <a:gd name="connsiteX9" fmla="*/ 1402556 w 1534150"/>
              <a:gd name="connsiteY9" fmla="*/ 493267 h 1019679"/>
              <a:gd name="connsiteX10" fmla="*/ 1381125 w 1534150"/>
              <a:gd name="connsiteY10" fmla="*/ 486123 h 1019679"/>
              <a:gd name="connsiteX11" fmla="*/ 1335881 w 1534150"/>
              <a:gd name="connsiteY11" fmla="*/ 476598 h 1019679"/>
              <a:gd name="connsiteX12" fmla="*/ 1321593 w 1534150"/>
              <a:gd name="connsiteY12" fmla="*/ 474216 h 1019679"/>
              <a:gd name="connsiteX13" fmla="*/ 1307306 w 1534150"/>
              <a:gd name="connsiteY13" fmla="*/ 469454 h 1019679"/>
              <a:gd name="connsiteX14" fmla="*/ 1281112 w 1534150"/>
              <a:gd name="connsiteY14" fmla="*/ 471835 h 1019679"/>
              <a:gd name="connsiteX15" fmla="*/ 1266824 w 1534150"/>
              <a:gd name="connsiteY15" fmla="*/ 467073 h 1019679"/>
              <a:gd name="connsiteX16" fmla="*/ 1245394 w 1534150"/>
              <a:gd name="connsiteY16" fmla="*/ 469454 h 1019679"/>
              <a:gd name="connsiteX17" fmla="*/ 1219200 w 1534150"/>
              <a:gd name="connsiteY17" fmla="*/ 462311 h 1019679"/>
              <a:gd name="connsiteX18" fmla="*/ 1190624 w 1534150"/>
              <a:gd name="connsiteY18" fmla="*/ 467073 h 1019679"/>
              <a:gd name="connsiteX19" fmla="*/ 1133474 w 1534150"/>
              <a:gd name="connsiteY19" fmla="*/ 469454 h 1019679"/>
              <a:gd name="connsiteX20" fmla="*/ 1059656 w 1534150"/>
              <a:gd name="connsiteY20" fmla="*/ 462311 h 1019679"/>
              <a:gd name="connsiteX21" fmla="*/ 942974 w 1534150"/>
              <a:gd name="connsiteY21" fmla="*/ 467072 h 1019679"/>
              <a:gd name="connsiteX22" fmla="*/ 876300 w 1534150"/>
              <a:gd name="connsiteY22" fmla="*/ 478979 h 1019679"/>
              <a:gd name="connsiteX23" fmla="*/ 862012 w 1534150"/>
              <a:gd name="connsiteY23" fmla="*/ 478980 h 1019679"/>
              <a:gd name="connsiteX24" fmla="*/ 842962 w 1534150"/>
              <a:gd name="connsiteY24" fmla="*/ 486122 h 1019679"/>
              <a:gd name="connsiteX25" fmla="*/ 828674 w 1534150"/>
              <a:gd name="connsiteY25" fmla="*/ 490884 h 1019679"/>
              <a:gd name="connsiteX26" fmla="*/ 814386 w 1534150"/>
              <a:gd name="connsiteY26" fmla="*/ 493267 h 1019679"/>
              <a:gd name="connsiteX27" fmla="*/ 807243 w 1534150"/>
              <a:gd name="connsiteY27" fmla="*/ 490886 h 1019679"/>
              <a:gd name="connsiteX28" fmla="*/ 792956 w 1534150"/>
              <a:gd name="connsiteY28" fmla="*/ 498029 h 1019679"/>
              <a:gd name="connsiteX29" fmla="*/ 795338 w 1534150"/>
              <a:gd name="connsiteY29" fmla="*/ 498029 h 1019679"/>
              <a:gd name="connsiteX30" fmla="*/ 781050 w 1534150"/>
              <a:gd name="connsiteY30" fmla="*/ 500411 h 1019679"/>
              <a:gd name="connsiteX31" fmla="*/ 759618 w 1534150"/>
              <a:gd name="connsiteY31" fmla="*/ 512316 h 1019679"/>
              <a:gd name="connsiteX32" fmla="*/ 752475 w 1534150"/>
              <a:gd name="connsiteY32" fmla="*/ 509935 h 1019679"/>
              <a:gd name="connsiteX33" fmla="*/ 762000 w 1534150"/>
              <a:gd name="connsiteY33" fmla="*/ 505172 h 1019679"/>
              <a:gd name="connsiteX34" fmla="*/ 707232 w 1534150"/>
              <a:gd name="connsiteY34" fmla="*/ 517079 h 1019679"/>
              <a:gd name="connsiteX35" fmla="*/ 726280 w 1534150"/>
              <a:gd name="connsiteY35" fmla="*/ 512315 h 1019679"/>
              <a:gd name="connsiteX36" fmla="*/ 692943 w 1534150"/>
              <a:gd name="connsiteY36" fmla="*/ 524224 h 1019679"/>
              <a:gd name="connsiteX37" fmla="*/ 666750 w 1534150"/>
              <a:gd name="connsiteY37" fmla="*/ 540891 h 1019679"/>
              <a:gd name="connsiteX38" fmla="*/ 616741 w 1534150"/>
              <a:gd name="connsiteY38" fmla="*/ 555181 h 1019679"/>
              <a:gd name="connsiteX39" fmla="*/ 588168 w 1534150"/>
              <a:gd name="connsiteY39" fmla="*/ 567085 h 1019679"/>
              <a:gd name="connsiteX40" fmla="*/ 581025 w 1534150"/>
              <a:gd name="connsiteY40" fmla="*/ 571848 h 1019679"/>
              <a:gd name="connsiteX41" fmla="*/ 571499 w 1534150"/>
              <a:gd name="connsiteY41" fmla="*/ 569467 h 1019679"/>
              <a:gd name="connsiteX42" fmla="*/ 614362 w 1534150"/>
              <a:gd name="connsiteY42" fmla="*/ 552798 h 1019679"/>
              <a:gd name="connsiteX43" fmla="*/ 640556 w 1534150"/>
              <a:gd name="connsiteY43" fmla="*/ 548036 h 1019679"/>
              <a:gd name="connsiteX44" fmla="*/ 550068 w 1534150"/>
              <a:gd name="connsiteY44" fmla="*/ 588516 h 1019679"/>
              <a:gd name="connsiteX45" fmla="*/ 531019 w 1534150"/>
              <a:gd name="connsiteY45" fmla="*/ 593279 h 1019679"/>
              <a:gd name="connsiteX46" fmla="*/ 519112 w 1534150"/>
              <a:gd name="connsiteY46" fmla="*/ 602804 h 1019679"/>
              <a:gd name="connsiteX47" fmla="*/ 509587 w 1534150"/>
              <a:gd name="connsiteY47" fmla="*/ 609948 h 1019679"/>
              <a:gd name="connsiteX48" fmla="*/ 492918 w 1534150"/>
              <a:gd name="connsiteY48" fmla="*/ 621854 h 1019679"/>
              <a:gd name="connsiteX49" fmla="*/ 476249 w 1534150"/>
              <a:gd name="connsiteY49" fmla="*/ 631379 h 1019679"/>
              <a:gd name="connsiteX50" fmla="*/ 442912 w 1534150"/>
              <a:gd name="connsiteY50" fmla="*/ 650429 h 1019679"/>
              <a:gd name="connsiteX51" fmla="*/ 433388 w 1534150"/>
              <a:gd name="connsiteY51" fmla="*/ 655191 h 1019679"/>
              <a:gd name="connsiteX52" fmla="*/ 454819 w 1534150"/>
              <a:gd name="connsiteY52" fmla="*/ 640904 h 1019679"/>
              <a:gd name="connsiteX53" fmla="*/ 409574 w 1534150"/>
              <a:gd name="connsiteY53" fmla="*/ 674242 h 1019679"/>
              <a:gd name="connsiteX54" fmla="*/ 402431 w 1534150"/>
              <a:gd name="connsiteY54" fmla="*/ 683766 h 1019679"/>
              <a:gd name="connsiteX55" fmla="*/ 388143 w 1534150"/>
              <a:gd name="connsiteY55" fmla="*/ 688529 h 1019679"/>
              <a:gd name="connsiteX56" fmla="*/ 366712 w 1534150"/>
              <a:gd name="connsiteY56" fmla="*/ 702816 h 1019679"/>
              <a:gd name="connsiteX57" fmla="*/ 352424 w 1534150"/>
              <a:gd name="connsiteY57" fmla="*/ 714722 h 1019679"/>
              <a:gd name="connsiteX58" fmla="*/ 338137 w 1534150"/>
              <a:gd name="connsiteY58" fmla="*/ 729010 h 1019679"/>
              <a:gd name="connsiteX59" fmla="*/ 335756 w 1534150"/>
              <a:gd name="connsiteY59" fmla="*/ 745678 h 1019679"/>
              <a:gd name="connsiteX60" fmla="*/ 316705 w 1534150"/>
              <a:gd name="connsiteY60" fmla="*/ 750441 h 1019679"/>
              <a:gd name="connsiteX61" fmla="*/ 302418 w 1534150"/>
              <a:gd name="connsiteY61" fmla="*/ 762348 h 1019679"/>
              <a:gd name="connsiteX62" fmla="*/ 285749 w 1534150"/>
              <a:gd name="connsiteY62" fmla="*/ 774254 h 1019679"/>
              <a:gd name="connsiteX63" fmla="*/ 276225 w 1534150"/>
              <a:gd name="connsiteY63" fmla="*/ 800448 h 1019679"/>
              <a:gd name="connsiteX64" fmla="*/ 264318 w 1534150"/>
              <a:gd name="connsiteY64" fmla="*/ 821879 h 1019679"/>
              <a:gd name="connsiteX65" fmla="*/ 254793 w 1534150"/>
              <a:gd name="connsiteY65" fmla="*/ 829023 h 1019679"/>
              <a:gd name="connsiteX66" fmla="*/ 242887 w 1534150"/>
              <a:gd name="connsiteY66" fmla="*/ 845691 h 1019679"/>
              <a:gd name="connsiteX67" fmla="*/ 226218 w 1534150"/>
              <a:gd name="connsiteY67" fmla="*/ 864741 h 1019679"/>
              <a:gd name="connsiteX68" fmla="*/ 211931 w 1534150"/>
              <a:gd name="connsiteY68" fmla="*/ 869504 h 1019679"/>
              <a:gd name="connsiteX69" fmla="*/ 202406 w 1534150"/>
              <a:gd name="connsiteY69" fmla="*/ 888554 h 1019679"/>
              <a:gd name="connsiteX70" fmla="*/ 202406 w 1534150"/>
              <a:gd name="connsiteY70" fmla="*/ 888555 h 1019679"/>
              <a:gd name="connsiteX71" fmla="*/ 183355 w 1534150"/>
              <a:gd name="connsiteY71" fmla="*/ 907604 h 1019679"/>
              <a:gd name="connsiteX72" fmla="*/ 171449 w 1534150"/>
              <a:gd name="connsiteY72" fmla="*/ 929035 h 1019679"/>
              <a:gd name="connsiteX73" fmla="*/ 154781 w 1534150"/>
              <a:gd name="connsiteY73" fmla="*/ 950467 h 1019679"/>
              <a:gd name="connsiteX74" fmla="*/ 138112 w 1534150"/>
              <a:gd name="connsiteY74" fmla="*/ 969516 h 1019679"/>
              <a:gd name="connsiteX75" fmla="*/ 123824 w 1534150"/>
              <a:gd name="connsiteY75" fmla="*/ 983804 h 1019679"/>
              <a:gd name="connsiteX76" fmla="*/ 104775 w 1534150"/>
              <a:gd name="connsiteY76" fmla="*/ 1019523 h 1019679"/>
              <a:gd name="connsiteX77" fmla="*/ 59531 w 1534150"/>
              <a:gd name="connsiteY77" fmla="*/ 998091 h 1019679"/>
              <a:gd name="connsiteX78" fmla="*/ 33337 w 1534150"/>
              <a:gd name="connsiteY78" fmla="*/ 995710 h 1019679"/>
              <a:gd name="connsiteX79" fmla="*/ 26193 w 1534150"/>
              <a:gd name="connsiteY79" fmla="*/ 983804 h 1019679"/>
              <a:gd name="connsiteX80" fmla="*/ 19050 w 1534150"/>
              <a:gd name="connsiteY80" fmla="*/ 974279 h 1019679"/>
              <a:gd name="connsiteX81" fmla="*/ 4762 w 1534150"/>
              <a:gd name="connsiteY81" fmla="*/ 933798 h 1019679"/>
              <a:gd name="connsiteX82" fmla="*/ 0 w 1534150"/>
              <a:gd name="connsiteY82" fmla="*/ 912366 h 1019679"/>
              <a:gd name="connsiteX83" fmla="*/ 2381 w 1534150"/>
              <a:gd name="connsiteY83" fmla="*/ 874266 h 1019679"/>
              <a:gd name="connsiteX84" fmla="*/ 4762 w 1534150"/>
              <a:gd name="connsiteY84" fmla="*/ 855216 h 1019679"/>
              <a:gd name="connsiteX85" fmla="*/ 38100 w 1534150"/>
              <a:gd name="connsiteY85" fmla="*/ 774254 h 1019679"/>
              <a:gd name="connsiteX86" fmla="*/ 50006 w 1534150"/>
              <a:gd name="connsiteY86" fmla="*/ 745679 h 1019679"/>
              <a:gd name="connsiteX87" fmla="*/ 59531 w 1534150"/>
              <a:gd name="connsiteY87" fmla="*/ 717104 h 1019679"/>
              <a:gd name="connsiteX88" fmla="*/ 71437 w 1534150"/>
              <a:gd name="connsiteY88" fmla="*/ 700435 h 1019679"/>
              <a:gd name="connsiteX89" fmla="*/ 80962 w 1534150"/>
              <a:gd name="connsiteY89" fmla="*/ 681385 h 1019679"/>
              <a:gd name="connsiteX90" fmla="*/ 95250 w 1534150"/>
              <a:gd name="connsiteY90" fmla="*/ 659954 h 1019679"/>
              <a:gd name="connsiteX91" fmla="*/ 107156 w 1534150"/>
              <a:gd name="connsiteY91" fmla="*/ 636141 h 1019679"/>
              <a:gd name="connsiteX92" fmla="*/ 150018 w 1534150"/>
              <a:gd name="connsiteY92" fmla="*/ 586135 h 1019679"/>
              <a:gd name="connsiteX93" fmla="*/ 190500 w 1534150"/>
              <a:gd name="connsiteY93" fmla="*/ 517079 h 1019679"/>
              <a:gd name="connsiteX94" fmla="*/ 207168 w 1534150"/>
              <a:gd name="connsiteY94" fmla="*/ 488504 h 1019679"/>
              <a:gd name="connsiteX95" fmla="*/ 223837 w 1534150"/>
              <a:gd name="connsiteY95" fmla="*/ 469454 h 1019679"/>
              <a:gd name="connsiteX96" fmla="*/ 242887 w 1534150"/>
              <a:gd name="connsiteY96" fmla="*/ 438498 h 1019679"/>
              <a:gd name="connsiteX97" fmla="*/ 273843 w 1534150"/>
              <a:gd name="connsiteY97" fmla="*/ 405160 h 1019679"/>
              <a:gd name="connsiteX98" fmla="*/ 297656 w 1534150"/>
              <a:gd name="connsiteY98" fmla="*/ 376585 h 1019679"/>
              <a:gd name="connsiteX99" fmla="*/ 314325 w 1534150"/>
              <a:gd name="connsiteY99" fmla="*/ 359916 h 1019679"/>
              <a:gd name="connsiteX100" fmla="*/ 323850 w 1534150"/>
              <a:gd name="connsiteY100" fmla="*/ 345629 h 1019679"/>
              <a:gd name="connsiteX101" fmla="*/ 342899 w 1534150"/>
              <a:gd name="connsiteY101" fmla="*/ 283717 h 1019679"/>
              <a:gd name="connsiteX102" fmla="*/ 347662 w 1534150"/>
              <a:gd name="connsiteY102" fmla="*/ 183703 h 1019679"/>
              <a:gd name="connsiteX103" fmla="*/ 326231 w 1534150"/>
              <a:gd name="connsiteY103" fmla="*/ 347 h 1019679"/>
              <a:gd name="connsiteX104" fmla="*/ 509587 w 1534150"/>
              <a:gd name="connsiteY104" fmla="*/ 233710 h 1019679"/>
              <a:gd name="connsiteX105" fmla="*/ 571500 w 1534150"/>
              <a:gd name="connsiteY105" fmla="*/ 221804 h 1019679"/>
              <a:gd name="connsiteX106" fmla="*/ 681037 w 1534150"/>
              <a:gd name="connsiteY106" fmla="*/ 164654 h 1019679"/>
              <a:gd name="connsiteX107" fmla="*/ 804862 w 1534150"/>
              <a:gd name="connsiteY107" fmla="*/ 217042 h 1019679"/>
              <a:gd name="connsiteX108" fmla="*/ 1021556 w 1534150"/>
              <a:gd name="connsiteY108" fmla="*/ 224185 h 1019679"/>
              <a:gd name="connsiteX109" fmla="*/ 1085850 w 1534150"/>
              <a:gd name="connsiteY109" fmla="*/ 233710 h 1019679"/>
              <a:gd name="connsiteX110" fmla="*/ 1109662 w 1534150"/>
              <a:gd name="connsiteY110" fmla="*/ 238473 h 1019679"/>
              <a:gd name="connsiteX111" fmla="*/ 1138237 w 1534150"/>
              <a:gd name="connsiteY111" fmla="*/ 245616 h 1019679"/>
              <a:gd name="connsiteX112" fmla="*/ 1164431 w 1534150"/>
              <a:gd name="connsiteY112" fmla="*/ 250379 h 1019679"/>
              <a:gd name="connsiteX113" fmla="*/ 1185862 w 1534150"/>
              <a:gd name="connsiteY113" fmla="*/ 259904 h 1019679"/>
              <a:gd name="connsiteX114" fmla="*/ 1247775 w 1534150"/>
              <a:gd name="connsiteY114" fmla="*/ 281335 h 1019679"/>
              <a:gd name="connsiteX115" fmla="*/ 1302543 w 1534150"/>
              <a:gd name="connsiteY115" fmla="*/ 305148 h 1019679"/>
              <a:gd name="connsiteX116" fmla="*/ 1352550 w 1534150"/>
              <a:gd name="connsiteY116" fmla="*/ 331341 h 1019679"/>
              <a:gd name="connsiteX117" fmla="*/ 1395412 w 1534150"/>
              <a:gd name="connsiteY117" fmla="*/ 350391 h 1019679"/>
              <a:gd name="connsiteX118" fmla="*/ 1412081 w 1534150"/>
              <a:gd name="connsiteY118" fmla="*/ 357535 h 1019679"/>
              <a:gd name="connsiteX119" fmla="*/ 1426368 w 1534150"/>
              <a:gd name="connsiteY119" fmla="*/ 364679 h 1019679"/>
              <a:gd name="connsiteX120" fmla="*/ 1447800 w 1534150"/>
              <a:gd name="connsiteY120" fmla="*/ 374204 h 1019679"/>
              <a:gd name="connsiteX121" fmla="*/ 1466850 w 1534150"/>
              <a:gd name="connsiteY121" fmla="*/ 390873 h 1019679"/>
              <a:gd name="connsiteX122" fmla="*/ 1490662 w 1534150"/>
              <a:gd name="connsiteY122" fmla="*/ 407541 h 1019679"/>
              <a:gd name="connsiteX123" fmla="*/ 1495425 w 1534150"/>
              <a:gd name="connsiteY123" fmla="*/ 414685 h 1019679"/>
              <a:gd name="connsiteX124" fmla="*/ 1516856 w 1534150"/>
              <a:gd name="connsiteY124" fmla="*/ 431354 h 1019679"/>
              <a:gd name="connsiteX125" fmla="*/ 1521618 w 1534150"/>
              <a:gd name="connsiteY125" fmla="*/ 443260 h 1019679"/>
              <a:gd name="connsiteX126" fmla="*/ 1526381 w 1534150"/>
              <a:gd name="connsiteY126" fmla="*/ 452785 h 1019679"/>
              <a:gd name="connsiteX127" fmla="*/ 1528762 w 1534150"/>
              <a:gd name="connsiteY127" fmla="*/ 462310 h 1019679"/>
              <a:gd name="connsiteX128" fmla="*/ 1531143 w 1534150"/>
              <a:gd name="connsiteY128" fmla="*/ 486123 h 1019679"/>
              <a:gd name="connsiteX129" fmla="*/ 1531143 w 1534150"/>
              <a:gd name="connsiteY129" fmla="*/ 517079 h 1019679"/>
              <a:gd name="connsiteX130" fmla="*/ 1512093 w 1534150"/>
              <a:gd name="connsiteY130" fmla="*/ 533748 h 1019679"/>
              <a:gd name="connsiteX131" fmla="*/ 1502568 w 1534150"/>
              <a:gd name="connsiteY131" fmla="*/ 526604 h 1019679"/>
              <a:gd name="connsiteX0" fmla="*/ 1502568 w 1534150"/>
              <a:gd name="connsiteY0" fmla="*/ 526604 h 1019679"/>
              <a:gd name="connsiteX1" fmla="*/ 1490662 w 1534150"/>
              <a:gd name="connsiteY1" fmla="*/ 524223 h 1019679"/>
              <a:gd name="connsiteX2" fmla="*/ 1481137 w 1534150"/>
              <a:gd name="connsiteY2" fmla="*/ 517079 h 1019679"/>
              <a:gd name="connsiteX3" fmla="*/ 1473993 w 1534150"/>
              <a:gd name="connsiteY3" fmla="*/ 514698 h 1019679"/>
              <a:gd name="connsiteX4" fmla="*/ 1464468 w 1534150"/>
              <a:gd name="connsiteY4" fmla="*/ 507554 h 1019679"/>
              <a:gd name="connsiteX5" fmla="*/ 1450181 w 1534150"/>
              <a:gd name="connsiteY5" fmla="*/ 502791 h 1019679"/>
              <a:gd name="connsiteX6" fmla="*/ 1433512 w 1534150"/>
              <a:gd name="connsiteY6" fmla="*/ 495648 h 1019679"/>
              <a:gd name="connsiteX7" fmla="*/ 1419225 w 1534150"/>
              <a:gd name="connsiteY7" fmla="*/ 490885 h 1019679"/>
              <a:gd name="connsiteX8" fmla="*/ 1412081 w 1534150"/>
              <a:gd name="connsiteY8" fmla="*/ 488504 h 1019679"/>
              <a:gd name="connsiteX9" fmla="*/ 1402556 w 1534150"/>
              <a:gd name="connsiteY9" fmla="*/ 493267 h 1019679"/>
              <a:gd name="connsiteX10" fmla="*/ 1381125 w 1534150"/>
              <a:gd name="connsiteY10" fmla="*/ 486123 h 1019679"/>
              <a:gd name="connsiteX11" fmla="*/ 1335881 w 1534150"/>
              <a:gd name="connsiteY11" fmla="*/ 476598 h 1019679"/>
              <a:gd name="connsiteX12" fmla="*/ 1321593 w 1534150"/>
              <a:gd name="connsiteY12" fmla="*/ 474216 h 1019679"/>
              <a:gd name="connsiteX13" fmla="*/ 1307306 w 1534150"/>
              <a:gd name="connsiteY13" fmla="*/ 469454 h 1019679"/>
              <a:gd name="connsiteX14" fmla="*/ 1281112 w 1534150"/>
              <a:gd name="connsiteY14" fmla="*/ 471835 h 1019679"/>
              <a:gd name="connsiteX15" fmla="*/ 1266824 w 1534150"/>
              <a:gd name="connsiteY15" fmla="*/ 467073 h 1019679"/>
              <a:gd name="connsiteX16" fmla="*/ 1245394 w 1534150"/>
              <a:gd name="connsiteY16" fmla="*/ 469454 h 1019679"/>
              <a:gd name="connsiteX17" fmla="*/ 1219200 w 1534150"/>
              <a:gd name="connsiteY17" fmla="*/ 462311 h 1019679"/>
              <a:gd name="connsiteX18" fmla="*/ 1190624 w 1534150"/>
              <a:gd name="connsiteY18" fmla="*/ 467073 h 1019679"/>
              <a:gd name="connsiteX19" fmla="*/ 1133474 w 1534150"/>
              <a:gd name="connsiteY19" fmla="*/ 469454 h 1019679"/>
              <a:gd name="connsiteX20" fmla="*/ 1059656 w 1534150"/>
              <a:gd name="connsiteY20" fmla="*/ 462311 h 1019679"/>
              <a:gd name="connsiteX21" fmla="*/ 942974 w 1534150"/>
              <a:gd name="connsiteY21" fmla="*/ 467072 h 1019679"/>
              <a:gd name="connsiteX22" fmla="*/ 876300 w 1534150"/>
              <a:gd name="connsiteY22" fmla="*/ 478979 h 1019679"/>
              <a:gd name="connsiteX23" fmla="*/ 862012 w 1534150"/>
              <a:gd name="connsiteY23" fmla="*/ 478980 h 1019679"/>
              <a:gd name="connsiteX24" fmla="*/ 842962 w 1534150"/>
              <a:gd name="connsiteY24" fmla="*/ 486122 h 1019679"/>
              <a:gd name="connsiteX25" fmla="*/ 828674 w 1534150"/>
              <a:gd name="connsiteY25" fmla="*/ 490884 h 1019679"/>
              <a:gd name="connsiteX26" fmla="*/ 814386 w 1534150"/>
              <a:gd name="connsiteY26" fmla="*/ 493267 h 1019679"/>
              <a:gd name="connsiteX27" fmla="*/ 807243 w 1534150"/>
              <a:gd name="connsiteY27" fmla="*/ 490886 h 1019679"/>
              <a:gd name="connsiteX28" fmla="*/ 792956 w 1534150"/>
              <a:gd name="connsiteY28" fmla="*/ 498029 h 1019679"/>
              <a:gd name="connsiteX29" fmla="*/ 795338 w 1534150"/>
              <a:gd name="connsiteY29" fmla="*/ 498029 h 1019679"/>
              <a:gd name="connsiteX30" fmla="*/ 781050 w 1534150"/>
              <a:gd name="connsiteY30" fmla="*/ 500411 h 1019679"/>
              <a:gd name="connsiteX31" fmla="*/ 759618 w 1534150"/>
              <a:gd name="connsiteY31" fmla="*/ 512316 h 1019679"/>
              <a:gd name="connsiteX32" fmla="*/ 752475 w 1534150"/>
              <a:gd name="connsiteY32" fmla="*/ 509935 h 1019679"/>
              <a:gd name="connsiteX33" fmla="*/ 762000 w 1534150"/>
              <a:gd name="connsiteY33" fmla="*/ 505172 h 1019679"/>
              <a:gd name="connsiteX34" fmla="*/ 707232 w 1534150"/>
              <a:gd name="connsiteY34" fmla="*/ 517079 h 1019679"/>
              <a:gd name="connsiteX35" fmla="*/ 726280 w 1534150"/>
              <a:gd name="connsiteY35" fmla="*/ 512315 h 1019679"/>
              <a:gd name="connsiteX36" fmla="*/ 692943 w 1534150"/>
              <a:gd name="connsiteY36" fmla="*/ 524224 h 1019679"/>
              <a:gd name="connsiteX37" fmla="*/ 666750 w 1534150"/>
              <a:gd name="connsiteY37" fmla="*/ 540891 h 1019679"/>
              <a:gd name="connsiteX38" fmla="*/ 616741 w 1534150"/>
              <a:gd name="connsiteY38" fmla="*/ 555181 h 1019679"/>
              <a:gd name="connsiteX39" fmla="*/ 588168 w 1534150"/>
              <a:gd name="connsiteY39" fmla="*/ 567085 h 1019679"/>
              <a:gd name="connsiteX40" fmla="*/ 581025 w 1534150"/>
              <a:gd name="connsiteY40" fmla="*/ 571848 h 1019679"/>
              <a:gd name="connsiteX41" fmla="*/ 571499 w 1534150"/>
              <a:gd name="connsiteY41" fmla="*/ 569467 h 1019679"/>
              <a:gd name="connsiteX42" fmla="*/ 614362 w 1534150"/>
              <a:gd name="connsiteY42" fmla="*/ 552798 h 1019679"/>
              <a:gd name="connsiteX43" fmla="*/ 640556 w 1534150"/>
              <a:gd name="connsiteY43" fmla="*/ 548036 h 1019679"/>
              <a:gd name="connsiteX44" fmla="*/ 550068 w 1534150"/>
              <a:gd name="connsiteY44" fmla="*/ 588516 h 1019679"/>
              <a:gd name="connsiteX45" fmla="*/ 531019 w 1534150"/>
              <a:gd name="connsiteY45" fmla="*/ 593279 h 1019679"/>
              <a:gd name="connsiteX46" fmla="*/ 519112 w 1534150"/>
              <a:gd name="connsiteY46" fmla="*/ 602804 h 1019679"/>
              <a:gd name="connsiteX47" fmla="*/ 509587 w 1534150"/>
              <a:gd name="connsiteY47" fmla="*/ 609948 h 1019679"/>
              <a:gd name="connsiteX48" fmla="*/ 492918 w 1534150"/>
              <a:gd name="connsiteY48" fmla="*/ 621854 h 1019679"/>
              <a:gd name="connsiteX49" fmla="*/ 476249 w 1534150"/>
              <a:gd name="connsiteY49" fmla="*/ 631379 h 1019679"/>
              <a:gd name="connsiteX50" fmla="*/ 442912 w 1534150"/>
              <a:gd name="connsiteY50" fmla="*/ 650429 h 1019679"/>
              <a:gd name="connsiteX51" fmla="*/ 433388 w 1534150"/>
              <a:gd name="connsiteY51" fmla="*/ 655191 h 1019679"/>
              <a:gd name="connsiteX52" fmla="*/ 454819 w 1534150"/>
              <a:gd name="connsiteY52" fmla="*/ 640904 h 1019679"/>
              <a:gd name="connsiteX53" fmla="*/ 409574 w 1534150"/>
              <a:gd name="connsiteY53" fmla="*/ 674242 h 1019679"/>
              <a:gd name="connsiteX54" fmla="*/ 402431 w 1534150"/>
              <a:gd name="connsiteY54" fmla="*/ 683766 h 1019679"/>
              <a:gd name="connsiteX55" fmla="*/ 388143 w 1534150"/>
              <a:gd name="connsiteY55" fmla="*/ 688529 h 1019679"/>
              <a:gd name="connsiteX56" fmla="*/ 366712 w 1534150"/>
              <a:gd name="connsiteY56" fmla="*/ 702816 h 1019679"/>
              <a:gd name="connsiteX57" fmla="*/ 352424 w 1534150"/>
              <a:gd name="connsiteY57" fmla="*/ 714722 h 1019679"/>
              <a:gd name="connsiteX58" fmla="*/ 338137 w 1534150"/>
              <a:gd name="connsiteY58" fmla="*/ 729010 h 1019679"/>
              <a:gd name="connsiteX59" fmla="*/ 335756 w 1534150"/>
              <a:gd name="connsiteY59" fmla="*/ 745678 h 1019679"/>
              <a:gd name="connsiteX60" fmla="*/ 316705 w 1534150"/>
              <a:gd name="connsiteY60" fmla="*/ 750441 h 1019679"/>
              <a:gd name="connsiteX61" fmla="*/ 302418 w 1534150"/>
              <a:gd name="connsiteY61" fmla="*/ 762348 h 1019679"/>
              <a:gd name="connsiteX62" fmla="*/ 285749 w 1534150"/>
              <a:gd name="connsiteY62" fmla="*/ 774254 h 1019679"/>
              <a:gd name="connsiteX63" fmla="*/ 276225 w 1534150"/>
              <a:gd name="connsiteY63" fmla="*/ 800448 h 1019679"/>
              <a:gd name="connsiteX64" fmla="*/ 264318 w 1534150"/>
              <a:gd name="connsiteY64" fmla="*/ 821879 h 1019679"/>
              <a:gd name="connsiteX65" fmla="*/ 254793 w 1534150"/>
              <a:gd name="connsiteY65" fmla="*/ 829023 h 1019679"/>
              <a:gd name="connsiteX66" fmla="*/ 242887 w 1534150"/>
              <a:gd name="connsiteY66" fmla="*/ 845691 h 1019679"/>
              <a:gd name="connsiteX67" fmla="*/ 226218 w 1534150"/>
              <a:gd name="connsiteY67" fmla="*/ 864741 h 1019679"/>
              <a:gd name="connsiteX68" fmla="*/ 211931 w 1534150"/>
              <a:gd name="connsiteY68" fmla="*/ 869504 h 1019679"/>
              <a:gd name="connsiteX69" fmla="*/ 202406 w 1534150"/>
              <a:gd name="connsiteY69" fmla="*/ 888554 h 1019679"/>
              <a:gd name="connsiteX70" fmla="*/ 202406 w 1534150"/>
              <a:gd name="connsiteY70" fmla="*/ 888555 h 1019679"/>
              <a:gd name="connsiteX71" fmla="*/ 183355 w 1534150"/>
              <a:gd name="connsiteY71" fmla="*/ 907604 h 1019679"/>
              <a:gd name="connsiteX72" fmla="*/ 171449 w 1534150"/>
              <a:gd name="connsiteY72" fmla="*/ 929035 h 1019679"/>
              <a:gd name="connsiteX73" fmla="*/ 154781 w 1534150"/>
              <a:gd name="connsiteY73" fmla="*/ 950467 h 1019679"/>
              <a:gd name="connsiteX74" fmla="*/ 138112 w 1534150"/>
              <a:gd name="connsiteY74" fmla="*/ 969516 h 1019679"/>
              <a:gd name="connsiteX75" fmla="*/ 123824 w 1534150"/>
              <a:gd name="connsiteY75" fmla="*/ 983804 h 1019679"/>
              <a:gd name="connsiteX76" fmla="*/ 104775 w 1534150"/>
              <a:gd name="connsiteY76" fmla="*/ 1019523 h 1019679"/>
              <a:gd name="connsiteX77" fmla="*/ 59531 w 1534150"/>
              <a:gd name="connsiteY77" fmla="*/ 998091 h 1019679"/>
              <a:gd name="connsiteX78" fmla="*/ 33337 w 1534150"/>
              <a:gd name="connsiteY78" fmla="*/ 995710 h 1019679"/>
              <a:gd name="connsiteX79" fmla="*/ 26193 w 1534150"/>
              <a:gd name="connsiteY79" fmla="*/ 983804 h 1019679"/>
              <a:gd name="connsiteX80" fmla="*/ 19050 w 1534150"/>
              <a:gd name="connsiteY80" fmla="*/ 974279 h 1019679"/>
              <a:gd name="connsiteX81" fmla="*/ 4762 w 1534150"/>
              <a:gd name="connsiteY81" fmla="*/ 933798 h 1019679"/>
              <a:gd name="connsiteX82" fmla="*/ 0 w 1534150"/>
              <a:gd name="connsiteY82" fmla="*/ 912366 h 1019679"/>
              <a:gd name="connsiteX83" fmla="*/ 2381 w 1534150"/>
              <a:gd name="connsiteY83" fmla="*/ 874266 h 1019679"/>
              <a:gd name="connsiteX84" fmla="*/ 4762 w 1534150"/>
              <a:gd name="connsiteY84" fmla="*/ 855216 h 1019679"/>
              <a:gd name="connsiteX85" fmla="*/ 38100 w 1534150"/>
              <a:gd name="connsiteY85" fmla="*/ 774254 h 1019679"/>
              <a:gd name="connsiteX86" fmla="*/ 50006 w 1534150"/>
              <a:gd name="connsiteY86" fmla="*/ 745679 h 1019679"/>
              <a:gd name="connsiteX87" fmla="*/ 59531 w 1534150"/>
              <a:gd name="connsiteY87" fmla="*/ 717104 h 1019679"/>
              <a:gd name="connsiteX88" fmla="*/ 71437 w 1534150"/>
              <a:gd name="connsiteY88" fmla="*/ 700435 h 1019679"/>
              <a:gd name="connsiteX89" fmla="*/ 80962 w 1534150"/>
              <a:gd name="connsiteY89" fmla="*/ 681385 h 1019679"/>
              <a:gd name="connsiteX90" fmla="*/ 95250 w 1534150"/>
              <a:gd name="connsiteY90" fmla="*/ 659954 h 1019679"/>
              <a:gd name="connsiteX91" fmla="*/ 107156 w 1534150"/>
              <a:gd name="connsiteY91" fmla="*/ 636141 h 1019679"/>
              <a:gd name="connsiteX92" fmla="*/ 150018 w 1534150"/>
              <a:gd name="connsiteY92" fmla="*/ 586135 h 1019679"/>
              <a:gd name="connsiteX93" fmla="*/ 190500 w 1534150"/>
              <a:gd name="connsiteY93" fmla="*/ 517079 h 1019679"/>
              <a:gd name="connsiteX94" fmla="*/ 207168 w 1534150"/>
              <a:gd name="connsiteY94" fmla="*/ 488504 h 1019679"/>
              <a:gd name="connsiteX95" fmla="*/ 223837 w 1534150"/>
              <a:gd name="connsiteY95" fmla="*/ 469454 h 1019679"/>
              <a:gd name="connsiteX96" fmla="*/ 242887 w 1534150"/>
              <a:gd name="connsiteY96" fmla="*/ 438498 h 1019679"/>
              <a:gd name="connsiteX97" fmla="*/ 273843 w 1534150"/>
              <a:gd name="connsiteY97" fmla="*/ 405160 h 1019679"/>
              <a:gd name="connsiteX98" fmla="*/ 297656 w 1534150"/>
              <a:gd name="connsiteY98" fmla="*/ 376585 h 1019679"/>
              <a:gd name="connsiteX99" fmla="*/ 314325 w 1534150"/>
              <a:gd name="connsiteY99" fmla="*/ 359916 h 1019679"/>
              <a:gd name="connsiteX100" fmla="*/ 323850 w 1534150"/>
              <a:gd name="connsiteY100" fmla="*/ 345629 h 1019679"/>
              <a:gd name="connsiteX101" fmla="*/ 342899 w 1534150"/>
              <a:gd name="connsiteY101" fmla="*/ 283717 h 1019679"/>
              <a:gd name="connsiteX102" fmla="*/ 347662 w 1534150"/>
              <a:gd name="connsiteY102" fmla="*/ 183703 h 1019679"/>
              <a:gd name="connsiteX103" fmla="*/ 326231 w 1534150"/>
              <a:gd name="connsiteY103" fmla="*/ 347 h 1019679"/>
              <a:gd name="connsiteX104" fmla="*/ 509587 w 1534150"/>
              <a:gd name="connsiteY104" fmla="*/ 233710 h 1019679"/>
              <a:gd name="connsiteX105" fmla="*/ 571500 w 1534150"/>
              <a:gd name="connsiteY105" fmla="*/ 221804 h 1019679"/>
              <a:gd name="connsiteX106" fmla="*/ 685799 w 1534150"/>
              <a:gd name="connsiteY106" fmla="*/ 140841 h 1019679"/>
              <a:gd name="connsiteX107" fmla="*/ 804862 w 1534150"/>
              <a:gd name="connsiteY107" fmla="*/ 217042 h 1019679"/>
              <a:gd name="connsiteX108" fmla="*/ 1021556 w 1534150"/>
              <a:gd name="connsiteY108" fmla="*/ 224185 h 1019679"/>
              <a:gd name="connsiteX109" fmla="*/ 1085850 w 1534150"/>
              <a:gd name="connsiteY109" fmla="*/ 233710 h 1019679"/>
              <a:gd name="connsiteX110" fmla="*/ 1109662 w 1534150"/>
              <a:gd name="connsiteY110" fmla="*/ 238473 h 1019679"/>
              <a:gd name="connsiteX111" fmla="*/ 1138237 w 1534150"/>
              <a:gd name="connsiteY111" fmla="*/ 245616 h 1019679"/>
              <a:gd name="connsiteX112" fmla="*/ 1164431 w 1534150"/>
              <a:gd name="connsiteY112" fmla="*/ 250379 h 1019679"/>
              <a:gd name="connsiteX113" fmla="*/ 1185862 w 1534150"/>
              <a:gd name="connsiteY113" fmla="*/ 259904 h 1019679"/>
              <a:gd name="connsiteX114" fmla="*/ 1247775 w 1534150"/>
              <a:gd name="connsiteY114" fmla="*/ 281335 h 1019679"/>
              <a:gd name="connsiteX115" fmla="*/ 1302543 w 1534150"/>
              <a:gd name="connsiteY115" fmla="*/ 305148 h 1019679"/>
              <a:gd name="connsiteX116" fmla="*/ 1352550 w 1534150"/>
              <a:gd name="connsiteY116" fmla="*/ 331341 h 1019679"/>
              <a:gd name="connsiteX117" fmla="*/ 1395412 w 1534150"/>
              <a:gd name="connsiteY117" fmla="*/ 350391 h 1019679"/>
              <a:gd name="connsiteX118" fmla="*/ 1412081 w 1534150"/>
              <a:gd name="connsiteY118" fmla="*/ 357535 h 1019679"/>
              <a:gd name="connsiteX119" fmla="*/ 1426368 w 1534150"/>
              <a:gd name="connsiteY119" fmla="*/ 364679 h 1019679"/>
              <a:gd name="connsiteX120" fmla="*/ 1447800 w 1534150"/>
              <a:gd name="connsiteY120" fmla="*/ 374204 h 1019679"/>
              <a:gd name="connsiteX121" fmla="*/ 1466850 w 1534150"/>
              <a:gd name="connsiteY121" fmla="*/ 390873 h 1019679"/>
              <a:gd name="connsiteX122" fmla="*/ 1490662 w 1534150"/>
              <a:gd name="connsiteY122" fmla="*/ 407541 h 1019679"/>
              <a:gd name="connsiteX123" fmla="*/ 1495425 w 1534150"/>
              <a:gd name="connsiteY123" fmla="*/ 414685 h 1019679"/>
              <a:gd name="connsiteX124" fmla="*/ 1516856 w 1534150"/>
              <a:gd name="connsiteY124" fmla="*/ 431354 h 1019679"/>
              <a:gd name="connsiteX125" fmla="*/ 1521618 w 1534150"/>
              <a:gd name="connsiteY125" fmla="*/ 443260 h 1019679"/>
              <a:gd name="connsiteX126" fmla="*/ 1526381 w 1534150"/>
              <a:gd name="connsiteY126" fmla="*/ 452785 h 1019679"/>
              <a:gd name="connsiteX127" fmla="*/ 1528762 w 1534150"/>
              <a:gd name="connsiteY127" fmla="*/ 462310 h 1019679"/>
              <a:gd name="connsiteX128" fmla="*/ 1531143 w 1534150"/>
              <a:gd name="connsiteY128" fmla="*/ 486123 h 1019679"/>
              <a:gd name="connsiteX129" fmla="*/ 1531143 w 1534150"/>
              <a:gd name="connsiteY129" fmla="*/ 517079 h 1019679"/>
              <a:gd name="connsiteX130" fmla="*/ 1512093 w 1534150"/>
              <a:gd name="connsiteY130" fmla="*/ 533748 h 1019679"/>
              <a:gd name="connsiteX131" fmla="*/ 1502568 w 1534150"/>
              <a:gd name="connsiteY131" fmla="*/ 526604 h 1019679"/>
              <a:gd name="connsiteX0" fmla="*/ 1502568 w 1534150"/>
              <a:gd name="connsiteY0" fmla="*/ 526604 h 1019679"/>
              <a:gd name="connsiteX1" fmla="*/ 1490662 w 1534150"/>
              <a:gd name="connsiteY1" fmla="*/ 524223 h 1019679"/>
              <a:gd name="connsiteX2" fmla="*/ 1481137 w 1534150"/>
              <a:gd name="connsiteY2" fmla="*/ 517079 h 1019679"/>
              <a:gd name="connsiteX3" fmla="*/ 1473993 w 1534150"/>
              <a:gd name="connsiteY3" fmla="*/ 514698 h 1019679"/>
              <a:gd name="connsiteX4" fmla="*/ 1464468 w 1534150"/>
              <a:gd name="connsiteY4" fmla="*/ 507554 h 1019679"/>
              <a:gd name="connsiteX5" fmla="*/ 1450181 w 1534150"/>
              <a:gd name="connsiteY5" fmla="*/ 502791 h 1019679"/>
              <a:gd name="connsiteX6" fmla="*/ 1433512 w 1534150"/>
              <a:gd name="connsiteY6" fmla="*/ 495648 h 1019679"/>
              <a:gd name="connsiteX7" fmla="*/ 1419225 w 1534150"/>
              <a:gd name="connsiteY7" fmla="*/ 490885 h 1019679"/>
              <a:gd name="connsiteX8" fmla="*/ 1412081 w 1534150"/>
              <a:gd name="connsiteY8" fmla="*/ 488504 h 1019679"/>
              <a:gd name="connsiteX9" fmla="*/ 1402556 w 1534150"/>
              <a:gd name="connsiteY9" fmla="*/ 493267 h 1019679"/>
              <a:gd name="connsiteX10" fmla="*/ 1381125 w 1534150"/>
              <a:gd name="connsiteY10" fmla="*/ 486123 h 1019679"/>
              <a:gd name="connsiteX11" fmla="*/ 1335881 w 1534150"/>
              <a:gd name="connsiteY11" fmla="*/ 476598 h 1019679"/>
              <a:gd name="connsiteX12" fmla="*/ 1321593 w 1534150"/>
              <a:gd name="connsiteY12" fmla="*/ 474216 h 1019679"/>
              <a:gd name="connsiteX13" fmla="*/ 1307306 w 1534150"/>
              <a:gd name="connsiteY13" fmla="*/ 469454 h 1019679"/>
              <a:gd name="connsiteX14" fmla="*/ 1281112 w 1534150"/>
              <a:gd name="connsiteY14" fmla="*/ 471835 h 1019679"/>
              <a:gd name="connsiteX15" fmla="*/ 1266824 w 1534150"/>
              <a:gd name="connsiteY15" fmla="*/ 467073 h 1019679"/>
              <a:gd name="connsiteX16" fmla="*/ 1245394 w 1534150"/>
              <a:gd name="connsiteY16" fmla="*/ 469454 h 1019679"/>
              <a:gd name="connsiteX17" fmla="*/ 1219200 w 1534150"/>
              <a:gd name="connsiteY17" fmla="*/ 462311 h 1019679"/>
              <a:gd name="connsiteX18" fmla="*/ 1190624 w 1534150"/>
              <a:gd name="connsiteY18" fmla="*/ 467073 h 1019679"/>
              <a:gd name="connsiteX19" fmla="*/ 1133474 w 1534150"/>
              <a:gd name="connsiteY19" fmla="*/ 469454 h 1019679"/>
              <a:gd name="connsiteX20" fmla="*/ 1059656 w 1534150"/>
              <a:gd name="connsiteY20" fmla="*/ 462311 h 1019679"/>
              <a:gd name="connsiteX21" fmla="*/ 942974 w 1534150"/>
              <a:gd name="connsiteY21" fmla="*/ 467072 h 1019679"/>
              <a:gd name="connsiteX22" fmla="*/ 876300 w 1534150"/>
              <a:gd name="connsiteY22" fmla="*/ 478979 h 1019679"/>
              <a:gd name="connsiteX23" fmla="*/ 862012 w 1534150"/>
              <a:gd name="connsiteY23" fmla="*/ 478980 h 1019679"/>
              <a:gd name="connsiteX24" fmla="*/ 842962 w 1534150"/>
              <a:gd name="connsiteY24" fmla="*/ 486122 h 1019679"/>
              <a:gd name="connsiteX25" fmla="*/ 828674 w 1534150"/>
              <a:gd name="connsiteY25" fmla="*/ 490884 h 1019679"/>
              <a:gd name="connsiteX26" fmla="*/ 814386 w 1534150"/>
              <a:gd name="connsiteY26" fmla="*/ 493267 h 1019679"/>
              <a:gd name="connsiteX27" fmla="*/ 807243 w 1534150"/>
              <a:gd name="connsiteY27" fmla="*/ 490886 h 1019679"/>
              <a:gd name="connsiteX28" fmla="*/ 792956 w 1534150"/>
              <a:gd name="connsiteY28" fmla="*/ 498029 h 1019679"/>
              <a:gd name="connsiteX29" fmla="*/ 795338 w 1534150"/>
              <a:gd name="connsiteY29" fmla="*/ 498029 h 1019679"/>
              <a:gd name="connsiteX30" fmla="*/ 781050 w 1534150"/>
              <a:gd name="connsiteY30" fmla="*/ 500411 h 1019679"/>
              <a:gd name="connsiteX31" fmla="*/ 759618 w 1534150"/>
              <a:gd name="connsiteY31" fmla="*/ 512316 h 1019679"/>
              <a:gd name="connsiteX32" fmla="*/ 752475 w 1534150"/>
              <a:gd name="connsiteY32" fmla="*/ 509935 h 1019679"/>
              <a:gd name="connsiteX33" fmla="*/ 762000 w 1534150"/>
              <a:gd name="connsiteY33" fmla="*/ 505172 h 1019679"/>
              <a:gd name="connsiteX34" fmla="*/ 707232 w 1534150"/>
              <a:gd name="connsiteY34" fmla="*/ 517079 h 1019679"/>
              <a:gd name="connsiteX35" fmla="*/ 726280 w 1534150"/>
              <a:gd name="connsiteY35" fmla="*/ 512315 h 1019679"/>
              <a:gd name="connsiteX36" fmla="*/ 692943 w 1534150"/>
              <a:gd name="connsiteY36" fmla="*/ 524224 h 1019679"/>
              <a:gd name="connsiteX37" fmla="*/ 666750 w 1534150"/>
              <a:gd name="connsiteY37" fmla="*/ 540891 h 1019679"/>
              <a:gd name="connsiteX38" fmla="*/ 616741 w 1534150"/>
              <a:gd name="connsiteY38" fmla="*/ 555181 h 1019679"/>
              <a:gd name="connsiteX39" fmla="*/ 588168 w 1534150"/>
              <a:gd name="connsiteY39" fmla="*/ 567085 h 1019679"/>
              <a:gd name="connsiteX40" fmla="*/ 581025 w 1534150"/>
              <a:gd name="connsiteY40" fmla="*/ 571848 h 1019679"/>
              <a:gd name="connsiteX41" fmla="*/ 571499 w 1534150"/>
              <a:gd name="connsiteY41" fmla="*/ 569467 h 1019679"/>
              <a:gd name="connsiteX42" fmla="*/ 614362 w 1534150"/>
              <a:gd name="connsiteY42" fmla="*/ 552798 h 1019679"/>
              <a:gd name="connsiteX43" fmla="*/ 640556 w 1534150"/>
              <a:gd name="connsiteY43" fmla="*/ 548036 h 1019679"/>
              <a:gd name="connsiteX44" fmla="*/ 550068 w 1534150"/>
              <a:gd name="connsiteY44" fmla="*/ 588516 h 1019679"/>
              <a:gd name="connsiteX45" fmla="*/ 531019 w 1534150"/>
              <a:gd name="connsiteY45" fmla="*/ 593279 h 1019679"/>
              <a:gd name="connsiteX46" fmla="*/ 519112 w 1534150"/>
              <a:gd name="connsiteY46" fmla="*/ 602804 h 1019679"/>
              <a:gd name="connsiteX47" fmla="*/ 509587 w 1534150"/>
              <a:gd name="connsiteY47" fmla="*/ 609948 h 1019679"/>
              <a:gd name="connsiteX48" fmla="*/ 492918 w 1534150"/>
              <a:gd name="connsiteY48" fmla="*/ 621854 h 1019679"/>
              <a:gd name="connsiteX49" fmla="*/ 476249 w 1534150"/>
              <a:gd name="connsiteY49" fmla="*/ 631379 h 1019679"/>
              <a:gd name="connsiteX50" fmla="*/ 442912 w 1534150"/>
              <a:gd name="connsiteY50" fmla="*/ 650429 h 1019679"/>
              <a:gd name="connsiteX51" fmla="*/ 433388 w 1534150"/>
              <a:gd name="connsiteY51" fmla="*/ 655191 h 1019679"/>
              <a:gd name="connsiteX52" fmla="*/ 454819 w 1534150"/>
              <a:gd name="connsiteY52" fmla="*/ 640904 h 1019679"/>
              <a:gd name="connsiteX53" fmla="*/ 409574 w 1534150"/>
              <a:gd name="connsiteY53" fmla="*/ 674242 h 1019679"/>
              <a:gd name="connsiteX54" fmla="*/ 402431 w 1534150"/>
              <a:gd name="connsiteY54" fmla="*/ 683766 h 1019679"/>
              <a:gd name="connsiteX55" fmla="*/ 388143 w 1534150"/>
              <a:gd name="connsiteY55" fmla="*/ 688529 h 1019679"/>
              <a:gd name="connsiteX56" fmla="*/ 366712 w 1534150"/>
              <a:gd name="connsiteY56" fmla="*/ 702816 h 1019679"/>
              <a:gd name="connsiteX57" fmla="*/ 352424 w 1534150"/>
              <a:gd name="connsiteY57" fmla="*/ 714722 h 1019679"/>
              <a:gd name="connsiteX58" fmla="*/ 338137 w 1534150"/>
              <a:gd name="connsiteY58" fmla="*/ 729010 h 1019679"/>
              <a:gd name="connsiteX59" fmla="*/ 335756 w 1534150"/>
              <a:gd name="connsiteY59" fmla="*/ 745678 h 1019679"/>
              <a:gd name="connsiteX60" fmla="*/ 316705 w 1534150"/>
              <a:gd name="connsiteY60" fmla="*/ 750441 h 1019679"/>
              <a:gd name="connsiteX61" fmla="*/ 302418 w 1534150"/>
              <a:gd name="connsiteY61" fmla="*/ 762348 h 1019679"/>
              <a:gd name="connsiteX62" fmla="*/ 285749 w 1534150"/>
              <a:gd name="connsiteY62" fmla="*/ 774254 h 1019679"/>
              <a:gd name="connsiteX63" fmla="*/ 276225 w 1534150"/>
              <a:gd name="connsiteY63" fmla="*/ 800448 h 1019679"/>
              <a:gd name="connsiteX64" fmla="*/ 264318 w 1534150"/>
              <a:gd name="connsiteY64" fmla="*/ 821879 h 1019679"/>
              <a:gd name="connsiteX65" fmla="*/ 254793 w 1534150"/>
              <a:gd name="connsiteY65" fmla="*/ 829023 h 1019679"/>
              <a:gd name="connsiteX66" fmla="*/ 242887 w 1534150"/>
              <a:gd name="connsiteY66" fmla="*/ 845691 h 1019679"/>
              <a:gd name="connsiteX67" fmla="*/ 226218 w 1534150"/>
              <a:gd name="connsiteY67" fmla="*/ 864741 h 1019679"/>
              <a:gd name="connsiteX68" fmla="*/ 211931 w 1534150"/>
              <a:gd name="connsiteY68" fmla="*/ 869504 h 1019679"/>
              <a:gd name="connsiteX69" fmla="*/ 202406 w 1534150"/>
              <a:gd name="connsiteY69" fmla="*/ 888554 h 1019679"/>
              <a:gd name="connsiteX70" fmla="*/ 202406 w 1534150"/>
              <a:gd name="connsiteY70" fmla="*/ 888555 h 1019679"/>
              <a:gd name="connsiteX71" fmla="*/ 183355 w 1534150"/>
              <a:gd name="connsiteY71" fmla="*/ 907604 h 1019679"/>
              <a:gd name="connsiteX72" fmla="*/ 171449 w 1534150"/>
              <a:gd name="connsiteY72" fmla="*/ 929035 h 1019679"/>
              <a:gd name="connsiteX73" fmla="*/ 154781 w 1534150"/>
              <a:gd name="connsiteY73" fmla="*/ 950467 h 1019679"/>
              <a:gd name="connsiteX74" fmla="*/ 138112 w 1534150"/>
              <a:gd name="connsiteY74" fmla="*/ 969516 h 1019679"/>
              <a:gd name="connsiteX75" fmla="*/ 123824 w 1534150"/>
              <a:gd name="connsiteY75" fmla="*/ 983804 h 1019679"/>
              <a:gd name="connsiteX76" fmla="*/ 104775 w 1534150"/>
              <a:gd name="connsiteY76" fmla="*/ 1019523 h 1019679"/>
              <a:gd name="connsiteX77" fmla="*/ 59531 w 1534150"/>
              <a:gd name="connsiteY77" fmla="*/ 998091 h 1019679"/>
              <a:gd name="connsiteX78" fmla="*/ 33337 w 1534150"/>
              <a:gd name="connsiteY78" fmla="*/ 995710 h 1019679"/>
              <a:gd name="connsiteX79" fmla="*/ 26193 w 1534150"/>
              <a:gd name="connsiteY79" fmla="*/ 983804 h 1019679"/>
              <a:gd name="connsiteX80" fmla="*/ 19050 w 1534150"/>
              <a:gd name="connsiteY80" fmla="*/ 974279 h 1019679"/>
              <a:gd name="connsiteX81" fmla="*/ 4762 w 1534150"/>
              <a:gd name="connsiteY81" fmla="*/ 933798 h 1019679"/>
              <a:gd name="connsiteX82" fmla="*/ 0 w 1534150"/>
              <a:gd name="connsiteY82" fmla="*/ 912366 h 1019679"/>
              <a:gd name="connsiteX83" fmla="*/ 2381 w 1534150"/>
              <a:gd name="connsiteY83" fmla="*/ 874266 h 1019679"/>
              <a:gd name="connsiteX84" fmla="*/ 4762 w 1534150"/>
              <a:gd name="connsiteY84" fmla="*/ 855216 h 1019679"/>
              <a:gd name="connsiteX85" fmla="*/ 38100 w 1534150"/>
              <a:gd name="connsiteY85" fmla="*/ 774254 h 1019679"/>
              <a:gd name="connsiteX86" fmla="*/ 50006 w 1534150"/>
              <a:gd name="connsiteY86" fmla="*/ 745679 h 1019679"/>
              <a:gd name="connsiteX87" fmla="*/ 59531 w 1534150"/>
              <a:gd name="connsiteY87" fmla="*/ 717104 h 1019679"/>
              <a:gd name="connsiteX88" fmla="*/ 71437 w 1534150"/>
              <a:gd name="connsiteY88" fmla="*/ 700435 h 1019679"/>
              <a:gd name="connsiteX89" fmla="*/ 80962 w 1534150"/>
              <a:gd name="connsiteY89" fmla="*/ 681385 h 1019679"/>
              <a:gd name="connsiteX90" fmla="*/ 95250 w 1534150"/>
              <a:gd name="connsiteY90" fmla="*/ 659954 h 1019679"/>
              <a:gd name="connsiteX91" fmla="*/ 107156 w 1534150"/>
              <a:gd name="connsiteY91" fmla="*/ 636141 h 1019679"/>
              <a:gd name="connsiteX92" fmla="*/ 150018 w 1534150"/>
              <a:gd name="connsiteY92" fmla="*/ 586135 h 1019679"/>
              <a:gd name="connsiteX93" fmla="*/ 190500 w 1534150"/>
              <a:gd name="connsiteY93" fmla="*/ 517079 h 1019679"/>
              <a:gd name="connsiteX94" fmla="*/ 207168 w 1534150"/>
              <a:gd name="connsiteY94" fmla="*/ 488504 h 1019679"/>
              <a:gd name="connsiteX95" fmla="*/ 223837 w 1534150"/>
              <a:gd name="connsiteY95" fmla="*/ 469454 h 1019679"/>
              <a:gd name="connsiteX96" fmla="*/ 242887 w 1534150"/>
              <a:gd name="connsiteY96" fmla="*/ 438498 h 1019679"/>
              <a:gd name="connsiteX97" fmla="*/ 273843 w 1534150"/>
              <a:gd name="connsiteY97" fmla="*/ 405160 h 1019679"/>
              <a:gd name="connsiteX98" fmla="*/ 297656 w 1534150"/>
              <a:gd name="connsiteY98" fmla="*/ 376585 h 1019679"/>
              <a:gd name="connsiteX99" fmla="*/ 314325 w 1534150"/>
              <a:gd name="connsiteY99" fmla="*/ 359916 h 1019679"/>
              <a:gd name="connsiteX100" fmla="*/ 323850 w 1534150"/>
              <a:gd name="connsiteY100" fmla="*/ 345629 h 1019679"/>
              <a:gd name="connsiteX101" fmla="*/ 342899 w 1534150"/>
              <a:gd name="connsiteY101" fmla="*/ 283717 h 1019679"/>
              <a:gd name="connsiteX102" fmla="*/ 347662 w 1534150"/>
              <a:gd name="connsiteY102" fmla="*/ 183703 h 1019679"/>
              <a:gd name="connsiteX103" fmla="*/ 326231 w 1534150"/>
              <a:gd name="connsiteY103" fmla="*/ 347 h 1019679"/>
              <a:gd name="connsiteX104" fmla="*/ 509587 w 1534150"/>
              <a:gd name="connsiteY104" fmla="*/ 233710 h 1019679"/>
              <a:gd name="connsiteX105" fmla="*/ 571500 w 1534150"/>
              <a:gd name="connsiteY105" fmla="*/ 221804 h 1019679"/>
              <a:gd name="connsiteX106" fmla="*/ 685799 w 1534150"/>
              <a:gd name="connsiteY106" fmla="*/ 128934 h 1019679"/>
              <a:gd name="connsiteX107" fmla="*/ 804862 w 1534150"/>
              <a:gd name="connsiteY107" fmla="*/ 217042 h 1019679"/>
              <a:gd name="connsiteX108" fmla="*/ 1021556 w 1534150"/>
              <a:gd name="connsiteY108" fmla="*/ 224185 h 1019679"/>
              <a:gd name="connsiteX109" fmla="*/ 1085850 w 1534150"/>
              <a:gd name="connsiteY109" fmla="*/ 233710 h 1019679"/>
              <a:gd name="connsiteX110" fmla="*/ 1109662 w 1534150"/>
              <a:gd name="connsiteY110" fmla="*/ 238473 h 1019679"/>
              <a:gd name="connsiteX111" fmla="*/ 1138237 w 1534150"/>
              <a:gd name="connsiteY111" fmla="*/ 245616 h 1019679"/>
              <a:gd name="connsiteX112" fmla="*/ 1164431 w 1534150"/>
              <a:gd name="connsiteY112" fmla="*/ 250379 h 1019679"/>
              <a:gd name="connsiteX113" fmla="*/ 1185862 w 1534150"/>
              <a:gd name="connsiteY113" fmla="*/ 259904 h 1019679"/>
              <a:gd name="connsiteX114" fmla="*/ 1247775 w 1534150"/>
              <a:gd name="connsiteY114" fmla="*/ 281335 h 1019679"/>
              <a:gd name="connsiteX115" fmla="*/ 1302543 w 1534150"/>
              <a:gd name="connsiteY115" fmla="*/ 305148 h 1019679"/>
              <a:gd name="connsiteX116" fmla="*/ 1352550 w 1534150"/>
              <a:gd name="connsiteY116" fmla="*/ 331341 h 1019679"/>
              <a:gd name="connsiteX117" fmla="*/ 1395412 w 1534150"/>
              <a:gd name="connsiteY117" fmla="*/ 350391 h 1019679"/>
              <a:gd name="connsiteX118" fmla="*/ 1412081 w 1534150"/>
              <a:gd name="connsiteY118" fmla="*/ 357535 h 1019679"/>
              <a:gd name="connsiteX119" fmla="*/ 1426368 w 1534150"/>
              <a:gd name="connsiteY119" fmla="*/ 364679 h 1019679"/>
              <a:gd name="connsiteX120" fmla="*/ 1447800 w 1534150"/>
              <a:gd name="connsiteY120" fmla="*/ 374204 h 1019679"/>
              <a:gd name="connsiteX121" fmla="*/ 1466850 w 1534150"/>
              <a:gd name="connsiteY121" fmla="*/ 390873 h 1019679"/>
              <a:gd name="connsiteX122" fmla="*/ 1490662 w 1534150"/>
              <a:gd name="connsiteY122" fmla="*/ 407541 h 1019679"/>
              <a:gd name="connsiteX123" fmla="*/ 1495425 w 1534150"/>
              <a:gd name="connsiteY123" fmla="*/ 414685 h 1019679"/>
              <a:gd name="connsiteX124" fmla="*/ 1516856 w 1534150"/>
              <a:gd name="connsiteY124" fmla="*/ 431354 h 1019679"/>
              <a:gd name="connsiteX125" fmla="*/ 1521618 w 1534150"/>
              <a:gd name="connsiteY125" fmla="*/ 443260 h 1019679"/>
              <a:gd name="connsiteX126" fmla="*/ 1526381 w 1534150"/>
              <a:gd name="connsiteY126" fmla="*/ 452785 h 1019679"/>
              <a:gd name="connsiteX127" fmla="*/ 1528762 w 1534150"/>
              <a:gd name="connsiteY127" fmla="*/ 462310 h 1019679"/>
              <a:gd name="connsiteX128" fmla="*/ 1531143 w 1534150"/>
              <a:gd name="connsiteY128" fmla="*/ 486123 h 1019679"/>
              <a:gd name="connsiteX129" fmla="*/ 1531143 w 1534150"/>
              <a:gd name="connsiteY129" fmla="*/ 517079 h 1019679"/>
              <a:gd name="connsiteX130" fmla="*/ 1512093 w 1534150"/>
              <a:gd name="connsiteY130" fmla="*/ 533748 h 1019679"/>
              <a:gd name="connsiteX131" fmla="*/ 1502568 w 1534150"/>
              <a:gd name="connsiteY131" fmla="*/ 526604 h 1019679"/>
              <a:gd name="connsiteX0" fmla="*/ 1502568 w 1534150"/>
              <a:gd name="connsiteY0" fmla="*/ 526604 h 1019679"/>
              <a:gd name="connsiteX1" fmla="*/ 1490662 w 1534150"/>
              <a:gd name="connsiteY1" fmla="*/ 524223 h 1019679"/>
              <a:gd name="connsiteX2" fmla="*/ 1481137 w 1534150"/>
              <a:gd name="connsiteY2" fmla="*/ 517079 h 1019679"/>
              <a:gd name="connsiteX3" fmla="*/ 1473993 w 1534150"/>
              <a:gd name="connsiteY3" fmla="*/ 514698 h 1019679"/>
              <a:gd name="connsiteX4" fmla="*/ 1464468 w 1534150"/>
              <a:gd name="connsiteY4" fmla="*/ 507554 h 1019679"/>
              <a:gd name="connsiteX5" fmla="*/ 1450181 w 1534150"/>
              <a:gd name="connsiteY5" fmla="*/ 502791 h 1019679"/>
              <a:gd name="connsiteX6" fmla="*/ 1433512 w 1534150"/>
              <a:gd name="connsiteY6" fmla="*/ 495648 h 1019679"/>
              <a:gd name="connsiteX7" fmla="*/ 1419225 w 1534150"/>
              <a:gd name="connsiteY7" fmla="*/ 490885 h 1019679"/>
              <a:gd name="connsiteX8" fmla="*/ 1412081 w 1534150"/>
              <a:gd name="connsiteY8" fmla="*/ 488504 h 1019679"/>
              <a:gd name="connsiteX9" fmla="*/ 1402556 w 1534150"/>
              <a:gd name="connsiteY9" fmla="*/ 493267 h 1019679"/>
              <a:gd name="connsiteX10" fmla="*/ 1381125 w 1534150"/>
              <a:gd name="connsiteY10" fmla="*/ 486123 h 1019679"/>
              <a:gd name="connsiteX11" fmla="*/ 1335881 w 1534150"/>
              <a:gd name="connsiteY11" fmla="*/ 476598 h 1019679"/>
              <a:gd name="connsiteX12" fmla="*/ 1321593 w 1534150"/>
              <a:gd name="connsiteY12" fmla="*/ 474216 h 1019679"/>
              <a:gd name="connsiteX13" fmla="*/ 1307306 w 1534150"/>
              <a:gd name="connsiteY13" fmla="*/ 469454 h 1019679"/>
              <a:gd name="connsiteX14" fmla="*/ 1281112 w 1534150"/>
              <a:gd name="connsiteY14" fmla="*/ 471835 h 1019679"/>
              <a:gd name="connsiteX15" fmla="*/ 1266824 w 1534150"/>
              <a:gd name="connsiteY15" fmla="*/ 467073 h 1019679"/>
              <a:gd name="connsiteX16" fmla="*/ 1245394 w 1534150"/>
              <a:gd name="connsiteY16" fmla="*/ 469454 h 1019679"/>
              <a:gd name="connsiteX17" fmla="*/ 1219200 w 1534150"/>
              <a:gd name="connsiteY17" fmla="*/ 462311 h 1019679"/>
              <a:gd name="connsiteX18" fmla="*/ 1190624 w 1534150"/>
              <a:gd name="connsiteY18" fmla="*/ 467073 h 1019679"/>
              <a:gd name="connsiteX19" fmla="*/ 1133474 w 1534150"/>
              <a:gd name="connsiteY19" fmla="*/ 469454 h 1019679"/>
              <a:gd name="connsiteX20" fmla="*/ 1059656 w 1534150"/>
              <a:gd name="connsiteY20" fmla="*/ 462311 h 1019679"/>
              <a:gd name="connsiteX21" fmla="*/ 942974 w 1534150"/>
              <a:gd name="connsiteY21" fmla="*/ 467072 h 1019679"/>
              <a:gd name="connsiteX22" fmla="*/ 876300 w 1534150"/>
              <a:gd name="connsiteY22" fmla="*/ 478979 h 1019679"/>
              <a:gd name="connsiteX23" fmla="*/ 862012 w 1534150"/>
              <a:gd name="connsiteY23" fmla="*/ 478980 h 1019679"/>
              <a:gd name="connsiteX24" fmla="*/ 842962 w 1534150"/>
              <a:gd name="connsiteY24" fmla="*/ 486122 h 1019679"/>
              <a:gd name="connsiteX25" fmla="*/ 828674 w 1534150"/>
              <a:gd name="connsiteY25" fmla="*/ 490884 h 1019679"/>
              <a:gd name="connsiteX26" fmla="*/ 814386 w 1534150"/>
              <a:gd name="connsiteY26" fmla="*/ 493267 h 1019679"/>
              <a:gd name="connsiteX27" fmla="*/ 807243 w 1534150"/>
              <a:gd name="connsiteY27" fmla="*/ 490886 h 1019679"/>
              <a:gd name="connsiteX28" fmla="*/ 792956 w 1534150"/>
              <a:gd name="connsiteY28" fmla="*/ 498029 h 1019679"/>
              <a:gd name="connsiteX29" fmla="*/ 795338 w 1534150"/>
              <a:gd name="connsiteY29" fmla="*/ 498029 h 1019679"/>
              <a:gd name="connsiteX30" fmla="*/ 781050 w 1534150"/>
              <a:gd name="connsiteY30" fmla="*/ 500411 h 1019679"/>
              <a:gd name="connsiteX31" fmla="*/ 759618 w 1534150"/>
              <a:gd name="connsiteY31" fmla="*/ 512316 h 1019679"/>
              <a:gd name="connsiteX32" fmla="*/ 752475 w 1534150"/>
              <a:gd name="connsiteY32" fmla="*/ 509935 h 1019679"/>
              <a:gd name="connsiteX33" fmla="*/ 762000 w 1534150"/>
              <a:gd name="connsiteY33" fmla="*/ 505172 h 1019679"/>
              <a:gd name="connsiteX34" fmla="*/ 707232 w 1534150"/>
              <a:gd name="connsiteY34" fmla="*/ 517079 h 1019679"/>
              <a:gd name="connsiteX35" fmla="*/ 726280 w 1534150"/>
              <a:gd name="connsiteY35" fmla="*/ 512315 h 1019679"/>
              <a:gd name="connsiteX36" fmla="*/ 692943 w 1534150"/>
              <a:gd name="connsiteY36" fmla="*/ 524224 h 1019679"/>
              <a:gd name="connsiteX37" fmla="*/ 666750 w 1534150"/>
              <a:gd name="connsiteY37" fmla="*/ 540891 h 1019679"/>
              <a:gd name="connsiteX38" fmla="*/ 616741 w 1534150"/>
              <a:gd name="connsiteY38" fmla="*/ 555181 h 1019679"/>
              <a:gd name="connsiteX39" fmla="*/ 588168 w 1534150"/>
              <a:gd name="connsiteY39" fmla="*/ 567085 h 1019679"/>
              <a:gd name="connsiteX40" fmla="*/ 581025 w 1534150"/>
              <a:gd name="connsiteY40" fmla="*/ 571848 h 1019679"/>
              <a:gd name="connsiteX41" fmla="*/ 571499 w 1534150"/>
              <a:gd name="connsiteY41" fmla="*/ 569467 h 1019679"/>
              <a:gd name="connsiteX42" fmla="*/ 614362 w 1534150"/>
              <a:gd name="connsiteY42" fmla="*/ 552798 h 1019679"/>
              <a:gd name="connsiteX43" fmla="*/ 640556 w 1534150"/>
              <a:gd name="connsiteY43" fmla="*/ 548036 h 1019679"/>
              <a:gd name="connsiteX44" fmla="*/ 550068 w 1534150"/>
              <a:gd name="connsiteY44" fmla="*/ 588516 h 1019679"/>
              <a:gd name="connsiteX45" fmla="*/ 531019 w 1534150"/>
              <a:gd name="connsiteY45" fmla="*/ 593279 h 1019679"/>
              <a:gd name="connsiteX46" fmla="*/ 519112 w 1534150"/>
              <a:gd name="connsiteY46" fmla="*/ 602804 h 1019679"/>
              <a:gd name="connsiteX47" fmla="*/ 509587 w 1534150"/>
              <a:gd name="connsiteY47" fmla="*/ 609948 h 1019679"/>
              <a:gd name="connsiteX48" fmla="*/ 492918 w 1534150"/>
              <a:gd name="connsiteY48" fmla="*/ 621854 h 1019679"/>
              <a:gd name="connsiteX49" fmla="*/ 476249 w 1534150"/>
              <a:gd name="connsiteY49" fmla="*/ 631379 h 1019679"/>
              <a:gd name="connsiteX50" fmla="*/ 442912 w 1534150"/>
              <a:gd name="connsiteY50" fmla="*/ 650429 h 1019679"/>
              <a:gd name="connsiteX51" fmla="*/ 433388 w 1534150"/>
              <a:gd name="connsiteY51" fmla="*/ 655191 h 1019679"/>
              <a:gd name="connsiteX52" fmla="*/ 454819 w 1534150"/>
              <a:gd name="connsiteY52" fmla="*/ 640904 h 1019679"/>
              <a:gd name="connsiteX53" fmla="*/ 409574 w 1534150"/>
              <a:gd name="connsiteY53" fmla="*/ 674242 h 1019679"/>
              <a:gd name="connsiteX54" fmla="*/ 402431 w 1534150"/>
              <a:gd name="connsiteY54" fmla="*/ 683766 h 1019679"/>
              <a:gd name="connsiteX55" fmla="*/ 388143 w 1534150"/>
              <a:gd name="connsiteY55" fmla="*/ 688529 h 1019679"/>
              <a:gd name="connsiteX56" fmla="*/ 366712 w 1534150"/>
              <a:gd name="connsiteY56" fmla="*/ 702816 h 1019679"/>
              <a:gd name="connsiteX57" fmla="*/ 352424 w 1534150"/>
              <a:gd name="connsiteY57" fmla="*/ 714722 h 1019679"/>
              <a:gd name="connsiteX58" fmla="*/ 338137 w 1534150"/>
              <a:gd name="connsiteY58" fmla="*/ 729010 h 1019679"/>
              <a:gd name="connsiteX59" fmla="*/ 335756 w 1534150"/>
              <a:gd name="connsiteY59" fmla="*/ 745678 h 1019679"/>
              <a:gd name="connsiteX60" fmla="*/ 316705 w 1534150"/>
              <a:gd name="connsiteY60" fmla="*/ 750441 h 1019679"/>
              <a:gd name="connsiteX61" fmla="*/ 302418 w 1534150"/>
              <a:gd name="connsiteY61" fmla="*/ 762348 h 1019679"/>
              <a:gd name="connsiteX62" fmla="*/ 285749 w 1534150"/>
              <a:gd name="connsiteY62" fmla="*/ 774254 h 1019679"/>
              <a:gd name="connsiteX63" fmla="*/ 276225 w 1534150"/>
              <a:gd name="connsiteY63" fmla="*/ 800448 h 1019679"/>
              <a:gd name="connsiteX64" fmla="*/ 264318 w 1534150"/>
              <a:gd name="connsiteY64" fmla="*/ 821879 h 1019679"/>
              <a:gd name="connsiteX65" fmla="*/ 254793 w 1534150"/>
              <a:gd name="connsiteY65" fmla="*/ 829023 h 1019679"/>
              <a:gd name="connsiteX66" fmla="*/ 242887 w 1534150"/>
              <a:gd name="connsiteY66" fmla="*/ 845691 h 1019679"/>
              <a:gd name="connsiteX67" fmla="*/ 226218 w 1534150"/>
              <a:gd name="connsiteY67" fmla="*/ 864741 h 1019679"/>
              <a:gd name="connsiteX68" fmla="*/ 211931 w 1534150"/>
              <a:gd name="connsiteY68" fmla="*/ 869504 h 1019679"/>
              <a:gd name="connsiteX69" fmla="*/ 202406 w 1534150"/>
              <a:gd name="connsiteY69" fmla="*/ 888554 h 1019679"/>
              <a:gd name="connsiteX70" fmla="*/ 202406 w 1534150"/>
              <a:gd name="connsiteY70" fmla="*/ 888555 h 1019679"/>
              <a:gd name="connsiteX71" fmla="*/ 183355 w 1534150"/>
              <a:gd name="connsiteY71" fmla="*/ 907604 h 1019679"/>
              <a:gd name="connsiteX72" fmla="*/ 171449 w 1534150"/>
              <a:gd name="connsiteY72" fmla="*/ 929035 h 1019679"/>
              <a:gd name="connsiteX73" fmla="*/ 154781 w 1534150"/>
              <a:gd name="connsiteY73" fmla="*/ 950467 h 1019679"/>
              <a:gd name="connsiteX74" fmla="*/ 138112 w 1534150"/>
              <a:gd name="connsiteY74" fmla="*/ 969516 h 1019679"/>
              <a:gd name="connsiteX75" fmla="*/ 123824 w 1534150"/>
              <a:gd name="connsiteY75" fmla="*/ 983804 h 1019679"/>
              <a:gd name="connsiteX76" fmla="*/ 104775 w 1534150"/>
              <a:gd name="connsiteY76" fmla="*/ 1019523 h 1019679"/>
              <a:gd name="connsiteX77" fmla="*/ 59531 w 1534150"/>
              <a:gd name="connsiteY77" fmla="*/ 998091 h 1019679"/>
              <a:gd name="connsiteX78" fmla="*/ 33337 w 1534150"/>
              <a:gd name="connsiteY78" fmla="*/ 995710 h 1019679"/>
              <a:gd name="connsiteX79" fmla="*/ 26193 w 1534150"/>
              <a:gd name="connsiteY79" fmla="*/ 983804 h 1019679"/>
              <a:gd name="connsiteX80" fmla="*/ 19050 w 1534150"/>
              <a:gd name="connsiteY80" fmla="*/ 974279 h 1019679"/>
              <a:gd name="connsiteX81" fmla="*/ 4762 w 1534150"/>
              <a:gd name="connsiteY81" fmla="*/ 933798 h 1019679"/>
              <a:gd name="connsiteX82" fmla="*/ 0 w 1534150"/>
              <a:gd name="connsiteY82" fmla="*/ 912366 h 1019679"/>
              <a:gd name="connsiteX83" fmla="*/ 2381 w 1534150"/>
              <a:gd name="connsiteY83" fmla="*/ 874266 h 1019679"/>
              <a:gd name="connsiteX84" fmla="*/ 4762 w 1534150"/>
              <a:gd name="connsiteY84" fmla="*/ 855216 h 1019679"/>
              <a:gd name="connsiteX85" fmla="*/ 38100 w 1534150"/>
              <a:gd name="connsiteY85" fmla="*/ 774254 h 1019679"/>
              <a:gd name="connsiteX86" fmla="*/ 50006 w 1534150"/>
              <a:gd name="connsiteY86" fmla="*/ 745679 h 1019679"/>
              <a:gd name="connsiteX87" fmla="*/ 59531 w 1534150"/>
              <a:gd name="connsiteY87" fmla="*/ 717104 h 1019679"/>
              <a:gd name="connsiteX88" fmla="*/ 71437 w 1534150"/>
              <a:gd name="connsiteY88" fmla="*/ 700435 h 1019679"/>
              <a:gd name="connsiteX89" fmla="*/ 80962 w 1534150"/>
              <a:gd name="connsiteY89" fmla="*/ 681385 h 1019679"/>
              <a:gd name="connsiteX90" fmla="*/ 95250 w 1534150"/>
              <a:gd name="connsiteY90" fmla="*/ 659954 h 1019679"/>
              <a:gd name="connsiteX91" fmla="*/ 107156 w 1534150"/>
              <a:gd name="connsiteY91" fmla="*/ 636141 h 1019679"/>
              <a:gd name="connsiteX92" fmla="*/ 150018 w 1534150"/>
              <a:gd name="connsiteY92" fmla="*/ 586135 h 1019679"/>
              <a:gd name="connsiteX93" fmla="*/ 190500 w 1534150"/>
              <a:gd name="connsiteY93" fmla="*/ 517079 h 1019679"/>
              <a:gd name="connsiteX94" fmla="*/ 207168 w 1534150"/>
              <a:gd name="connsiteY94" fmla="*/ 488504 h 1019679"/>
              <a:gd name="connsiteX95" fmla="*/ 223837 w 1534150"/>
              <a:gd name="connsiteY95" fmla="*/ 469454 h 1019679"/>
              <a:gd name="connsiteX96" fmla="*/ 242887 w 1534150"/>
              <a:gd name="connsiteY96" fmla="*/ 438498 h 1019679"/>
              <a:gd name="connsiteX97" fmla="*/ 273843 w 1534150"/>
              <a:gd name="connsiteY97" fmla="*/ 405160 h 1019679"/>
              <a:gd name="connsiteX98" fmla="*/ 297656 w 1534150"/>
              <a:gd name="connsiteY98" fmla="*/ 376585 h 1019679"/>
              <a:gd name="connsiteX99" fmla="*/ 314325 w 1534150"/>
              <a:gd name="connsiteY99" fmla="*/ 359916 h 1019679"/>
              <a:gd name="connsiteX100" fmla="*/ 323850 w 1534150"/>
              <a:gd name="connsiteY100" fmla="*/ 345629 h 1019679"/>
              <a:gd name="connsiteX101" fmla="*/ 342899 w 1534150"/>
              <a:gd name="connsiteY101" fmla="*/ 283717 h 1019679"/>
              <a:gd name="connsiteX102" fmla="*/ 347662 w 1534150"/>
              <a:gd name="connsiteY102" fmla="*/ 183703 h 1019679"/>
              <a:gd name="connsiteX103" fmla="*/ 326231 w 1534150"/>
              <a:gd name="connsiteY103" fmla="*/ 347 h 1019679"/>
              <a:gd name="connsiteX104" fmla="*/ 509587 w 1534150"/>
              <a:gd name="connsiteY104" fmla="*/ 233710 h 1019679"/>
              <a:gd name="connsiteX105" fmla="*/ 571500 w 1534150"/>
              <a:gd name="connsiteY105" fmla="*/ 221804 h 1019679"/>
              <a:gd name="connsiteX106" fmla="*/ 685799 w 1534150"/>
              <a:gd name="connsiteY106" fmla="*/ 128934 h 1019679"/>
              <a:gd name="connsiteX107" fmla="*/ 804862 w 1534150"/>
              <a:gd name="connsiteY107" fmla="*/ 217042 h 1019679"/>
              <a:gd name="connsiteX108" fmla="*/ 1021556 w 1534150"/>
              <a:gd name="connsiteY108" fmla="*/ 224185 h 1019679"/>
              <a:gd name="connsiteX109" fmla="*/ 1085850 w 1534150"/>
              <a:gd name="connsiteY109" fmla="*/ 233710 h 1019679"/>
              <a:gd name="connsiteX110" fmla="*/ 1109662 w 1534150"/>
              <a:gd name="connsiteY110" fmla="*/ 238473 h 1019679"/>
              <a:gd name="connsiteX111" fmla="*/ 1138237 w 1534150"/>
              <a:gd name="connsiteY111" fmla="*/ 245616 h 1019679"/>
              <a:gd name="connsiteX112" fmla="*/ 1164431 w 1534150"/>
              <a:gd name="connsiteY112" fmla="*/ 250379 h 1019679"/>
              <a:gd name="connsiteX113" fmla="*/ 1185862 w 1534150"/>
              <a:gd name="connsiteY113" fmla="*/ 259904 h 1019679"/>
              <a:gd name="connsiteX114" fmla="*/ 1247775 w 1534150"/>
              <a:gd name="connsiteY114" fmla="*/ 281335 h 1019679"/>
              <a:gd name="connsiteX115" fmla="*/ 1302543 w 1534150"/>
              <a:gd name="connsiteY115" fmla="*/ 305148 h 1019679"/>
              <a:gd name="connsiteX116" fmla="*/ 1352550 w 1534150"/>
              <a:gd name="connsiteY116" fmla="*/ 331341 h 1019679"/>
              <a:gd name="connsiteX117" fmla="*/ 1395412 w 1534150"/>
              <a:gd name="connsiteY117" fmla="*/ 350391 h 1019679"/>
              <a:gd name="connsiteX118" fmla="*/ 1412081 w 1534150"/>
              <a:gd name="connsiteY118" fmla="*/ 357535 h 1019679"/>
              <a:gd name="connsiteX119" fmla="*/ 1426368 w 1534150"/>
              <a:gd name="connsiteY119" fmla="*/ 364679 h 1019679"/>
              <a:gd name="connsiteX120" fmla="*/ 1447800 w 1534150"/>
              <a:gd name="connsiteY120" fmla="*/ 374204 h 1019679"/>
              <a:gd name="connsiteX121" fmla="*/ 1466850 w 1534150"/>
              <a:gd name="connsiteY121" fmla="*/ 390873 h 1019679"/>
              <a:gd name="connsiteX122" fmla="*/ 1490662 w 1534150"/>
              <a:gd name="connsiteY122" fmla="*/ 407541 h 1019679"/>
              <a:gd name="connsiteX123" fmla="*/ 1495425 w 1534150"/>
              <a:gd name="connsiteY123" fmla="*/ 414685 h 1019679"/>
              <a:gd name="connsiteX124" fmla="*/ 1516856 w 1534150"/>
              <a:gd name="connsiteY124" fmla="*/ 431354 h 1019679"/>
              <a:gd name="connsiteX125" fmla="*/ 1521618 w 1534150"/>
              <a:gd name="connsiteY125" fmla="*/ 443260 h 1019679"/>
              <a:gd name="connsiteX126" fmla="*/ 1526381 w 1534150"/>
              <a:gd name="connsiteY126" fmla="*/ 452785 h 1019679"/>
              <a:gd name="connsiteX127" fmla="*/ 1528762 w 1534150"/>
              <a:gd name="connsiteY127" fmla="*/ 462310 h 1019679"/>
              <a:gd name="connsiteX128" fmla="*/ 1531143 w 1534150"/>
              <a:gd name="connsiteY128" fmla="*/ 486123 h 1019679"/>
              <a:gd name="connsiteX129" fmla="*/ 1531143 w 1534150"/>
              <a:gd name="connsiteY129" fmla="*/ 517079 h 1019679"/>
              <a:gd name="connsiteX130" fmla="*/ 1512093 w 1534150"/>
              <a:gd name="connsiteY130" fmla="*/ 533748 h 1019679"/>
              <a:gd name="connsiteX131" fmla="*/ 1502568 w 1534150"/>
              <a:gd name="connsiteY131" fmla="*/ 526604 h 1019679"/>
              <a:gd name="connsiteX0" fmla="*/ 1502568 w 1534150"/>
              <a:gd name="connsiteY0" fmla="*/ 526604 h 1019679"/>
              <a:gd name="connsiteX1" fmla="*/ 1490662 w 1534150"/>
              <a:gd name="connsiteY1" fmla="*/ 524223 h 1019679"/>
              <a:gd name="connsiteX2" fmla="*/ 1481137 w 1534150"/>
              <a:gd name="connsiteY2" fmla="*/ 517079 h 1019679"/>
              <a:gd name="connsiteX3" fmla="*/ 1473993 w 1534150"/>
              <a:gd name="connsiteY3" fmla="*/ 514698 h 1019679"/>
              <a:gd name="connsiteX4" fmla="*/ 1464468 w 1534150"/>
              <a:gd name="connsiteY4" fmla="*/ 507554 h 1019679"/>
              <a:gd name="connsiteX5" fmla="*/ 1450181 w 1534150"/>
              <a:gd name="connsiteY5" fmla="*/ 502791 h 1019679"/>
              <a:gd name="connsiteX6" fmla="*/ 1433512 w 1534150"/>
              <a:gd name="connsiteY6" fmla="*/ 495648 h 1019679"/>
              <a:gd name="connsiteX7" fmla="*/ 1419225 w 1534150"/>
              <a:gd name="connsiteY7" fmla="*/ 490885 h 1019679"/>
              <a:gd name="connsiteX8" fmla="*/ 1412081 w 1534150"/>
              <a:gd name="connsiteY8" fmla="*/ 488504 h 1019679"/>
              <a:gd name="connsiteX9" fmla="*/ 1402556 w 1534150"/>
              <a:gd name="connsiteY9" fmla="*/ 493267 h 1019679"/>
              <a:gd name="connsiteX10" fmla="*/ 1381125 w 1534150"/>
              <a:gd name="connsiteY10" fmla="*/ 486123 h 1019679"/>
              <a:gd name="connsiteX11" fmla="*/ 1335881 w 1534150"/>
              <a:gd name="connsiteY11" fmla="*/ 476598 h 1019679"/>
              <a:gd name="connsiteX12" fmla="*/ 1321593 w 1534150"/>
              <a:gd name="connsiteY12" fmla="*/ 474216 h 1019679"/>
              <a:gd name="connsiteX13" fmla="*/ 1307306 w 1534150"/>
              <a:gd name="connsiteY13" fmla="*/ 469454 h 1019679"/>
              <a:gd name="connsiteX14" fmla="*/ 1281112 w 1534150"/>
              <a:gd name="connsiteY14" fmla="*/ 471835 h 1019679"/>
              <a:gd name="connsiteX15" fmla="*/ 1266824 w 1534150"/>
              <a:gd name="connsiteY15" fmla="*/ 467073 h 1019679"/>
              <a:gd name="connsiteX16" fmla="*/ 1245394 w 1534150"/>
              <a:gd name="connsiteY16" fmla="*/ 469454 h 1019679"/>
              <a:gd name="connsiteX17" fmla="*/ 1219200 w 1534150"/>
              <a:gd name="connsiteY17" fmla="*/ 462311 h 1019679"/>
              <a:gd name="connsiteX18" fmla="*/ 1190624 w 1534150"/>
              <a:gd name="connsiteY18" fmla="*/ 467073 h 1019679"/>
              <a:gd name="connsiteX19" fmla="*/ 1133474 w 1534150"/>
              <a:gd name="connsiteY19" fmla="*/ 469454 h 1019679"/>
              <a:gd name="connsiteX20" fmla="*/ 1059656 w 1534150"/>
              <a:gd name="connsiteY20" fmla="*/ 462311 h 1019679"/>
              <a:gd name="connsiteX21" fmla="*/ 942974 w 1534150"/>
              <a:gd name="connsiteY21" fmla="*/ 467072 h 1019679"/>
              <a:gd name="connsiteX22" fmla="*/ 876300 w 1534150"/>
              <a:gd name="connsiteY22" fmla="*/ 478979 h 1019679"/>
              <a:gd name="connsiteX23" fmla="*/ 862012 w 1534150"/>
              <a:gd name="connsiteY23" fmla="*/ 478980 h 1019679"/>
              <a:gd name="connsiteX24" fmla="*/ 842962 w 1534150"/>
              <a:gd name="connsiteY24" fmla="*/ 486122 h 1019679"/>
              <a:gd name="connsiteX25" fmla="*/ 828674 w 1534150"/>
              <a:gd name="connsiteY25" fmla="*/ 490884 h 1019679"/>
              <a:gd name="connsiteX26" fmla="*/ 814386 w 1534150"/>
              <a:gd name="connsiteY26" fmla="*/ 493267 h 1019679"/>
              <a:gd name="connsiteX27" fmla="*/ 807243 w 1534150"/>
              <a:gd name="connsiteY27" fmla="*/ 490886 h 1019679"/>
              <a:gd name="connsiteX28" fmla="*/ 792956 w 1534150"/>
              <a:gd name="connsiteY28" fmla="*/ 498029 h 1019679"/>
              <a:gd name="connsiteX29" fmla="*/ 795338 w 1534150"/>
              <a:gd name="connsiteY29" fmla="*/ 498029 h 1019679"/>
              <a:gd name="connsiteX30" fmla="*/ 781050 w 1534150"/>
              <a:gd name="connsiteY30" fmla="*/ 500411 h 1019679"/>
              <a:gd name="connsiteX31" fmla="*/ 759618 w 1534150"/>
              <a:gd name="connsiteY31" fmla="*/ 512316 h 1019679"/>
              <a:gd name="connsiteX32" fmla="*/ 752475 w 1534150"/>
              <a:gd name="connsiteY32" fmla="*/ 509935 h 1019679"/>
              <a:gd name="connsiteX33" fmla="*/ 762000 w 1534150"/>
              <a:gd name="connsiteY33" fmla="*/ 505172 h 1019679"/>
              <a:gd name="connsiteX34" fmla="*/ 707232 w 1534150"/>
              <a:gd name="connsiteY34" fmla="*/ 517079 h 1019679"/>
              <a:gd name="connsiteX35" fmla="*/ 726280 w 1534150"/>
              <a:gd name="connsiteY35" fmla="*/ 512315 h 1019679"/>
              <a:gd name="connsiteX36" fmla="*/ 692943 w 1534150"/>
              <a:gd name="connsiteY36" fmla="*/ 524224 h 1019679"/>
              <a:gd name="connsiteX37" fmla="*/ 666750 w 1534150"/>
              <a:gd name="connsiteY37" fmla="*/ 540891 h 1019679"/>
              <a:gd name="connsiteX38" fmla="*/ 616741 w 1534150"/>
              <a:gd name="connsiteY38" fmla="*/ 555181 h 1019679"/>
              <a:gd name="connsiteX39" fmla="*/ 588168 w 1534150"/>
              <a:gd name="connsiteY39" fmla="*/ 567085 h 1019679"/>
              <a:gd name="connsiteX40" fmla="*/ 581025 w 1534150"/>
              <a:gd name="connsiteY40" fmla="*/ 571848 h 1019679"/>
              <a:gd name="connsiteX41" fmla="*/ 571499 w 1534150"/>
              <a:gd name="connsiteY41" fmla="*/ 569467 h 1019679"/>
              <a:gd name="connsiteX42" fmla="*/ 614362 w 1534150"/>
              <a:gd name="connsiteY42" fmla="*/ 552798 h 1019679"/>
              <a:gd name="connsiteX43" fmla="*/ 640556 w 1534150"/>
              <a:gd name="connsiteY43" fmla="*/ 548036 h 1019679"/>
              <a:gd name="connsiteX44" fmla="*/ 550068 w 1534150"/>
              <a:gd name="connsiteY44" fmla="*/ 588516 h 1019679"/>
              <a:gd name="connsiteX45" fmla="*/ 531019 w 1534150"/>
              <a:gd name="connsiteY45" fmla="*/ 593279 h 1019679"/>
              <a:gd name="connsiteX46" fmla="*/ 519112 w 1534150"/>
              <a:gd name="connsiteY46" fmla="*/ 602804 h 1019679"/>
              <a:gd name="connsiteX47" fmla="*/ 509587 w 1534150"/>
              <a:gd name="connsiteY47" fmla="*/ 609948 h 1019679"/>
              <a:gd name="connsiteX48" fmla="*/ 492918 w 1534150"/>
              <a:gd name="connsiteY48" fmla="*/ 621854 h 1019679"/>
              <a:gd name="connsiteX49" fmla="*/ 476249 w 1534150"/>
              <a:gd name="connsiteY49" fmla="*/ 631379 h 1019679"/>
              <a:gd name="connsiteX50" fmla="*/ 442912 w 1534150"/>
              <a:gd name="connsiteY50" fmla="*/ 650429 h 1019679"/>
              <a:gd name="connsiteX51" fmla="*/ 433388 w 1534150"/>
              <a:gd name="connsiteY51" fmla="*/ 655191 h 1019679"/>
              <a:gd name="connsiteX52" fmla="*/ 454819 w 1534150"/>
              <a:gd name="connsiteY52" fmla="*/ 640904 h 1019679"/>
              <a:gd name="connsiteX53" fmla="*/ 409574 w 1534150"/>
              <a:gd name="connsiteY53" fmla="*/ 674242 h 1019679"/>
              <a:gd name="connsiteX54" fmla="*/ 402431 w 1534150"/>
              <a:gd name="connsiteY54" fmla="*/ 683766 h 1019679"/>
              <a:gd name="connsiteX55" fmla="*/ 388143 w 1534150"/>
              <a:gd name="connsiteY55" fmla="*/ 688529 h 1019679"/>
              <a:gd name="connsiteX56" fmla="*/ 366712 w 1534150"/>
              <a:gd name="connsiteY56" fmla="*/ 702816 h 1019679"/>
              <a:gd name="connsiteX57" fmla="*/ 352424 w 1534150"/>
              <a:gd name="connsiteY57" fmla="*/ 714722 h 1019679"/>
              <a:gd name="connsiteX58" fmla="*/ 338137 w 1534150"/>
              <a:gd name="connsiteY58" fmla="*/ 729010 h 1019679"/>
              <a:gd name="connsiteX59" fmla="*/ 335756 w 1534150"/>
              <a:gd name="connsiteY59" fmla="*/ 745678 h 1019679"/>
              <a:gd name="connsiteX60" fmla="*/ 316705 w 1534150"/>
              <a:gd name="connsiteY60" fmla="*/ 750441 h 1019679"/>
              <a:gd name="connsiteX61" fmla="*/ 302418 w 1534150"/>
              <a:gd name="connsiteY61" fmla="*/ 762348 h 1019679"/>
              <a:gd name="connsiteX62" fmla="*/ 285749 w 1534150"/>
              <a:gd name="connsiteY62" fmla="*/ 774254 h 1019679"/>
              <a:gd name="connsiteX63" fmla="*/ 276225 w 1534150"/>
              <a:gd name="connsiteY63" fmla="*/ 800448 h 1019679"/>
              <a:gd name="connsiteX64" fmla="*/ 264318 w 1534150"/>
              <a:gd name="connsiteY64" fmla="*/ 821879 h 1019679"/>
              <a:gd name="connsiteX65" fmla="*/ 254793 w 1534150"/>
              <a:gd name="connsiteY65" fmla="*/ 829023 h 1019679"/>
              <a:gd name="connsiteX66" fmla="*/ 242887 w 1534150"/>
              <a:gd name="connsiteY66" fmla="*/ 845691 h 1019679"/>
              <a:gd name="connsiteX67" fmla="*/ 226218 w 1534150"/>
              <a:gd name="connsiteY67" fmla="*/ 864741 h 1019679"/>
              <a:gd name="connsiteX68" fmla="*/ 211931 w 1534150"/>
              <a:gd name="connsiteY68" fmla="*/ 869504 h 1019679"/>
              <a:gd name="connsiteX69" fmla="*/ 202406 w 1534150"/>
              <a:gd name="connsiteY69" fmla="*/ 888554 h 1019679"/>
              <a:gd name="connsiteX70" fmla="*/ 202406 w 1534150"/>
              <a:gd name="connsiteY70" fmla="*/ 888555 h 1019679"/>
              <a:gd name="connsiteX71" fmla="*/ 183355 w 1534150"/>
              <a:gd name="connsiteY71" fmla="*/ 907604 h 1019679"/>
              <a:gd name="connsiteX72" fmla="*/ 171449 w 1534150"/>
              <a:gd name="connsiteY72" fmla="*/ 929035 h 1019679"/>
              <a:gd name="connsiteX73" fmla="*/ 154781 w 1534150"/>
              <a:gd name="connsiteY73" fmla="*/ 950467 h 1019679"/>
              <a:gd name="connsiteX74" fmla="*/ 138112 w 1534150"/>
              <a:gd name="connsiteY74" fmla="*/ 969516 h 1019679"/>
              <a:gd name="connsiteX75" fmla="*/ 123824 w 1534150"/>
              <a:gd name="connsiteY75" fmla="*/ 983804 h 1019679"/>
              <a:gd name="connsiteX76" fmla="*/ 104775 w 1534150"/>
              <a:gd name="connsiteY76" fmla="*/ 1019523 h 1019679"/>
              <a:gd name="connsiteX77" fmla="*/ 59531 w 1534150"/>
              <a:gd name="connsiteY77" fmla="*/ 998091 h 1019679"/>
              <a:gd name="connsiteX78" fmla="*/ 33337 w 1534150"/>
              <a:gd name="connsiteY78" fmla="*/ 995710 h 1019679"/>
              <a:gd name="connsiteX79" fmla="*/ 26193 w 1534150"/>
              <a:gd name="connsiteY79" fmla="*/ 983804 h 1019679"/>
              <a:gd name="connsiteX80" fmla="*/ 19050 w 1534150"/>
              <a:gd name="connsiteY80" fmla="*/ 974279 h 1019679"/>
              <a:gd name="connsiteX81" fmla="*/ 4762 w 1534150"/>
              <a:gd name="connsiteY81" fmla="*/ 933798 h 1019679"/>
              <a:gd name="connsiteX82" fmla="*/ 0 w 1534150"/>
              <a:gd name="connsiteY82" fmla="*/ 912366 h 1019679"/>
              <a:gd name="connsiteX83" fmla="*/ 2381 w 1534150"/>
              <a:gd name="connsiteY83" fmla="*/ 874266 h 1019679"/>
              <a:gd name="connsiteX84" fmla="*/ 4762 w 1534150"/>
              <a:gd name="connsiteY84" fmla="*/ 855216 h 1019679"/>
              <a:gd name="connsiteX85" fmla="*/ 38100 w 1534150"/>
              <a:gd name="connsiteY85" fmla="*/ 774254 h 1019679"/>
              <a:gd name="connsiteX86" fmla="*/ 50006 w 1534150"/>
              <a:gd name="connsiteY86" fmla="*/ 745679 h 1019679"/>
              <a:gd name="connsiteX87" fmla="*/ 59531 w 1534150"/>
              <a:gd name="connsiteY87" fmla="*/ 717104 h 1019679"/>
              <a:gd name="connsiteX88" fmla="*/ 71437 w 1534150"/>
              <a:gd name="connsiteY88" fmla="*/ 700435 h 1019679"/>
              <a:gd name="connsiteX89" fmla="*/ 80962 w 1534150"/>
              <a:gd name="connsiteY89" fmla="*/ 681385 h 1019679"/>
              <a:gd name="connsiteX90" fmla="*/ 95250 w 1534150"/>
              <a:gd name="connsiteY90" fmla="*/ 659954 h 1019679"/>
              <a:gd name="connsiteX91" fmla="*/ 107156 w 1534150"/>
              <a:gd name="connsiteY91" fmla="*/ 636141 h 1019679"/>
              <a:gd name="connsiteX92" fmla="*/ 150018 w 1534150"/>
              <a:gd name="connsiteY92" fmla="*/ 586135 h 1019679"/>
              <a:gd name="connsiteX93" fmla="*/ 190500 w 1534150"/>
              <a:gd name="connsiteY93" fmla="*/ 517079 h 1019679"/>
              <a:gd name="connsiteX94" fmla="*/ 207168 w 1534150"/>
              <a:gd name="connsiteY94" fmla="*/ 488504 h 1019679"/>
              <a:gd name="connsiteX95" fmla="*/ 223837 w 1534150"/>
              <a:gd name="connsiteY95" fmla="*/ 469454 h 1019679"/>
              <a:gd name="connsiteX96" fmla="*/ 242887 w 1534150"/>
              <a:gd name="connsiteY96" fmla="*/ 438498 h 1019679"/>
              <a:gd name="connsiteX97" fmla="*/ 273843 w 1534150"/>
              <a:gd name="connsiteY97" fmla="*/ 405160 h 1019679"/>
              <a:gd name="connsiteX98" fmla="*/ 297656 w 1534150"/>
              <a:gd name="connsiteY98" fmla="*/ 376585 h 1019679"/>
              <a:gd name="connsiteX99" fmla="*/ 314325 w 1534150"/>
              <a:gd name="connsiteY99" fmla="*/ 359916 h 1019679"/>
              <a:gd name="connsiteX100" fmla="*/ 323850 w 1534150"/>
              <a:gd name="connsiteY100" fmla="*/ 345629 h 1019679"/>
              <a:gd name="connsiteX101" fmla="*/ 342899 w 1534150"/>
              <a:gd name="connsiteY101" fmla="*/ 283717 h 1019679"/>
              <a:gd name="connsiteX102" fmla="*/ 347662 w 1534150"/>
              <a:gd name="connsiteY102" fmla="*/ 183703 h 1019679"/>
              <a:gd name="connsiteX103" fmla="*/ 326231 w 1534150"/>
              <a:gd name="connsiteY103" fmla="*/ 347 h 1019679"/>
              <a:gd name="connsiteX104" fmla="*/ 509587 w 1534150"/>
              <a:gd name="connsiteY104" fmla="*/ 233710 h 1019679"/>
              <a:gd name="connsiteX105" fmla="*/ 571500 w 1534150"/>
              <a:gd name="connsiteY105" fmla="*/ 221804 h 1019679"/>
              <a:gd name="connsiteX106" fmla="*/ 685799 w 1534150"/>
              <a:gd name="connsiteY106" fmla="*/ 128934 h 1019679"/>
              <a:gd name="connsiteX107" fmla="*/ 804862 w 1534150"/>
              <a:gd name="connsiteY107" fmla="*/ 217042 h 1019679"/>
              <a:gd name="connsiteX108" fmla="*/ 1021556 w 1534150"/>
              <a:gd name="connsiteY108" fmla="*/ 224185 h 1019679"/>
              <a:gd name="connsiteX109" fmla="*/ 1085850 w 1534150"/>
              <a:gd name="connsiteY109" fmla="*/ 233710 h 1019679"/>
              <a:gd name="connsiteX110" fmla="*/ 1109662 w 1534150"/>
              <a:gd name="connsiteY110" fmla="*/ 238473 h 1019679"/>
              <a:gd name="connsiteX111" fmla="*/ 1138237 w 1534150"/>
              <a:gd name="connsiteY111" fmla="*/ 245616 h 1019679"/>
              <a:gd name="connsiteX112" fmla="*/ 1164431 w 1534150"/>
              <a:gd name="connsiteY112" fmla="*/ 250379 h 1019679"/>
              <a:gd name="connsiteX113" fmla="*/ 1185862 w 1534150"/>
              <a:gd name="connsiteY113" fmla="*/ 259904 h 1019679"/>
              <a:gd name="connsiteX114" fmla="*/ 1247775 w 1534150"/>
              <a:gd name="connsiteY114" fmla="*/ 281335 h 1019679"/>
              <a:gd name="connsiteX115" fmla="*/ 1302543 w 1534150"/>
              <a:gd name="connsiteY115" fmla="*/ 305148 h 1019679"/>
              <a:gd name="connsiteX116" fmla="*/ 1352550 w 1534150"/>
              <a:gd name="connsiteY116" fmla="*/ 331341 h 1019679"/>
              <a:gd name="connsiteX117" fmla="*/ 1395412 w 1534150"/>
              <a:gd name="connsiteY117" fmla="*/ 350391 h 1019679"/>
              <a:gd name="connsiteX118" fmla="*/ 1412081 w 1534150"/>
              <a:gd name="connsiteY118" fmla="*/ 357535 h 1019679"/>
              <a:gd name="connsiteX119" fmla="*/ 1426368 w 1534150"/>
              <a:gd name="connsiteY119" fmla="*/ 364679 h 1019679"/>
              <a:gd name="connsiteX120" fmla="*/ 1447800 w 1534150"/>
              <a:gd name="connsiteY120" fmla="*/ 374204 h 1019679"/>
              <a:gd name="connsiteX121" fmla="*/ 1466850 w 1534150"/>
              <a:gd name="connsiteY121" fmla="*/ 390873 h 1019679"/>
              <a:gd name="connsiteX122" fmla="*/ 1490662 w 1534150"/>
              <a:gd name="connsiteY122" fmla="*/ 407541 h 1019679"/>
              <a:gd name="connsiteX123" fmla="*/ 1495425 w 1534150"/>
              <a:gd name="connsiteY123" fmla="*/ 414685 h 1019679"/>
              <a:gd name="connsiteX124" fmla="*/ 1516856 w 1534150"/>
              <a:gd name="connsiteY124" fmla="*/ 431354 h 1019679"/>
              <a:gd name="connsiteX125" fmla="*/ 1521618 w 1534150"/>
              <a:gd name="connsiteY125" fmla="*/ 443260 h 1019679"/>
              <a:gd name="connsiteX126" fmla="*/ 1526381 w 1534150"/>
              <a:gd name="connsiteY126" fmla="*/ 452785 h 1019679"/>
              <a:gd name="connsiteX127" fmla="*/ 1528762 w 1534150"/>
              <a:gd name="connsiteY127" fmla="*/ 462310 h 1019679"/>
              <a:gd name="connsiteX128" fmla="*/ 1531143 w 1534150"/>
              <a:gd name="connsiteY128" fmla="*/ 486123 h 1019679"/>
              <a:gd name="connsiteX129" fmla="*/ 1531143 w 1534150"/>
              <a:gd name="connsiteY129" fmla="*/ 517079 h 1019679"/>
              <a:gd name="connsiteX130" fmla="*/ 1512093 w 1534150"/>
              <a:gd name="connsiteY130" fmla="*/ 533748 h 1019679"/>
              <a:gd name="connsiteX131" fmla="*/ 1502568 w 1534150"/>
              <a:gd name="connsiteY131" fmla="*/ 526604 h 1019679"/>
              <a:gd name="connsiteX0" fmla="*/ 1502568 w 1534150"/>
              <a:gd name="connsiteY0" fmla="*/ 526604 h 1019679"/>
              <a:gd name="connsiteX1" fmla="*/ 1490662 w 1534150"/>
              <a:gd name="connsiteY1" fmla="*/ 524223 h 1019679"/>
              <a:gd name="connsiteX2" fmla="*/ 1481137 w 1534150"/>
              <a:gd name="connsiteY2" fmla="*/ 517079 h 1019679"/>
              <a:gd name="connsiteX3" fmla="*/ 1473993 w 1534150"/>
              <a:gd name="connsiteY3" fmla="*/ 514698 h 1019679"/>
              <a:gd name="connsiteX4" fmla="*/ 1464468 w 1534150"/>
              <a:gd name="connsiteY4" fmla="*/ 507554 h 1019679"/>
              <a:gd name="connsiteX5" fmla="*/ 1450181 w 1534150"/>
              <a:gd name="connsiteY5" fmla="*/ 502791 h 1019679"/>
              <a:gd name="connsiteX6" fmla="*/ 1433512 w 1534150"/>
              <a:gd name="connsiteY6" fmla="*/ 495648 h 1019679"/>
              <a:gd name="connsiteX7" fmla="*/ 1419225 w 1534150"/>
              <a:gd name="connsiteY7" fmla="*/ 490885 h 1019679"/>
              <a:gd name="connsiteX8" fmla="*/ 1412081 w 1534150"/>
              <a:gd name="connsiteY8" fmla="*/ 488504 h 1019679"/>
              <a:gd name="connsiteX9" fmla="*/ 1402556 w 1534150"/>
              <a:gd name="connsiteY9" fmla="*/ 493267 h 1019679"/>
              <a:gd name="connsiteX10" fmla="*/ 1381125 w 1534150"/>
              <a:gd name="connsiteY10" fmla="*/ 486123 h 1019679"/>
              <a:gd name="connsiteX11" fmla="*/ 1335881 w 1534150"/>
              <a:gd name="connsiteY11" fmla="*/ 476598 h 1019679"/>
              <a:gd name="connsiteX12" fmla="*/ 1321593 w 1534150"/>
              <a:gd name="connsiteY12" fmla="*/ 474216 h 1019679"/>
              <a:gd name="connsiteX13" fmla="*/ 1307306 w 1534150"/>
              <a:gd name="connsiteY13" fmla="*/ 469454 h 1019679"/>
              <a:gd name="connsiteX14" fmla="*/ 1281112 w 1534150"/>
              <a:gd name="connsiteY14" fmla="*/ 471835 h 1019679"/>
              <a:gd name="connsiteX15" fmla="*/ 1266824 w 1534150"/>
              <a:gd name="connsiteY15" fmla="*/ 467073 h 1019679"/>
              <a:gd name="connsiteX16" fmla="*/ 1245394 w 1534150"/>
              <a:gd name="connsiteY16" fmla="*/ 469454 h 1019679"/>
              <a:gd name="connsiteX17" fmla="*/ 1219200 w 1534150"/>
              <a:gd name="connsiteY17" fmla="*/ 462311 h 1019679"/>
              <a:gd name="connsiteX18" fmla="*/ 1190624 w 1534150"/>
              <a:gd name="connsiteY18" fmla="*/ 467073 h 1019679"/>
              <a:gd name="connsiteX19" fmla="*/ 1133474 w 1534150"/>
              <a:gd name="connsiteY19" fmla="*/ 469454 h 1019679"/>
              <a:gd name="connsiteX20" fmla="*/ 1059656 w 1534150"/>
              <a:gd name="connsiteY20" fmla="*/ 462311 h 1019679"/>
              <a:gd name="connsiteX21" fmla="*/ 942974 w 1534150"/>
              <a:gd name="connsiteY21" fmla="*/ 467072 h 1019679"/>
              <a:gd name="connsiteX22" fmla="*/ 876300 w 1534150"/>
              <a:gd name="connsiteY22" fmla="*/ 478979 h 1019679"/>
              <a:gd name="connsiteX23" fmla="*/ 862012 w 1534150"/>
              <a:gd name="connsiteY23" fmla="*/ 478980 h 1019679"/>
              <a:gd name="connsiteX24" fmla="*/ 842962 w 1534150"/>
              <a:gd name="connsiteY24" fmla="*/ 486122 h 1019679"/>
              <a:gd name="connsiteX25" fmla="*/ 828674 w 1534150"/>
              <a:gd name="connsiteY25" fmla="*/ 490884 h 1019679"/>
              <a:gd name="connsiteX26" fmla="*/ 814386 w 1534150"/>
              <a:gd name="connsiteY26" fmla="*/ 493267 h 1019679"/>
              <a:gd name="connsiteX27" fmla="*/ 807243 w 1534150"/>
              <a:gd name="connsiteY27" fmla="*/ 490886 h 1019679"/>
              <a:gd name="connsiteX28" fmla="*/ 792956 w 1534150"/>
              <a:gd name="connsiteY28" fmla="*/ 498029 h 1019679"/>
              <a:gd name="connsiteX29" fmla="*/ 795338 w 1534150"/>
              <a:gd name="connsiteY29" fmla="*/ 498029 h 1019679"/>
              <a:gd name="connsiteX30" fmla="*/ 781050 w 1534150"/>
              <a:gd name="connsiteY30" fmla="*/ 500411 h 1019679"/>
              <a:gd name="connsiteX31" fmla="*/ 759618 w 1534150"/>
              <a:gd name="connsiteY31" fmla="*/ 512316 h 1019679"/>
              <a:gd name="connsiteX32" fmla="*/ 752475 w 1534150"/>
              <a:gd name="connsiteY32" fmla="*/ 509935 h 1019679"/>
              <a:gd name="connsiteX33" fmla="*/ 762000 w 1534150"/>
              <a:gd name="connsiteY33" fmla="*/ 505172 h 1019679"/>
              <a:gd name="connsiteX34" fmla="*/ 707232 w 1534150"/>
              <a:gd name="connsiteY34" fmla="*/ 517079 h 1019679"/>
              <a:gd name="connsiteX35" fmla="*/ 726280 w 1534150"/>
              <a:gd name="connsiteY35" fmla="*/ 512315 h 1019679"/>
              <a:gd name="connsiteX36" fmla="*/ 692943 w 1534150"/>
              <a:gd name="connsiteY36" fmla="*/ 524224 h 1019679"/>
              <a:gd name="connsiteX37" fmla="*/ 666750 w 1534150"/>
              <a:gd name="connsiteY37" fmla="*/ 540891 h 1019679"/>
              <a:gd name="connsiteX38" fmla="*/ 616741 w 1534150"/>
              <a:gd name="connsiteY38" fmla="*/ 555181 h 1019679"/>
              <a:gd name="connsiteX39" fmla="*/ 588168 w 1534150"/>
              <a:gd name="connsiteY39" fmla="*/ 567085 h 1019679"/>
              <a:gd name="connsiteX40" fmla="*/ 581025 w 1534150"/>
              <a:gd name="connsiteY40" fmla="*/ 571848 h 1019679"/>
              <a:gd name="connsiteX41" fmla="*/ 571499 w 1534150"/>
              <a:gd name="connsiteY41" fmla="*/ 569467 h 1019679"/>
              <a:gd name="connsiteX42" fmla="*/ 614362 w 1534150"/>
              <a:gd name="connsiteY42" fmla="*/ 552798 h 1019679"/>
              <a:gd name="connsiteX43" fmla="*/ 640556 w 1534150"/>
              <a:gd name="connsiteY43" fmla="*/ 548036 h 1019679"/>
              <a:gd name="connsiteX44" fmla="*/ 550068 w 1534150"/>
              <a:gd name="connsiteY44" fmla="*/ 588516 h 1019679"/>
              <a:gd name="connsiteX45" fmla="*/ 531019 w 1534150"/>
              <a:gd name="connsiteY45" fmla="*/ 593279 h 1019679"/>
              <a:gd name="connsiteX46" fmla="*/ 519112 w 1534150"/>
              <a:gd name="connsiteY46" fmla="*/ 602804 h 1019679"/>
              <a:gd name="connsiteX47" fmla="*/ 509587 w 1534150"/>
              <a:gd name="connsiteY47" fmla="*/ 609948 h 1019679"/>
              <a:gd name="connsiteX48" fmla="*/ 492918 w 1534150"/>
              <a:gd name="connsiteY48" fmla="*/ 621854 h 1019679"/>
              <a:gd name="connsiteX49" fmla="*/ 476249 w 1534150"/>
              <a:gd name="connsiteY49" fmla="*/ 631379 h 1019679"/>
              <a:gd name="connsiteX50" fmla="*/ 442912 w 1534150"/>
              <a:gd name="connsiteY50" fmla="*/ 650429 h 1019679"/>
              <a:gd name="connsiteX51" fmla="*/ 433388 w 1534150"/>
              <a:gd name="connsiteY51" fmla="*/ 655191 h 1019679"/>
              <a:gd name="connsiteX52" fmla="*/ 454819 w 1534150"/>
              <a:gd name="connsiteY52" fmla="*/ 640904 h 1019679"/>
              <a:gd name="connsiteX53" fmla="*/ 409574 w 1534150"/>
              <a:gd name="connsiteY53" fmla="*/ 674242 h 1019679"/>
              <a:gd name="connsiteX54" fmla="*/ 402431 w 1534150"/>
              <a:gd name="connsiteY54" fmla="*/ 683766 h 1019679"/>
              <a:gd name="connsiteX55" fmla="*/ 388143 w 1534150"/>
              <a:gd name="connsiteY55" fmla="*/ 688529 h 1019679"/>
              <a:gd name="connsiteX56" fmla="*/ 366712 w 1534150"/>
              <a:gd name="connsiteY56" fmla="*/ 702816 h 1019679"/>
              <a:gd name="connsiteX57" fmla="*/ 352424 w 1534150"/>
              <a:gd name="connsiteY57" fmla="*/ 714722 h 1019679"/>
              <a:gd name="connsiteX58" fmla="*/ 338137 w 1534150"/>
              <a:gd name="connsiteY58" fmla="*/ 729010 h 1019679"/>
              <a:gd name="connsiteX59" fmla="*/ 335756 w 1534150"/>
              <a:gd name="connsiteY59" fmla="*/ 745678 h 1019679"/>
              <a:gd name="connsiteX60" fmla="*/ 316705 w 1534150"/>
              <a:gd name="connsiteY60" fmla="*/ 750441 h 1019679"/>
              <a:gd name="connsiteX61" fmla="*/ 302418 w 1534150"/>
              <a:gd name="connsiteY61" fmla="*/ 762348 h 1019679"/>
              <a:gd name="connsiteX62" fmla="*/ 285749 w 1534150"/>
              <a:gd name="connsiteY62" fmla="*/ 774254 h 1019679"/>
              <a:gd name="connsiteX63" fmla="*/ 276225 w 1534150"/>
              <a:gd name="connsiteY63" fmla="*/ 800448 h 1019679"/>
              <a:gd name="connsiteX64" fmla="*/ 264318 w 1534150"/>
              <a:gd name="connsiteY64" fmla="*/ 821879 h 1019679"/>
              <a:gd name="connsiteX65" fmla="*/ 254793 w 1534150"/>
              <a:gd name="connsiteY65" fmla="*/ 829023 h 1019679"/>
              <a:gd name="connsiteX66" fmla="*/ 242887 w 1534150"/>
              <a:gd name="connsiteY66" fmla="*/ 845691 h 1019679"/>
              <a:gd name="connsiteX67" fmla="*/ 226218 w 1534150"/>
              <a:gd name="connsiteY67" fmla="*/ 864741 h 1019679"/>
              <a:gd name="connsiteX68" fmla="*/ 211931 w 1534150"/>
              <a:gd name="connsiteY68" fmla="*/ 869504 h 1019679"/>
              <a:gd name="connsiteX69" fmla="*/ 202406 w 1534150"/>
              <a:gd name="connsiteY69" fmla="*/ 888554 h 1019679"/>
              <a:gd name="connsiteX70" fmla="*/ 202406 w 1534150"/>
              <a:gd name="connsiteY70" fmla="*/ 888555 h 1019679"/>
              <a:gd name="connsiteX71" fmla="*/ 183355 w 1534150"/>
              <a:gd name="connsiteY71" fmla="*/ 907604 h 1019679"/>
              <a:gd name="connsiteX72" fmla="*/ 171449 w 1534150"/>
              <a:gd name="connsiteY72" fmla="*/ 929035 h 1019679"/>
              <a:gd name="connsiteX73" fmla="*/ 154781 w 1534150"/>
              <a:gd name="connsiteY73" fmla="*/ 950467 h 1019679"/>
              <a:gd name="connsiteX74" fmla="*/ 138112 w 1534150"/>
              <a:gd name="connsiteY74" fmla="*/ 969516 h 1019679"/>
              <a:gd name="connsiteX75" fmla="*/ 123824 w 1534150"/>
              <a:gd name="connsiteY75" fmla="*/ 983804 h 1019679"/>
              <a:gd name="connsiteX76" fmla="*/ 104775 w 1534150"/>
              <a:gd name="connsiteY76" fmla="*/ 1019523 h 1019679"/>
              <a:gd name="connsiteX77" fmla="*/ 59531 w 1534150"/>
              <a:gd name="connsiteY77" fmla="*/ 998091 h 1019679"/>
              <a:gd name="connsiteX78" fmla="*/ 33337 w 1534150"/>
              <a:gd name="connsiteY78" fmla="*/ 995710 h 1019679"/>
              <a:gd name="connsiteX79" fmla="*/ 26193 w 1534150"/>
              <a:gd name="connsiteY79" fmla="*/ 983804 h 1019679"/>
              <a:gd name="connsiteX80" fmla="*/ 19050 w 1534150"/>
              <a:gd name="connsiteY80" fmla="*/ 974279 h 1019679"/>
              <a:gd name="connsiteX81" fmla="*/ 4762 w 1534150"/>
              <a:gd name="connsiteY81" fmla="*/ 933798 h 1019679"/>
              <a:gd name="connsiteX82" fmla="*/ 0 w 1534150"/>
              <a:gd name="connsiteY82" fmla="*/ 912366 h 1019679"/>
              <a:gd name="connsiteX83" fmla="*/ 2381 w 1534150"/>
              <a:gd name="connsiteY83" fmla="*/ 874266 h 1019679"/>
              <a:gd name="connsiteX84" fmla="*/ 4762 w 1534150"/>
              <a:gd name="connsiteY84" fmla="*/ 855216 h 1019679"/>
              <a:gd name="connsiteX85" fmla="*/ 38100 w 1534150"/>
              <a:gd name="connsiteY85" fmla="*/ 774254 h 1019679"/>
              <a:gd name="connsiteX86" fmla="*/ 50006 w 1534150"/>
              <a:gd name="connsiteY86" fmla="*/ 745679 h 1019679"/>
              <a:gd name="connsiteX87" fmla="*/ 59531 w 1534150"/>
              <a:gd name="connsiteY87" fmla="*/ 717104 h 1019679"/>
              <a:gd name="connsiteX88" fmla="*/ 71437 w 1534150"/>
              <a:gd name="connsiteY88" fmla="*/ 700435 h 1019679"/>
              <a:gd name="connsiteX89" fmla="*/ 80962 w 1534150"/>
              <a:gd name="connsiteY89" fmla="*/ 681385 h 1019679"/>
              <a:gd name="connsiteX90" fmla="*/ 95250 w 1534150"/>
              <a:gd name="connsiteY90" fmla="*/ 659954 h 1019679"/>
              <a:gd name="connsiteX91" fmla="*/ 107156 w 1534150"/>
              <a:gd name="connsiteY91" fmla="*/ 636141 h 1019679"/>
              <a:gd name="connsiteX92" fmla="*/ 150018 w 1534150"/>
              <a:gd name="connsiteY92" fmla="*/ 586135 h 1019679"/>
              <a:gd name="connsiteX93" fmla="*/ 190500 w 1534150"/>
              <a:gd name="connsiteY93" fmla="*/ 517079 h 1019679"/>
              <a:gd name="connsiteX94" fmla="*/ 207168 w 1534150"/>
              <a:gd name="connsiteY94" fmla="*/ 488504 h 1019679"/>
              <a:gd name="connsiteX95" fmla="*/ 223837 w 1534150"/>
              <a:gd name="connsiteY95" fmla="*/ 469454 h 1019679"/>
              <a:gd name="connsiteX96" fmla="*/ 242887 w 1534150"/>
              <a:gd name="connsiteY96" fmla="*/ 438498 h 1019679"/>
              <a:gd name="connsiteX97" fmla="*/ 273843 w 1534150"/>
              <a:gd name="connsiteY97" fmla="*/ 405160 h 1019679"/>
              <a:gd name="connsiteX98" fmla="*/ 297656 w 1534150"/>
              <a:gd name="connsiteY98" fmla="*/ 376585 h 1019679"/>
              <a:gd name="connsiteX99" fmla="*/ 314325 w 1534150"/>
              <a:gd name="connsiteY99" fmla="*/ 359916 h 1019679"/>
              <a:gd name="connsiteX100" fmla="*/ 323850 w 1534150"/>
              <a:gd name="connsiteY100" fmla="*/ 345629 h 1019679"/>
              <a:gd name="connsiteX101" fmla="*/ 342899 w 1534150"/>
              <a:gd name="connsiteY101" fmla="*/ 283717 h 1019679"/>
              <a:gd name="connsiteX102" fmla="*/ 347662 w 1534150"/>
              <a:gd name="connsiteY102" fmla="*/ 183703 h 1019679"/>
              <a:gd name="connsiteX103" fmla="*/ 326231 w 1534150"/>
              <a:gd name="connsiteY103" fmla="*/ 347 h 1019679"/>
              <a:gd name="connsiteX104" fmla="*/ 509587 w 1534150"/>
              <a:gd name="connsiteY104" fmla="*/ 233710 h 1019679"/>
              <a:gd name="connsiteX105" fmla="*/ 602456 w 1534150"/>
              <a:gd name="connsiteY105" fmla="*/ 90835 h 1019679"/>
              <a:gd name="connsiteX106" fmla="*/ 685799 w 1534150"/>
              <a:gd name="connsiteY106" fmla="*/ 128934 h 1019679"/>
              <a:gd name="connsiteX107" fmla="*/ 804862 w 1534150"/>
              <a:gd name="connsiteY107" fmla="*/ 217042 h 1019679"/>
              <a:gd name="connsiteX108" fmla="*/ 1021556 w 1534150"/>
              <a:gd name="connsiteY108" fmla="*/ 224185 h 1019679"/>
              <a:gd name="connsiteX109" fmla="*/ 1085850 w 1534150"/>
              <a:gd name="connsiteY109" fmla="*/ 233710 h 1019679"/>
              <a:gd name="connsiteX110" fmla="*/ 1109662 w 1534150"/>
              <a:gd name="connsiteY110" fmla="*/ 238473 h 1019679"/>
              <a:gd name="connsiteX111" fmla="*/ 1138237 w 1534150"/>
              <a:gd name="connsiteY111" fmla="*/ 245616 h 1019679"/>
              <a:gd name="connsiteX112" fmla="*/ 1164431 w 1534150"/>
              <a:gd name="connsiteY112" fmla="*/ 250379 h 1019679"/>
              <a:gd name="connsiteX113" fmla="*/ 1185862 w 1534150"/>
              <a:gd name="connsiteY113" fmla="*/ 259904 h 1019679"/>
              <a:gd name="connsiteX114" fmla="*/ 1247775 w 1534150"/>
              <a:gd name="connsiteY114" fmla="*/ 281335 h 1019679"/>
              <a:gd name="connsiteX115" fmla="*/ 1302543 w 1534150"/>
              <a:gd name="connsiteY115" fmla="*/ 305148 h 1019679"/>
              <a:gd name="connsiteX116" fmla="*/ 1352550 w 1534150"/>
              <a:gd name="connsiteY116" fmla="*/ 331341 h 1019679"/>
              <a:gd name="connsiteX117" fmla="*/ 1395412 w 1534150"/>
              <a:gd name="connsiteY117" fmla="*/ 350391 h 1019679"/>
              <a:gd name="connsiteX118" fmla="*/ 1412081 w 1534150"/>
              <a:gd name="connsiteY118" fmla="*/ 357535 h 1019679"/>
              <a:gd name="connsiteX119" fmla="*/ 1426368 w 1534150"/>
              <a:gd name="connsiteY119" fmla="*/ 364679 h 1019679"/>
              <a:gd name="connsiteX120" fmla="*/ 1447800 w 1534150"/>
              <a:gd name="connsiteY120" fmla="*/ 374204 h 1019679"/>
              <a:gd name="connsiteX121" fmla="*/ 1466850 w 1534150"/>
              <a:gd name="connsiteY121" fmla="*/ 390873 h 1019679"/>
              <a:gd name="connsiteX122" fmla="*/ 1490662 w 1534150"/>
              <a:gd name="connsiteY122" fmla="*/ 407541 h 1019679"/>
              <a:gd name="connsiteX123" fmla="*/ 1495425 w 1534150"/>
              <a:gd name="connsiteY123" fmla="*/ 414685 h 1019679"/>
              <a:gd name="connsiteX124" fmla="*/ 1516856 w 1534150"/>
              <a:gd name="connsiteY124" fmla="*/ 431354 h 1019679"/>
              <a:gd name="connsiteX125" fmla="*/ 1521618 w 1534150"/>
              <a:gd name="connsiteY125" fmla="*/ 443260 h 1019679"/>
              <a:gd name="connsiteX126" fmla="*/ 1526381 w 1534150"/>
              <a:gd name="connsiteY126" fmla="*/ 452785 h 1019679"/>
              <a:gd name="connsiteX127" fmla="*/ 1528762 w 1534150"/>
              <a:gd name="connsiteY127" fmla="*/ 462310 h 1019679"/>
              <a:gd name="connsiteX128" fmla="*/ 1531143 w 1534150"/>
              <a:gd name="connsiteY128" fmla="*/ 486123 h 1019679"/>
              <a:gd name="connsiteX129" fmla="*/ 1531143 w 1534150"/>
              <a:gd name="connsiteY129" fmla="*/ 517079 h 1019679"/>
              <a:gd name="connsiteX130" fmla="*/ 1512093 w 1534150"/>
              <a:gd name="connsiteY130" fmla="*/ 533748 h 1019679"/>
              <a:gd name="connsiteX131" fmla="*/ 1502568 w 1534150"/>
              <a:gd name="connsiteY131" fmla="*/ 526604 h 1019679"/>
              <a:gd name="connsiteX0" fmla="*/ 1502568 w 1534150"/>
              <a:gd name="connsiteY0" fmla="*/ 526604 h 1019679"/>
              <a:gd name="connsiteX1" fmla="*/ 1490662 w 1534150"/>
              <a:gd name="connsiteY1" fmla="*/ 524223 h 1019679"/>
              <a:gd name="connsiteX2" fmla="*/ 1481137 w 1534150"/>
              <a:gd name="connsiteY2" fmla="*/ 517079 h 1019679"/>
              <a:gd name="connsiteX3" fmla="*/ 1473993 w 1534150"/>
              <a:gd name="connsiteY3" fmla="*/ 514698 h 1019679"/>
              <a:gd name="connsiteX4" fmla="*/ 1464468 w 1534150"/>
              <a:gd name="connsiteY4" fmla="*/ 507554 h 1019679"/>
              <a:gd name="connsiteX5" fmla="*/ 1450181 w 1534150"/>
              <a:gd name="connsiteY5" fmla="*/ 502791 h 1019679"/>
              <a:gd name="connsiteX6" fmla="*/ 1433512 w 1534150"/>
              <a:gd name="connsiteY6" fmla="*/ 495648 h 1019679"/>
              <a:gd name="connsiteX7" fmla="*/ 1419225 w 1534150"/>
              <a:gd name="connsiteY7" fmla="*/ 490885 h 1019679"/>
              <a:gd name="connsiteX8" fmla="*/ 1412081 w 1534150"/>
              <a:gd name="connsiteY8" fmla="*/ 488504 h 1019679"/>
              <a:gd name="connsiteX9" fmla="*/ 1402556 w 1534150"/>
              <a:gd name="connsiteY9" fmla="*/ 493267 h 1019679"/>
              <a:gd name="connsiteX10" fmla="*/ 1381125 w 1534150"/>
              <a:gd name="connsiteY10" fmla="*/ 486123 h 1019679"/>
              <a:gd name="connsiteX11" fmla="*/ 1335881 w 1534150"/>
              <a:gd name="connsiteY11" fmla="*/ 476598 h 1019679"/>
              <a:gd name="connsiteX12" fmla="*/ 1321593 w 1534150"/>
              <a:gd name="connsiteY12" fmla="*/ 474216 h 1019679"/>
              <a:gd name="connsiteX13" fmla="*/ 1307306 w 1534150"/>
              <a:gd name="connsiteY13" fmla="*/ 469454 h 1019679"/>
              <a:gd name="connsiteX14" fmla="*/ 1281112 w 1534150"/>
              <a:gd name="connsiteY14" fmla="*/ 471835 h 1019679"/>
              <a:gd name="connsiteX15" fmla="*/ 1266824 w 1534150"/>
              <a:gd name="connsiteY15" fmla="*/ 467073 h 1019679"/>
              <a:gd name="connsiteX16" fmla="*/ 1245394 w 1534150"/>
              <a:gd name="connsiteY16" fmla="*/ 469454 h 1019679"/>
              <a:gd name="connsiteX17" fmla="*/ 1219200 w 1534150"/>
              <a:gd name="connsiteY17" fmla="*/ 462311 h 1019679"/>
              <a:gd name="connsiteX18" fmla="*/ 1190624 w 1534150"/>
              <a:gd name="connsiteY18" fmla="*/ 467073 h 1019679"/>
              <a:gd name="connsiteX19" fmla="*/ 1133474 w 1534150"/>
              <a:gd name="connsiteY19" fmla="*/ 469454 h 1019679"/>
              <a:gd name="connsiteX20" fmla="*/ 1059656 w 1534150"/>
              <a:gd name="connsiteY20" fmla="*/ 462311 h 1019679"/>
              <a:gd name="connsiteX21" fmla="*/ 942974 w 1534150"/>
              <a:gd name="connsiteY21" fmla="*/ 467072 h 1019679"/>
              <a:gd name="connsiteX22" fmla="*/ 876300 w 1534150"/>
              <a:gd name="connsiteY22" fmla="*/ 478979 h 1019679"/>
              <a:gd name="connsiteX23" fmla="*/ 862012 w 1534150"/>
              <a:gd name="connsiteY23" fmla="*/ 478980 h 1019679"/>
              <a:gd name="connsiteX24" fmla="*/ 842962 w 1534150"/>
              <a:gd name="connsiteY24" fmla="*/ 486122 h 1019679"/>
              <a:gd name="connsiteX25" fmla="*/ 828674 w 1534150"/>
              <a:gd name="connsiteY25" fmla="*/ 490884 h 1019679"/>
              <a:gd name="connsiteX26" fmla="*/ 814386 w 1534150"/>
              <a:gd name="connsiteY26" fmla="*/ 493267 h 1019679"/>
              <a:gd name="connsiteX27" fmla="*/ 807243 w 1534150"/>
              <a:gd name="connsiteY27" fmla="*/ 490886 h 1019679"/>
              <a:gd name="connsiteX28" fmla="*/ 792956 w 1534150"/>
              <a:gd name="connsiteY28" fmla="*/ 498029 h 1019679"/>
              <a:gd name="connsiteX29" fmla="*/ 795338 w 1534150"/>
              <a:gd name="connsiteY29" fmla="*/ 498029 h 1019679"/>
              <a:gd name="connsiteX30" fmla="*/ 781050 w 1534150"/>
              <a:gd name="connsiteY30" fmla="*/ 500411 h 1019679"/>
              <a:gd name="connsiteX31" fmla="*/ 759618 w 1534150"/>
              <a:gd name="connsiteY31" fmla="*/ 512316 h 1019679"/>
              <a:gd name="connsiteX32" fmla="*/ 752475 w 1534150"/>
              <a:gd name="connsiteY32" fmla="*/ 509935 h 1019679"/>
              <a:gd name="connsiteX33" fmla="*/ 762000 w 1534150"/>
              <a:gd name="connsiteY33" fmla="*/ 505172 h 1019679"/>
              <a:gd name="connsiteX34" fmla="*/ 707232 w 1534150"/>
              <a:gd name="connsiteY34" fmla="*/ 517079 h 1019679"/>
              <a:gd name="connsiteX35" fmla="*/ 726280 w 1534150"/>
              <a:gd name="connsiteY35" fmla="*/ 512315 h 1019679"/>
              <a:gd name="connsiteX36" fmla="*/ 692943 w 1534150"/>
              <a:gd name="connsiteY36" fmla="*/ 524224 h 1019679"/>
              <a:gd name="connsiteX37" fmla="*/ 666750 w 1534150"/>
              <a:gd name="connsiteY37" fmla="*/ 540891 h 1019679"/>
              <a:gd name="connsiteX38" fmla="*/ 616741 w 1534150"/>
              <a:gd name="connsiteY38" fmla="*/ 555181 h 1019679"/>
              <a:gd name="connsiteX39" fmla="*/ 588168 w 1534150"/>
              <a:gd name="connsiteY39" fmla="*/ 567085 h 1019679"/>
              <a:gd name="connsiteX40" fmla="*/ 581025 w 1534150"/>
              <a:gd name="connsiteY40" fmla="*/ 571848 h 1019679"/>
              <a:gd name="connsiteX41" fmla="*/ 571499 w 1534150"/>
              <a:gd name="connsiteY41" fmla="*/ 569467 h 1019679"/>
              <a:gd name="connsiteX42" fmla="*/ 614362 w 1534150"/>
              <a:gd name="connsiteY42" fmla="*/ 552798 h 1019679"/>
              <a:gd name="connsiteX43" fmla="*/ 640556 w 1534150"/>
              <a:gd name="connsiteY43" fmla="*/ 548036 h 1019679"/>
              <a:gd name="connsiteX44" fmla="*/ 550068 w 1534150"/>
              <a:gd name="connsiteY44" fmla="*/ 588516 h 1019679"/>
              <a:gd name="connsiteX45" fmla="*/ 531019 w 1534150"/>
              <a:gd name="connsiteY45" fmla="*/ 593279 h 1019679"/>
              <a:gd name="connsiteX46" fmla="*/ 519112 w 1534150"/>
              <a:gd name="connsiteY46" fmla="*/ 602804 h 1019679"/>
              <a:gd name="connsiteX47" fmla="*/ 509587 w 1534150"/>
              <a:gd name="connsiteY47" fmla="*/ 609948 h 1019679"/>
              <a:gd name="connsiteX48" fmla="*/ 492918 w 1534150"/>
              <a:gd name="connsiteY48" fmla="*/ 621854 h 1019679"/>
              <a:gd name="connsiteX49" fmla="*/ 476249 w 1534150"/>
              <a:gd name="connsiteY49" fmla="*/ 631379 h 1019679"/>
              <a:gd name="connsiteX50" fmla="*/ 442912 w 1534150"/>
              <a:gd name="connsiteY50" fmla="*/ 650429 h 1019679"/>
              <a:gd name="connsiteX51" fmla="*/ 433388 w 1534150"/>
              <a:gd name="connsiteY51" fmla="*/ 655191 h 1019679"/>
              <a:gd name="connsiteX52" fmla="*/ 454819 w 1534150"/>
              <a:gd name="connsiteY52" fmla="*/ 640904 h 1019679"/>
              <a:gd name="connsiteX53" fmla="*/ 409574 w 1534150"/>
              <a:gd name="connsiteY53" fmla="*/ 674242 h 1019679"/>
              <a:gd name="connsiteX54" fmla="*/ 402431 w 1534150"/>
              <a:gd name="connsiteY54" fmla="*/ 683766 h 1019679"/>
              <a:gd name="connsiteX55" fmla="*/ 388143 w 1534150"/>
              <a:gd name="connsiteY55" fmla="*/ 688529 h 1019679"/>
              <a:gd name="connsiteX56" fmla="*/ 366712 w 1534150"/>
              <a:gd name="connsiteY56" fmla="*/ 702816 h 1019679"/>
              <a:gd name="connsiteX57" fmla="*/ 352424 w 1534150"/>
              <a:gd name="connsiteY57" fmla="*/ 714722 h 1019679"/>
              <a:gd name="connsiteX58" fmla="*/ 338137 w 1534150"/>
              <a:gd name="connsiteY58" fmla="*/ 729010 h 1019679"/>
              <a:gd name="connsiteX59" fmla="*/ 335756 w 1534150"/>
              <a:gd name="connsiteY59" fmla="*/ 745678 h 1019679"/>
              <a:gd name="connsiteX60" fmla="*/ 316705 w 1534150"/>
              <a:gd name="connsiteY60" fmla="*/ 750441 h 1019679"/>
              <a:gd name="connsiteX61" fmla="*/ 302418 w 1534150"/>
              <a:gd name="connsiteY61" fmla="*/ 762348 h 1019679"/>
              <a:gd name="connsiteX62" fmla="*/ 285749 w 1534150"/>
              <a:gd name="connsiteY62" fmla="*/ 774254 h 1019679"/>
              <a:gd name="connsiteX63" fmla="*/ 276225 w 1534150"/>
              <a:gd name="connsiteY63" fmla="*/ 800448 h 1019679"/>
              <a:gd name="connsiteX64" fmla="*/ 264318 w 1534150"/>
              <a:gd name="connsiteY64" fmla="*/ 821879 h 1019679"/>
              <a:gd name="connsiteX65" fmla="*/ 254793 w 1534150"/>
              <a:gd name="connsiteY65" fmla="*/ 829023 h 1019679"/>
              <a:gd name="connsiteX66" fmla="*/ 242887 w 1534150"/>
              <a:gd name="connsiteY66" fmla="*/ 845691 h 1019679"/>
              <a:gd name="connsiteX67" fmla="*/ 226218 w 1534150"/>
              <a:gd name="connsiteY67" fmla="*/ 864741 h 1019679"/>
              <a:gd name="connsiteX68" fmla="*/ 211931 w 1534150"/>
              <a:gd name="connsiteY68" fmla="*/ 869504 h 1019679"/>
              <a:gd name="connsiteX69" fmla="*/ 202406 w 1534150"/>
              <a:gd name="connsiteY69" fmla="*/ 888554 h 1019679"/>
              <a:gd name="connsiteX70" fmla="*/ 202406 w 1534150"/>
              <a:gd name="connsiteY70" fmla="*/ 888555 h 1019679"/>
              <a:gd name="connsiteX71" fmla="*/ 183355 w 1534150"/>
              <a:gd name="connsiteY71" fmla="*/ 907604 h 1019679"/>
              <a:gd name="connsiteX72" fmla="*/ 171449 w 1534150"/>
              <a:gd name="connsiteY72" fmla="*/ 929035 h 1019679"/>
              <a:gd name="connsiteX73" fmla="*/ 154781 w 1534150"/>
              <a:gd name="connsiteY73" fmla="*/ 950467 h 1019679"/>
              <a:gd name="connsiteX74" fmla="*/ 138112 w 1534150"/>
              <a:gd name="connsiteY74" fmla="*/ 969516 h 1019679"/>
              <a:gd name="connsiteX75" fmla="*/ 123824 w 1534150"/>
              <a:gd name="connsiteY75" fmla="*/ 983804 h 1019679"/>
              <a:gd name="connsiteX76" fmla="*/ 104775 w 1534150"/>
              <a:gd name="connsiteY76" fmla="*/ 1019523 h 1019679"/>
              <a:gd name="connsiteX77" fmla="*/ 59531 w 1534150"/>
              <a:gd name="connsiteY77" fmla="*/ 998091 h 1019679"/>
              <a:gd name="connsiteX78" fmla="*/ 33337 w 1534150"/>
              <a:gd name="connsiteY78" fmla="*/ 995710 h 1019679"/>
              <a:gd name="connsiteX79" fmla="*/ 26193 w 1534150"/>
              <a:gd name="connsiteY79" fmla="*/ 983804 h 1019679"/>
              <a:gd name="connsiteX80" fmla="*/ 19050 w 1534150"/>
              <a:gd name="connsiteY80" fmla="*/ 974279 h 1019679"/>
              <a:gd name="connsiteX81" fmla="*/ 4762 w 1534150"/>
              <a:gd name="connsiteY81" fmla="*/ 933798 h 1019679"/>
              <a:gd name="connsiteX82" fmla="*/ 0 w 1534150"/>
              <a:gd name="connsiteY82" fmla="*/ 912366 h 1019679"/>
              <a:gd name="connsiteX83" fmla="*/ 2381 w 1534150"/>
              <a:gd name="connsiteY83" fmla="*/ 874266 h 1019679"/>
              <a:gd name="connsiteX84" fmla="*/ 4762 w 1534150"/>
              <a:gd name="connsiteY84" fmla="*/ 855216 h 1019679"/>
              <a:gd name="connsiteX85" fmla="*/ 38100 w 1534150"/>
              <a:gd name="connsiteY85" fmla="*/ 774254 h 1019679"/>
              <a:gd name="connsiteX86" fmla="*/ 50006 w 1534150"/>
              <a:gd name="connsiteY86" fmla="*/ 745679 h 1019679"/>
              <a:gd name="connsiteX87" fmla="*/ 59531 w 1534150"/>
              <a:gd name="connsiteY87" fmla="*/ 717104 h 1019679"/>
              <a:gd name="connsiteX88" fmla="*/ 71437 w 1534150"/>
              <a:gd name="connsiteY88" fmla="*/ 700435 h 1019679"/>
              <a:gd name="connsiteX89" fmla="*/ 80962 w 1534150"/>
              <a:gd name="connsiteY89" fmla="*/ 681385 h 1019679"/>
              <a:gd name="connsiteX90" fmla="*/ 95250 w 1534150"/>
              <a:gd name="connsiteY90" fmla="*/ 659954 h 1019679"/>
              <a:gd name="connsiteX91" fmla="*/ 107156 w 1534150"/>
              <a:gd name="connsiteY91" fmla="*/ 636141 h 1019679"/>
              <a:gd name="connsiteX92" fmla="*/ 150018 w 1534150"/>
              <a:gd name="connsiteY92" fmla="*/ 586135 h 1019679"/>
              <a:gd name="connsiteX93" fmla="*/ 190500 w 1534150"/>
              <a:gd name="connsiteY93" fmla="*/ 517079 h 1019679"/>
              <a:gd name="connsiteX94" fmla="*/ 207168 w 1534150"/>
              <a:gd name="connsiteY94" fmla="*/ 488504 h 1019679"/>
              <a:gd name="connsiteX95" fmla="*/ 223837 w 1534150"/>
              <a:gd name="connsiteY95" fmla="*/ 469454 h 1019679"/>
              <a:gd name="connsiteX96" fmla="*/ 242887 w 1534150"/>
              <a:gd name="connsiteY96" fmla="*/ 438498 h 1019679"/>
              <a:gd name="connsiteX97" fmla="*/ 273843 w 1534150"/>
              <a:gd name="connsiteY97" fmla="*/ 405160 h 1019679"/>
              <a:gd name="connsiteX98" fmla="*/ 297656 w 1534150"/>
              <a:gd name="connsiteY98" fmla="*/ 376585 h 1019679"/>
              <a:gd name="connsiteX99" fmla="*/ 314325 w 1534150"/>
              <a:gd name="connsiteY99" fmla="*/ 359916 h 1019679"/>
              <a:gd name="connsiteX100" fmla="*/ 323850 w 1534150"/>
              <a:gd name="connsiteY100" fmla="*/ 345629 h 1019679"/>
              <a:gd name="connsiteX101" fmla="*/ 342899 w 1534150"/>
              <a:gd name="connsiteY101" fmla="*/ 283717 h 1019679"/>
              <a:gd name="connsiteX102" fmla="*/ 347662 w 1534150"/>
              <a:gd name="connsiteY102" fmla="*/ 183703 h 1019679"/>
              <a:gd name="connsiteX103" fmla="*/ 326231 w 1534150"/>
              <a:gd name="connsiteY103" fmla="*/ 347 h 1019679"/>
              <a:gd name="connsiteX104" fmla="*/ 509587 w 1534150"/>
              <a:gd name="connsiteY104" fmla="*/ 233710 h 1019679"/>
              <a:gd name="connsiteX105" fmla="*/ 597693 w 1534150"/>
              <a:gd name="connsiteY105" fmla="*/ 57497 h 1019679"/>
              <a:gd name="connsiteX106" fmla="*/ 685799 w 1534150"/>
              <a:gd name="connsiteY106" fmla="*/ 128934 h 1019679"/>
              <a:gd name="connsiteX107" fmla="*/ 804862 w 1534150"/>
              <a:gd name="connsiteY107" fmla="*/ 217042 h 1019679"/>
              <a:gd name="connsiteX108" fmla="*/ 1021556 w 1534150"/>
              <a:gd name="connsiteY108" fmla="*/ 224185 h 1019679"/>
              <a:gd name="connsiteX109" fmla="*/ 1085850 w 1534150"/>
              <a:gd name="connsiteY109" fmla="*/ 233710 h 1019679"/>
              <a:gd name="connsiteX110" fmla="*/ 1109662 w 1534150"/>
              <a:gd name="connsiteY110" fmla="*/ 238473 h 1019679"/>
              <a:gd name="connsiteX111" fmla="*/ 1138237 w 1534150"/>
              <a:gd name="connsiteY111" fmla="*/ 245616 h 1019679"/>
              <a:gd name="connsiteX112" fmla="*/ 1164431 w 1534150"/>
              <a:gd name="connsiteY112" fmla="*/ 250379 h 1019679"/>
              <a:gd name="connsiteX113" fmla="*/ 1185862 w 1534150"/>
              <a:gd name="connsiteY113" fmla="*/ 259904 h 1019679"/>
              <a:gd name="connsiteX114" fmla="*/ 1247775 w 1534150"/>
              <a:gd name="connsiteY114" fmla="*/ 281335 h 1019679"/>
              <a:gd name="connsiteX115" fmla="*/ 1302543 w 1534150"/>
              <a:gd name="connsiteY115" fmla="*/ 305148 h 1019679"/>
              <a:gd name="connsiteX116" fmla="*/ 1352550 w 1534150"/>
              <a:gd name="connsiteY116" fmla="*/ 331341 h 1019679"/>
              <a:gd name="connsiteX117" fmla="*/ 1395412 w 1534150"/>
              <a:gd name="connsiteY117" fmla="*/ 350391 h 1019679"/>
              <a:gd name="connsiteX118" fmla="*/ 1412081 w 1534150"/>
              <a:gd name="connsiteY118" fmla="*/ 357535 h 1019679"/>
              <a:gd name="connsiteX119" fmla="*/ 1426368 w 1534150"/>
              <a:gd name="connsiteY119" fmla="*/ 364679 h 1019679"/>
              <a:gd name="connsiteX120" fmla="*/ 1447800 w 1534150"/>
              <a:gd name="connsiteY120" fmla="*/ 374204 h 1019679"/>
              <a:gd name="connsiteX121" fmla="*/ 1466850 w 1534150"/>
              <a:gd name="connsiteY121" fmla="*/ 390873 h 1019679"/>
              <a:gd name="connsiteX122" fmla="*/ 1490662 w 1534150"/>
              <a:gd name="connsiteY122" fmla="*/ 407541 h 1019679"/>
              <a:gd name="connsiteX123" fmla="*/ 1495425 w 1534150"/>
              <a:gd name="connsiteY123" fmla="*/ 414685 h 1019679"/>
              <a:gd name="connsiteX124" fmla="*/ 1516856 w 1534150"/>
              <a:gd name="connsiteY124" fmla="*/ 431354 h 1019679"/>
              <a:gd name="connsiteX125" fmla="*/ 1521618 w 1534150"/>
              <a:gd name="connsiteY125" fmla="*/ 443260 h 1019679"/>
              <a:gd name="connsiteX126" fmla="*/ 1526381 w 1534150"/>
              <a:gd name="connsiteY126" fmla="*/ 452785 h 1019679"/>
              <a:gd name="connsiteX127" fmla="*/ 1528762 w 1534150"/>
              <a:gd name="connsiteY127" fmla="*/ 462310 h 1019679"/>
              <a:gd name="connsiteX128" fmla="*/ 1531143 w 1534150"/>
              <a:gd name="connsiteY128" fmla="*/ 486123 h 1019679"/>
              <a:gd name="connsiteX129" fmla="*/ 1531143 w 1534150"/>
              <a:gd name="connsiteY129" fmla="*/ 517079 h 1019679"/>
              <a:gd name="connsiteX130" fmla="*/ 1512093 w 1534150"/>
              <a:gd name="connsiteY130" fmla="*/ 533748 h 1019679"/>
              <a:gd name="connsiteX131" fmla="*/ 1502568 w 1534150"/>
              <a:gd name="connsiteY131" fmla="*/ 526604 h 1019679"/>
              <a:gd name="connsiteX0" fmla="*/ 1502568 w 1534150"/>
              <a:gd name="connsiteY0" fmla="*/ 526604 h 1019679"/>
              <a:gd name="connsiteX1" fmla="*/ 1490662 w 1534150"/>
              <a:gd name="connsiteY1" fmla="*/ 524223 h 1019679"/>
              <a:gd name="connsiteX2" fmla="*/ 1481137 w 1534150"/>
              <a:gd name="connsiteY2" fmla="*/ 517079 h 1019679"/>
              <a:gd name="connsiteX3" fmla="*/ 1473993 w 1534150"/>
              <a:gd name="connsiteY3" fmla="*/ 514698 h 1019679"/>
              <a:gd name="connsiteX4" fmla="*/ 1464468 w 1534150"/>
              <a:gd name="connsiteY4" fmla="*/ 507554 h 1019679"/>
              <a:gd name="connsiteX5" fmla="*/ 1450181 w 1534150"/>
              <a:gd name="connsiteY5" fmla="*/ 502791 h 1019679"/>
              <a:gd name="connsiteX6" fmla="*/ 1433512 w 1534150"/>
              <a:gd name="connsiteY6" fmla="*/ 495648 h 1019679"/>
              <a:gd name="connsiteX7" fmla="*/ 1419225 w 1534150"/>
              <a:gd name="connsiteY7" fmla="*/ 490885 h 1019679"/>
              <a:gd name="connsiteX8" fmla="*/ 1412081 w 1534150"/>
              <a:gd name="connsiteY8" fmla="*/ 488504 h 1019679"/>
              <a:gd name="connsiteX9" fmla="*/ 1402556 w 1534150"/>
              <a:gd name="connsiteY9" fmla="*/ 493267 h 1019679"/>
              <a:gd name="connsiteX10" fmla="*/ 1381125 w 1534150"/>
              <a:gd name="connsiteY10" fmla="*/ 486123 h 1019679"/>
              <a:gd name="connsiteX11" fmla="*/ 1335881 w 1534150"/>
              <a:gd name="connsiteY11" fmla="*/ 476598 h 1019679"/>
              <a:gd name="connsiteX12" fmla="*/ 1321593 w 1534150"/>
              <a:gd name="connsiteY12" fmla="*/ 474216 h 1019679"/>
              <a:gd name="connsiteX13" fmla="*/ 1307306 w 1534150"/>
              <a:gd name="connsiteY13" fmla="*/ 469454 h 1019679"/>
              <a:gd name="connsiteX14" fmla="*/ 1281112 w 1534150"/>
              <a:gd name="connsiteY14" fmla="*/ 471835 h 1019679"/>
              <a:gd name="connsiteX15" fmla="*/ 1266824 w 1534150"/>
              <a:gd name="connsiteY15" fmla="*/ 467073 h 1019679"/>
              <a:gd name="connsiteX16" fmla="*/ 1245394 w 1534150"/>
              <a:gd name="connsiteY16" fmla="*/ 469454 h 1019679"/>
              <a:gd name="connsiteX17" fmla="*/ 1219200 w 1534150"/>
              <a:gd name="connsiteY17" fmla="*/ 462311 h 1019679"/>
              <a:gd name="connsiteX18" fmla="*/ 1190624 w 1534150"/>
              <a:gd name="connsiteY18" fmla="*/ 467073 h 1019679"/>
              <a:gd name="connsiteX19" fmla="*/ 1133474 w 1534150"/>
              <a:gd name="connsiteY19" fmla="*/ 469454 h 1019679"/>
              <a:gd name="connsiteX20" fmla="*/ 1059656 w 1534150"/>
              <a:gd name="connsiteY20" fmla="*/ 462311 h 1019679"/>
              <a:gd name="connsiteX21" fmla="*/ 942974 w 1534150"/>
              <a:gd name="connsiteY21" fmla="*/ 467072 h 1019679"/>
              <a:gd name="connsiteX22" fmla="*/ 876300 w 1534150"/>
              <a:gd name="connsiteY22" fmla="*/ 478979 h 1019679"/>
              <a:gd name="connsiteX23" fmla="*/ 862012 w 1534150"/>
              <a:gd name="connsiteY23" fmla="*/ 478980 h 1019679"/>
              <a:gd name="connsiteX24" fmla="*/ 842962 w 1534150"/>
              <a:gd name="connsiteY24" fmla="*/ 486122 h 1019679"/>
              <a:gd name="connsiteX25" fmla="*/ 828674 w 1534150"/>
              <a:gd name="connsiteY25" fmla="*/ 490884 h 1019679"/>
              <a:gd name="connsiteX26" fmla="*/ 814386 w 1534150"/>
              <a:gd name="connsiteY26" fmla="*/ 493267 h 1019679"/>
              <a:gd name="connsiteX27" fmla="*/ 807243 w 1534150"/>
              <a:gd name="connsiteY27" fmla="*/ 490886 h 1019679"/>
              <a:gd name="connsiteX28" fmla="*/ 792956 w 1534150"/>
              <a:gd name="connsiteY28" fmla="*/ 498029 h 1019679"/>
              <a:gd name="connsiteX29" fmla="*/ 795338 w 1534150"/>
              <a:gd name="connsiteY29" fmla="*/ 498029 h 1019679"/>
              <a:gd name="connsiteX30" fmla="*/ 781050 w 1534150"/>
              <a:gd name="connsiteY30" fmla="*/ 500411 h 1019679"/>
              <a:gd name="connsiteX31" fmla="*/ 759618 w 1534150"/>
              <a:gd name="connsiteY31" fmla="*/ 512316 h 1019679"/>
              <a:gd name="connsiteX32" fmla="*/ 752475 w 1534150"/>
              <a:gd name="connsiteY32" fmla="*/ 509935 h 1019679"/>
              <a:gd name="connsiteX33" fmla="*/ 762000 w 1534150"/>
              <a:gd name="connsiteY33" fmla="*/ 505172 h 1019679"/>
              <a:gd name="connsiteX34" fmla="*/ 707232 w 1534150"/>
              <a:gd name="connsiteY34" fmla="*/ 517079 h 1019679"/>
              <a:gd name="connsiteX35" fmla="*/ 726280 w 1534150"/>
              <a:gd name="connsiteY35" fmla="*/ 512315 h 1019679"/>
              <a:gd name="connsiteX36" fmla="*/ 692943 w 1534150"/>
              <a:gd name="connsiteY36" fmla="*/ 524224 h 1019679"/>
              <a:gd name="connsiteX37" fmla="*/ 666750 w 1534150"/>
              <a:gd name="connsiteY37" fmla="*/ 540891 h 1019679"/>
              <a:gd name="connsiteX38" fmla="*/ 616741 w 1534150"/>
              <a:gd name="connsiteY38" fmla="*/ 555181 h 1019679"/>
              <a:gd name="connsiteX39" fmla="*/ 588168 w 1534150"/>
              <a:gd name="connsiteY39" fmla="*/ 567085 h 1019679"/>
              <a:gd name="connsiteX40" fmla="*/ 581025 w 1534150"/>
              <a:gd name="connsiteY40" fmla="*/ 571848 h 1019679"/>
              <a:gd name="connsiteX41" fmla="*/ 571499 w 1534150"/>
              <a:gd name="connsiteY41" fmla="*/ 569467 h 1019679"/>
              <a:gd name="connsiteX42" fmla="*/ 614362 w 1534150"/>
              <a:gd name="connsiteY42" fmla="*/ 552798 h 1019679"/>
              <a:gd name="connsiteX43" fmla="*/ 640556 w 1534150"/>
              <a:gd name="connsiteY43" fmla="*/ 548036 h 1019679"/>
              <a:gd name="connsiteX44" fmla="*/ 550068 w 1534150"/>
              <a:gd name="connsiteY44" fmla="*/ 588516 h 1019679"/>
              <a:gd name="connsiteX45" fmla="*/ 531019 w 1534150"/>
              <a:gd name="connsiteY45" fmla="*/ 593279 h 1019679"/>
              <a:gd name="connsiteX46" fmla="*/ 519112 w 1534150"/>
              <a:gd name="connsiteY46" fmla="*/ 602804 h 1019679"/>
              <a:gd name="connsiteX47" fmla="*/ 509587 w 1534150"/>
              <a:gd name="connsiteY47" fmla="*/ 609948 h 1019679"/>
              <a:gd name="connsiteX48" fmla="*/ 492918 w 1534150"/>
              <a:gd name="connsiteY48" fmla="*/ 621854 h 1019679"/>
              <a:gd name="connsiteX49" fmla="*/ 476249 w 1534150"/>
              <a:gd name="connsiteY49" fmla="*/ 631379 h 1019679"/>
              <a:gd name="connsiteX50" fmla="*/ 442912 w 1534150"/>
              <a:gd name="connsiteY50" fmla="*/ 650429 h 1019679"/>
              <a:gd name="connsiteX51" fmla="*/ 433388 w 1534150"/>
              <a:gd name="connsiteY51" fmla="*/ 655191 h 1019679"/>
              <a:gd name="connsiteX52" fmla="*/ 454819 w 1534150"/>
              <a:gd name="connsiteY52" fmla="*/ 640904 h 1019679"/>
              <a:gd name="connsiteX53" fmla="*/ 409574 w 1534150"/>
              <a:gd name="connsiteY53" fmla="*/ 674242 h 1019679"/>
              <a:gd name="connsiteX54" fmla="*/ 402431 w 1534150"/>
              <a:gd name="connsiteY54" fmla="*/ 683766 h 1019679"/>
              <a:gd name="connsiteX55" fmla="*/ 388143 w 1534150"/>
              <a:gd name="connsiteY55" fmla="*/ 688529 h 1019679"/>
              <a:gd name="connsiteX56" fmla="*/ 366712 w 1534150"/>
              <a:gd name="connsiteY56" fmla="*/ 702816 h 1019679"/>
              <a:gd name="connsiteX57" fmla="*/ 352424 w 1534150"/>
              <a:gd name="connsiteY57" fmla="*/ 714722 h 1019679"/>
              <a:gd name="connsiteX58" fmla="*/ 338137 w 1534150"/>
              <a:gd name="connsiteY58" fmla="*/ 729010 h 1019679"/>
              <a:gd name="connsiteX59" fmla="*/ 335756 w 1534150"/>
              <a:gd name="connsiteY59" fmla="*/ 745678 h 1019679"/>
              <a:gd name="connsiteX60" fmla="*/ 316705 w 1534150"/>
              <a:gd name="connsiteY60" fmla="*/ 750441 h 1019679"/>
              <a:gd name="connsiteX61" fmla="*/ 302418 w 1534150"/>
              <a:gd name="connsiteY61" fmla="*/ 762348 h 1019679"/>
              <a:gd name="connsiteX62" fmla="*/ 285749 w 1534150"/>
              <a:gd name="connsiteY62" fmla="*/ 774254 h 1019679"/>
              <a:gd name="connsiteX63" fmla="*/ 276225 w 1534150"/>
              <a:gd name="connsiteY63" fmla="*/ 800448 h 1019679"/>
              <a:gd name="connsiteX64" fmla="*/ 264318 w 1534150"/>
              <a:gd name="connsiteY64" fmla="*/ 821879 h 1019679"/>
              <a:gd name="connsiteX65" fmla="*/ 254793 w 1534150"/>
              <a:gd name="connsiteY65" fmla="*/ 829023 h 1019679"/>
              <a:gd name="connsiteX66" fmla="*/ 242887 w 1534150"/>
              <a:gd name="connsiteY66" fmla="*/ 845691 h 1019679"/>
              <a:gd name="connsiteX67" fmla="*/ 226218 w 1534150"/>
              <a:gd name="connsiteY67" fmla="*/ 864741 h 1019679"/>
              <a:gd name="connsiteX68" fmla="*/ 211931 w 1534150"/>
              <a:gd name="connsiteY68" fmla="*/ 869504 h 1019679"/>
              <a:gd name="connsiteX69" fmla="*/ 202406 w 1534150"/>
              <a:gd name="connsiteY69" fmla="*/ 888554 h 1019679"/>
              <a:gd name="connsiteX70" fmla="*/ 202406 w 1534150"/>
              <a:gd name="connsiteY70" fmla="*/ 888555 h 1019679"/>
              <a:gd name="connsiteX71" fmla="*/ 183355 w 1534150"/>
              <a:gd name="connsiteY71" fmla="*/ 907604 h 1019679"/>
              <a:gd name="connsiteX72" fmla="*/ 171449 w 1534150"/>
              <a:gd name="connsiteY72" fmla="*/ 929035 h 1019679"/>
              <a:gd name="connsiteX73" fmla="*/ 154781 w 1534150"/>
              <a:gd name="connsiteY73" fmla="*/ 950467 h 1019679"/>
              <a:gd name="connsiteX74" fmla="*/ 138112 w 1534150"/>
              <a:gd name="connsiteY74" fmla="*/ 969516 h 1019679"/>
              <a:gd name="connsiteX75" fmla="*/ 123824 w 1534150"/>
              <a:gd name="connsiteY75" fmla="*/ 983804 h 1019679"/>
              <a:gd name="connsiteX76" fmla="*/ 104775 w 1534150"/>
              <a:gd name="connsiteY76" fmla="*/ 1019523 h 1019679"/>
              <a:gd name="connsiteX77" fmla="*/ 59531 w 1534150"/>
              <a:gd name="connsiteY77" fmla="*/ 998091 h 1019679"/>
              <a:gd name="connsiteX78" fmla="*/ 33337 w 1534150"/>
              <a:gd name="connsiteY78" fmla="*/ 995710 h 1019679"/>
              <a:gd name="connsiteX79" fmla="*/ 26193 w 1534150"/>
              <a:gd name="connsiteY79" fmla="*/ 983804 h 1019679"/>
              <a:gd name="connsiteX80" fmla="*/ 19050 w 1534150"/>
              <a:gd name="connsiteY80" fmla="*/ 974279 h 1019679"/>
              <a:gd name="connsiteX81" fmla="*/ 4762 w 1534150"/>
              <a:gd name="connsiteY81" fmla="*/ 933798 h 1019679"/>
              <a:gd name="connsiteX82" fmla="*/ 0 w 1534150"/>
              <a:gd name="connsiteY82" fmla="*/ 912366 h 1019679"/>
              <a:gd name="connsiteX83" fmla="*/ 2381 w 1534150"/>
              <a:gd name="connsiteY83" fmla="*/ 874266 h 1019679"/>
              <a:gd name="connsiteX84" fmla="*/ 4762 w 1534150"/>
              <a:gd name="connsiteY84" fmla="*/ 855216 h 1019679"/>
              <a:gd name="connsiteX85" fmla="*/ 38100 w 1534150"/>
              <a:gd name="connsiteY85" fmla="*/ 774254 h 1019679"/>
              <a:gd name="connsiteX86" fmla="*/ 50006 w 1534150"/>
              <a:gd name="connsiteY86" fmla="*/ 745679 h 1019679"/>
              <a:gd name="connsiteX87" fmla="*/ 59531 w 1534150"/>
              <a:gd name="connsiteY87" fmla="*/ 717104 h 1019679"/>
              <a:gd name="connsiteX88" fmla="*/ 71437 w 1534150"/>
              <a:gd name="connsiteY88" fmla="*/ 700435 h 1019679"/>
              <a:gd name="connsiteX89" fmla="*/ 80962 w 1534150"/>
              <a:gd name="connsiteY89" fmla="*/ 681385 h 1019679"/>
              <a:gd name="connsiteX90" fmla="*/ 95250 w 1534150"/>
              <a:gd name="connsiteY90" fmla="*/ 659954 h 1019679"/>
              <a:gd name="connsiteX91" fmla="*/ 107156 w 1534150"/>
              <a:gd name="connsiteY91" fmla="*/ 636141 h 1019679"/>
              <a:gd name="connsiteX92" fmla="*/ 150018 w 1534150"/>
              <a:gd name="connsiteY92" fmla="*/ 586135 h 1019679"/>
              <a:gd name="connsiteX93" fmla="*/ 190500 w 1534150"/>
              <a:gd name="connsiteY93" fmla="*/ 517079 h 1019679"/>
              <a:gd name="connsiteX94" fmla="*/ 207168 w 1534150"/>
              <a:gd name="connsiteY94" fmla="*/ 488504 h 1019679"/>
              <a:gd name="connsiteX95" fmla="*/ 223837 w 1534150"/>
              <a:gd name="connsiteY95" fmla="*/ 469454 h 1019679"/>
              <a:gd name="connsiteX96" fmla="*/ 242887 w 1534150"/>
              <a:gd name="connsiteY96" fmla="*/ 438498 h 1019679"/>
              <a:gd name="connsiteX97" fmla="*/ 273843 w 1534150"/>
              <a:gd name="connsiteY97" fmla="*/ 405160 h 1019679"/>
              <a:gd name="connsiteX98" fmla="*/ 297656 w 1534150"/>
              <a:gd name="connsiteY98" fmla="*/ 376585 h 1019679"/>
              <a:gd name="connsiteX99" fmla="*/ 314325 w 1534150"/>
              <a:gd name="connsiteY99" fmla="*/ 359916 h 1019679"/>
              <a:gd name="connsiteX100" fmla="*/ 323850 w 1534150"/>
              <a:gd name="connsiteY100" fmla="*/ 345629 h 1019679"/>
              <a:gd name="connsiteX101" fmla="*/ 342899 w 1534150"/>
              <a:gd name="connsiteY101" fmla="*/ 283717 h 1019679"/>
              <a:gd name="connsiteX102" fmla="*/ 347662 w 1534150"/>
              <a:gd name="connsiteY102" fmla="*/ 183703 h 1019679"/>
              <a:gd name="connsiteX103" fmla="*/ 326231 w 1534150"/>
              <a:gd name="connsiteY103" fmla="*/ 347 h 1019679"/>
              <a:gd name="connsiteX104" fmla="*/ 509587 w 1534150"/>
              <a:gd name="connsiteY104" fmla="*/ 233710 h 1019679"/>
              <a:gd name="connsiteX105" fmla="*/ 597693 w 1534150"/>
              <a:gd name="connsiteY105" fmla="*/ 57497 h 1019679"/>
              <a:gd name="connsiteX106" fmla="*/ 685799 w 1534150"/>
              <a:gd name="connsiteY106" fmla="*/ 128934 h 1019679"/>
              <a:gd name="connsiteX107" fmla="*/ 804862 w 1534150"/>
              <a:gd name="connsiteY107" fmla="*/ 217042 h 1019679"/>
              <a:gd name="connsiteX108" fmla="*/ 1021556 w 1534150"/>
              <a:gd name="connsiteY108" fmla="*/ 224185 h 1019679"/>
              <a:gd name="connsiteX109" fmla="*/ 1085850 w 1534150"/>
              <a:gd name="connsiteY109" fmla="*/ 233710 h 1019679"/>
              <a:gd name="connsiteX110" fmla="*/ 1109662 w 1534150"/>
              <a:gd name="connsiteY110" fmla="*/ 238473 h 1019679"/>
              <a:gd name="connsiteX111" fmla="*/ 1138237 w 1534150"/>
              <a:gd name="connsiteY111" fmla="*/ 245616 h 1019679"/>
              <a:gd name="connsiteX112" fmla="*/ 1164431 w 1534150"/>
              <a:gd name="connsiteY112" fmla="*/ 250379 h 1019679"/>
              <a:gd name="connsiteX113" fmla="*/ 1185862 w 1534150"/>
              <a:gd name="connsiteY113" fmla="*/ 259904 h 1019679"/>
              <a:gd name="connsiteX114" fmla="*/ 1247775 w 1534150"/>
              <a:gd name="connsiteY114" fmla="*/ 281335 h 1019679"/>
              <a:gd name="connsiteX115" fmla="*/ 1302543 w 1534150"/>
              <a:gd name="connsiteY115" fmla="*/ 305148 h 1019679"/>
              <a:gd name="connsiteX116" fmla="*/ 1352550 w 1534150"/>
              <a:gd name="connsiteY116" fmla="*/ 331341 h 1019679"/>
              <a:gd name="connsiteX117" fmla="*/ 1395412 w 1534150"/>
              <a:gd name="connsiteY117" fmla="*/ 350391 h 1019679"/>
              <a:gd name="connsiteX118" fmla="*/ 1412081 w 1534150"/>
              <a:gd name="connsiteY118" fmla="*/ 357535 h 1019679"/>
              <a:gd name="connsiteX119" fmla="*/ 1426368 w 1534150"/>
              <a:gd name="connsiteY119" fmla="*/ 364679 h 1019679"/>
              <a:gd name="connsiteX120" fmla="*/ 1447800 w 1534150"/>
              <a:gd name="connsiteY120" fmla="*/ 374204 h 1019679"/>
              <a:gd name="connsiteX121" fmla="*/ 1466850 w 1534150"/>
              <a:gd name="connsiteY121" fmla="*/ 390873 h 1019679"/>
              <a:gd name="connsiteX122" fmla="*/ 1490662 w 1534150"/>
              <a:gd name="connsiteY122" fmla="*/ 407541 h 1019679"/>
              <a:gd name="connsiteX123" fmla="*/ 1495425 w 1534150"/>
              <a:gd name="connsiteY123" fmla="*/ 414685 h 1019679"/>
              <a:gd name="connsiteX124" fmla="*/ 1516856 w 1534150"/>
              <a:gd name="connsiteY124" fmla="*/ 431354 h 1019679"/>
              <a:gd name="connsiteX125" fmla="*/ 1521618 w 1534150"/>
              <a:gd name="connsiteY125" fmla="*/ 443260 h 1019679"/>
              <a:gd name="connsiteX126" fmla="*/ 1526381 w 1534150"/>
              <a:gd name="connsiteY126" fmla="*/ 452785 h 1019679"/>
              <a:gd name="connsiteX127" fmla="*/ 1528762 w 1534150"/>
              <a:gd name="connsiteY127" fmla="*/ 462310 h 1019679"/>
              <a:gd name="connsiteX128" fmla="*/ 1531143 w 1534150"/>
              <a:gd name="connsiteY128" fmla="*/ 486123 h 1019679"/>
              <a:gd name="connsiteX129" fmla="*/ 1531143 w 1534150"/>
              <a:gd name="connsiteY129" fmla="*/ 517079 h 1019679"/>
              <a:gd name="connsiteX130" fmla="*/ 1512093 w 1534150"/>
              <a:gd name="connsiteY130" fmla="*/ 533748 h 1019679"/>
              <a:gd name="connsiteX131" fmla="*/ 1502568 w 1534150"/>
              <a:gd name="connsiteY131" fmla="*/ 526604 h 1019679"/>
              <a:gd name="connsiteX0" fmla="*/ 1502568 w 1534150"/>
              <a:gd name="connsiteY0" fmla="*/ 526604 h 1019679"/>
              <a:gd name="connsiteX1" fmla="*/ 1490662 w 1534150"/>
              <a:gd name="connsiteY1" fmla="*/ 524223 h 1019679"/>
              <a:gd name="connsiteX2" fmla="*/ 1481137 w 1534150"/>
              <a:gd name="connsiteY2" fmla="*/ 517079 h 1019679"/>
              <a:gd name="connsiteX3" fmla="*/ 1473993 w 1534150"/>
              <a:gd name="connsiteY3" fmla="*/ 514698 h 1019679"/>
              <a:gd name="connsiteX4" fmla="*/ 1464468 w 1534150"/>
              <a:gd name="connsiteY4" fmla="*/ 507554 h 1019679"/>
              <a:gd name="connsiteX5" fmla="*/ 1450181 w 1534150"/>
              <a:gd name="connsiteY5" fmla="*/ 502791 h 1019679"/>
              <a:gd name="connsiteX6" fmla="*/ 1433512 w 1534150"/>
              <a:gd name="connsiteY6" fmla="*/ 495648 h 1019679"/>
              <a:gd name="connsiteX7" fmla="*/ 1419225 w 1534150"/>
              <a:gd name="connsiteY7" fmla="*/ 490885 h 1019679"/>
              <a:gd name="connsiteX8" fmla="*/ 1412081 w 1534150"/>
              <a:gd name="connsiteY8" fmla="*/ 488504 h 1019679"/>
              <a:gd name="connsiteX9" fmla="*/ 1402556 w 1534150"/>
              <a:gd name="connsiteY9" fmla="*/ 493267 h 1019679"/>
              <a:gd name="connsiteX10" fmla="*/ 1381125 w 1534150"/>
              <a:gd name="connsiteY10" fmla="*/ 486123 h 1019679"/>
              <a:gd name="connsiteX11" fmla="*/ 1335881 w 1534150"/>
              <a:gd name="connsiteY11" fmla="*/ 476598 h 1019679"/>
              <a:gd name="connsiteX12" fmla="*/ 1321593 w 1534150"/>
              <a:gd name="connsiteY12" fmla="*/ 474216 h 1019679"/>
              <a:gd name="connsiteX13" fmla="*/ 1307306 w 1534150"/>
              <a:gd name="connsiteY13" fmla="*/ 469454 h 1019679"/>
              <a:gd name="connsiteX14" fmla="*/ 1281112 w 1534150"/>
              <a:gd name="connsiteY14" fmla="*/ 471835 h 1019679"/>
              <a:gd name="connsiteX15" fmla="*/ 1266824 w 1534150"/>
              <a:gd name="connsiteY15" fmla="*/ 467073 h 1019679"/>
              <a:gd name="connsiteX16" fmla="*/ 1245394 w 1534150"/>
              <a:gd name="connsiteY16" fmla="*/ 469454 h 1019679"/>
              <a:gd name="connsiteX17" fmla="*/ 1219200 w 1534150"/>
              <a:gd name="connsiteY17" fmla="*/ 462311 h 1019679"/>
              <a:gd name="connsiteX18" fmla="*/ 1190624 w 1534150"/>
              <a:gd name="connsiteY18" fmla="*/ 467073 h 1019679"/>
              <a:gd name="connsiteX19" fmla="*/ 1133474 w 1534150"/>
              <a:gd name="connsiteY19" fmla="*/ 469454 h 1019679"/>
              <a:gd name="connsiteX20" fmla="*/ 1059656 w 1534150"/>
              <a:gd name="connsiteY20" fmla="*/ 462311 h 1019679"/>
              <a:gd name="connsiteX21" fmla="*/ 942974 w 1534150"/>
              <a:gd name="connsiteY21" fmla="*/ 467072 h 1019679"/>
              <a:gd name="connsiteX22" fmla="*/ 876300 w 1534150"/>
              <a:gd name="connsiteY22" fmla="*/ 478979 h 1019679"/>
              <a:gd name="connsiteX23" fmla="*/ 862012 w 1534150"/>
              <a:gd name="connsiteY23" fmla="*/ 478980 h 1019679"/>
              <a:gd name="connsiteX24" fmla="*/ 842962 w 1534150"/>
              <a:gd name="connsiteY24" fmla="*/ 486122 h 1019679"/>
              <a:gd name="connsiteX25" fmla="*/ 828674 w 1534150"/>
              <a:gd name="connsiteY25" fmla="*/ 490884 h 1019679"/>
              <a:gd name="connsiteX26" fmla="*/ 814386 w 1534150"/>
              <a:gd name="connsiteY26" fmla="*/ 493267 h 1019679"/>
              <a:gd name="connsiteX27" fmla="*/ 807243 w 1534150"/>
              <a:gd name="connsiteY27" fmla="*/ 490886 h 1019679"/>
              <a:gd name="connsiteX28" fmla="*/ 792956 w 1534150"/>
              <a:gd name="connsiteY28" fmla="*/ 498029 h 1019679"/>
              <a:gd name="connsiteX29" fmla="*/ 795338 w 1534150"/>
              <a:gd name="connsiteY29" fmla="*/ 498029 h 1019679"/>
              <a:gd name="connsiteX30" fmla="*/ 781050 w 1534150"/>
              <a:gd name="connsiteY30" fmla="*/ 500411 h 1019679"/>
              <a:gd name="connsiteX31" fmla="*/ 759618 w 1534150"/>
              <a:gd name="connsiteY31" fmla="*/ 512316 h 1019679"/>
              <a:gd name="connsiteX32" fmla="*/ 752475 w 1534150"/>
              <a:gd name="connsiteY32" fmla="*/ 509935 h 1019679"/>
              <a:gd name="connsiteX33" fmla="*/ 762000 w 1534150"/>
              <a:gd name="connsiteY33" fmla="*/ 505172 h 1019679"/>
              <a:gd name="connsiteX34" fmla="*/ 707232 w 1534150"/>
              <a:gd name="connsiteY34" fmla="*/ 517079 h 1019679"/>
              <a:gd name="connsiteX35" fmla="*/ 726280 w 1534150"/>
              <a:gd name="connsiteY35" fmla="*/ 512315 h 1019679"/>
              <a:gd name="connsiteX36" fmla="*/ 692943 w 1534150"/>
              <a:gd name="connsiteY36" fmla="*/ 524224 h 1019679"/>
              <a:gd name="connsiteX37" fmla="*/ 666750 w 1534150"/>
              <a:gd name="connsiteY37" fmla="*/ 540891 h 1019679"/>
              <a:gd name="connsiteX38" fmla="*/ 616741 w 1534150"/>
              <a:gd name="connsiteY38" fmla="*/ 555181 h 1019679"/>
              <a:gd name="connsiteX39" fmla="*/ 588168 w 1534150"/>
              <a:gd name="connsiteY39" fmla="*/ 567085 h 1019679"/>
              <a:gd name="connsiteX40" fmla="*/ 581025 w 1534150"/>
              <a:gd name="connsiteY40" fmla="*/ 571848 h 1019679"/>
              <a:gd name="connsiteX41" fmla="*/ 571499 w 1534150"/>
              <a:gd name="connsiteY41" fmla="*/ 569467 h 1019679"/>
              <a:gd name="connsiteX42" fmla="*/ 614362 w 1534150"/>
              <a:gd name="connsiteY42" fmla="*/ 552798 h 1019679"/>
              <a:gd name="connsiteX43" fmla="*/ 640556 w 1534150"/>
              <a:gd name="connsiteY43" fmla="*/ 548036 h 1019679"/>
              <a:gd name="connsiteX44" fmla="*/ 550068 w 1534150"/>
              <a:gd name="connsiteY44" fmla="*/ 588516 h 1019679"/>
              <a:gd name="connsiteX45" fmla="*/ 531019 w 1534150"/>
              <a:gd name="connsiteY45" fmla="*/ 593279 h 1019679"/>
              <a:gd name="connsiteX46" fmla="*/ 519112 w 1534150"/>
              <a:gd name="connsiteY46" fmla="*/ 602804 h 1019679"/>
              <a:gd name="connsiteX47" fmla="*/ 509587 w 1534150"/>
              <a:gd name="connsiteY47" fmla="*/ 609948 h 1019679"/>
              <a:gd name="connsiteX48" fmla="*/ 492918 w 1534150"/>
              <a:gd name="connsiteY48" fmla="*/ 621854 h 1019679"/>
              <a:gd name="connsiteX49" fmla="*/ 476249 w 1534150"/>
              <a:gd name="connsiteY49" fmla="*/ 631379 h 1019679"/>
              <a:gd name="connsiteX50" fmla="*/ 442912 w 1534150"/>
              <a:gd name="connsiteY50" fmla="*/ 650429 h 1019679"/>
              <a:gd name="connsiteX51" fmla="*/ 433388 w 1534150"/>
              <a:gd name="connsiteY51" fmla="*/ 655191 h 1019679"/>
              <a:gd name="connsiteX52" fmla="*/ 454819 w 1534150"/>
              <a:gd name="connsiteY52" fmla="*/ 640904 h 1019679"/>
              <a:gd name="connsiteX53" fmla="*/ 409574 w 1534150"/>
              <a:gd name="connsiteY53" fmla="*/ 674242 h 1019679"/>
              <a:gd name="connsiteX54" fmla="*/ 402431 w 1534150"/>
              <a:gd name="connsiteY54" fmla="*/ 683766 h 1019679"/>
              <a:gd name="connsiteX55" fmla="*/ 388143 w 1534150"/>
              <a:gd name="connsiteY55" fmla="*/ 688529 h 1019679"/>
              <a:gd name="connsiteX56" fmla="*/ 366712 w 1534150"/>
              <a:gd name="connsiteY56" fmla="*/ 702816 h 1019679"/>
              <a:gd name="connsiteX57" fmla="*/ 352424 w 1534150"/>
              <a:gd name="connsiteY57" fmla="*/ 714722 h 1019679"/>
              <a:gd name="connsiteX58" fmla="*/ 338137 w 1534150"/>
              <a:gd name="connsiteY58" fmla="*/ 729010 h 1019679"/>
              <a:gd name="connsiteX59" fmla="*/ 335756 w 1534150"/>
              <a:gd name="connsiteY59" fmla="*/ 745678 h 1019679"/>
              <a:gd name="connsiteX60" fmla="*/ 316705 w 1534150"/>
              <a:gd name="connsiteY60" fmla="*/ 750441 h 1019679"/>
              <a:gd name="connsiteX61" fmla="*/ 302418 w 1534150"/>
              <a:gd name="connsiteY61" fmla="*/ 762348 h 1019679"/>
              <a:gd name="connsiteX62" fmla="*/ 285749 w 1534150"/>
              <a:gd name="connsiteY62" fmla="*/ 774254 h 1019679"/>
              <a:gd name="connsiteX63" fmla="*/ 276225 w 1534150"/>
              <a:gd name="connsiteY63" fmla="*/ 800448 h 1019679"/>
              <a:gd name="connsiteX64" fmla="*/ 264318 w 1534150"/>
              <a:gd name="connsiteY64" fmla="*/ 821879 h 1019679"/>
              <a:gd name="connsiteX65" fmla="*/ 254793 w 1534150"/>
              <a:gd name="connsiteY65" fmla="*/ 829023 h 1019679"/>
              <a:gd name="connsiteX66" fmla="*/ 242887 w 1534150"/>
              <a:gd name="connsiteY66" fmla="*/ 845691 h 1019679"/>
              <a:gd name="connsiteX67" fmla="*/ 226218 w 1534150"/>
              <a:gd name="connsiteY67" fmla="*/ 864741 h 1019679"/>
              <a:gd name="connsiteX68" fmla="*/ 211931 w 1534150"/>
              <a:gd name="connsiteY68" fmla="*/ 869504 h 1019679"/>
              <a:gd name="connsiteX69" fmla="*/ 202406 w 1534150"/>
              <a:gd name="connsiteY69" fmla="*/ 888554 h 1019679"/>
              <a:gd name="connsiteX70" fmla="*/ 202406 w 1534150"/>
              <a:gd name="connsiteY70" fmla="*/ 888555 h 1019679"/>
              <a:gd name="connsiteX71" fmla="*/ 183355 w 1534150"/>
              <a:gd name="connsiteY71" fmla="*/ 907604 h 1019679"/>
              <a:gd name="connsiteX72" fmla="*/ 171449 w 1534150"/>
              <a:gd name="connsiteY72" fmla="*/ 929035 h 1019679"/>
              <a:gd name="connsiteX73" fmla="*/ 154781 w 1534150"/>
              <a:gd name="connsiteY73" fmla="*/ 950467 h 1019679"/>
              <a:gd name="connsiteX74" fmla="*/ 138112 w 1534150"/>
              <a:gd name="connsiteY74" fmla="*/ 969516 h 1019679"/>
              <a:gd name="connsiteX75" fmla="*/ 123824 w 1534150"/>
              <a:gd name="connsiteY75" fmla="*/ 983804 h 1019679"/>
              <a:gd name="connsiteX76" fmla="*/ 104775 w 1534150"/>
              <a:gd name="connsiteY76" fmla="*/ 1019523 h 1019679"/>
              <a:gd name="connsiteX77" fmla="*/ 59531 w 1534150"/>
              <a:gd name="connsiteY77" fmla="*/ 998091 h 1019679"/>
              <a:gd name="connsiteX78" fmla="*/ 33337 w 1534150"/>
              <a:gd name="connsiteY78" fmla="*/ 995710 h 1019679"/>
              <a:gd name="connsiteX79" fmla="*/ 26193 w 1534150"/>
              <a:gd name="connsiteY79" fmla="*/ 983804 h 1019679"/>
              <a:gd name="connsiteX80" fmla="*/ 19050 w 1534150"/>
              <a:gd name="connsiteY80" fmla="*/ 974279 h 1019679"/>
              <a:gd name="connsiteX81" fmla="*/ 4762 w 1534150"/>
              <a:gd name="connsiteY81" fmla="*/ 933798 h 1019679"/>
              <a:gd name="connsiteX82" fmla="*/ 0 w 1534150"/>
              <a:gd name="connsiteY82" fmla="*/ 912366 h 1019679"/>
              <a:gd name="connsiteX83" fmla="*/ 2381 w 1534150"/>
              <a:gd name="connsiteY83" fmla="*/ 874266 h 1019679"/>
              <a:gd name="connsiteX84" fmla="*/ 4762 w 1534150"/>
              <a:gd name="connsiteY84" fmla="*/ 855216 h 1019679"/>
              <a:gd name="connsiteX85" fmla="*/ 38100 w 1534150"/>
              <a:gd name="connsiteY85" fmla="*/ 774254 h 1019679"/>
              <a:gd name="connsiteX86" fmla="*/ 50006 w 1534150"/>
              <a:gd name="connsiteY86" fmla="*/ 745679 h 1019679"/>
              <a:gd name="connsiteX87" fmla="*/ 59531 w 1534150"/>
              <a:gd name="connsiteY87" fmla="*/ 717104 h 1019679"/>
              <a:gd name="connsiteX88" fmla="*/ 71437 w 1534150"/>
              <a:gd name="connsiteY88" fmla="*/ 700435 h 1019679"/>
              <a:gd name="connsiteX89" fmla="*/ 80962 w 1534150"/>
              <a:gd name="connsiteY89" fmla="*/ 681385 h 1019679"/>
              <a:gd name="connsiteX90" fmla="*/ 95250 w 1534150"/>
              <a:gd name="connsiteY90" fmla="*/ 659954 h 1019679"/>
              <a:gd name="connsiteX91" fmla="*/ 107156 w 1534150"/>
              <a:gd name="connsiteY91" fmla="*/ 636141 h 1019679"/>
              <a:gd name="connsiteX92" fmla="*/ 150018 w 1534150"/>
              <a:gd name="connsiteY92" fmla="*/ 586135 h 1019679"/>
              <a:gd name="connsiteX93" fmla="*/ 190500 w 1534150"/>
              <a:gd name="connsiteY93" fmla="*/ 517079 h 1019679"/>
              <a:gd name="connsiteX94" fmla="*/ 207168 w 1534150"/>
              <a:gd name="connsiteY94" fmla="*/ 488504 h 1019679"/>
              <a:gd name="connsiteX95" fmla="*/ 223837 w 1534150"/>
              <a:gd name="connsiteY95" fmla="*/ 469454 h 1019679"/>
              <a:gd name="connsiteX96" fmla="*/ 242887 w 1534150"/>
              <a:gd name="connsiteY96" fmla="*/ 438498 h 1019679"/>
              <a:gd name="connsiteX97" fmla="*/ 273843 w 1534150"/>
              <a:gd name="connsiteY97" fmla="*/ 405160 h 1019679"/>
              <a:gd name="connsiteX98" fmla="*/ 297656 w 1534150"/>
              <a:gd name="connsiteY98" fmla="*/ 376585 h 1019679"/>
              <a:gd name="connsiteX99" fmla="*/ 314325 w 1534150"/>
              <a:gd name="connsiteY99" fmla="*/ 359916 h 1019679"/>
              <a:gd name="connsiteX100" fmla="*/ 323850 w 1534150"/>
              <a:gd name="connsiteY100" fmla="*/ 345629 h 1019679"/>
              <a:gd name="connsiteX101" fmla="*/ 342899 w 1534150"/>
              <a:gd name="connsiteY101" fmla="*/ 283717 h 1019679"/>
              <a:gd name="connsiteX102" fmla="*/ 347662 w 1534150"/>
              <a:gd name="connsiteY102" fmla="*/ 183703 h 1019679"/>
              <a:gd name="connsiteX103" fmla="*/ 326231 w 1534150"/>
              <a:gd name="connsiteY103" fmla="*/ 347 h 1019679"/>
              <a:gd name="connsiteX104" fmla="*/ 509587 w 1534150"/>
              <a:gd name="connsiteY104" fmla="*/ 233710 h 1019679"/>
              <a:gd name="connsiteX105" fmla="*/ 621506 w 1534150"/>
              <a:gd name="connsiteY105" fmla="*/ 50354 h 1019679"/>
              <a:gd name="connsiteX106" fmla="*/ 685799 w 1534150"/>
              <a:gd name="connsiteY106" fmla="*/ 128934 h 1019679"/>
              <a:gd name="connsiteX107" fmla="*/ 804862 w 1534150"/>
              <a:gd name="connsiteY107" fmla="*/ 217042 h 1019679"/>
              <a:gd name="connsiteX108" fmla="*/ 1021556 w 1534150"/>
              <a:gd name="connsiteY108" fmla="*/ 224185 h 1019679"/>
              <a:gd name="connsiteX109" fmla="*/ 1085850 w 1534150"/>
              <a:gd name="connsiteY109" fmla="*/ 233710 h 1019679"/>
              <a:gd name="connsiteX110" fmla="*/ 1109662 w 1534150"/>
              <a:gd name="connsiteY110" fmla="*/ 238473 h 1019679"/>
              <a:gd name="connsiteX111" fmla="*/ 1138237 w 1534150"/>
              <a:gd name="connsiteY111" fmla="*/ 245616 h 1019679"/>
              <a:gd name="connsiteX112" fmla="*/ 1164431 w 1534150"/>
              <a:gd name="connsiteY112" fmla="*/ 250379 h 1019679"/>
              <a:gd name="connsiteX113" fmla="*/ 1185862 w 1534150"/>
              <a:gd name="connsiteY113" fmla="*/ 259904 h 1019679"/>
              <a:gd name="connsiteX114" fmla="*/ 1247775 w 1534150"/>
              <a:gd name="connsiteY114" fmla="*/ 281335 h 1019679"/>
              <a:gd name="connsiteX115" fmla="*/ 1302543 w 1534150"/>
              <a:gd name="connsiteY115" fmla="*/ 305148 h 1019679"/>
              <a:gd name="connsiteX116" fmla="*/ 1352550 w 1534150"/>
              <a:gd name="connsiteY116" fmla="*/ 331341 h 1019679"/>
              <a:gd name="connsiteX117" fmla="*/ 1395412 w 1534150"/>
              <a:gd name="connsiteY117" fmla="*/ 350391 h 1019679"/>
              <a:gd name="connsiteX118" fmla="*/ 1412081 w 1534150"/>
              <a:gd name="connsiteY118" fmla="*/ 357535 h 1019679"/>
              <a:gd name="connsiteX119" fmla="*/ 1426368 w 1534150"/>
              <a:gd name="connsiteY119" fmla="*/ 364679 h 1019679"/>
              <a:gd name="connsiteX120" fmla="*/ 1447800 w 1534150"/>
              <a:gd name="connsiteY120" fmla="*/ 374204 h 1019679"/>
              <a:gd name="connsiteX121" fmla="*/ 1466850 w 1534150"/>
              <a:gd name="connsiteY121" fmla="*/ 390873 h 1019679"/>
              <a:gd name="connsiteX122" fmla="*/ 1490662 w 1534150"/>
              <a:gd name="connsiteY122" fmla="*/ 407541 h 1019679"/>
              <a:gd name="connsiteX123" fmla="*/ 1495425 w 1534150"/>
              <a:gd name="connsiteY123" fmla="*/ 414685 h 1019679"/>
              <a:gd name="connsiteX124" fmla="*/ 1516856 w 1534150"/>
              <a:gd name="connsiteY124" fmla="*/ 431354 h 1019679"/>
              <a:gd name="connsiteX125" fmla="*/ 1521618 w 1534150"/>
              <a:gd name="connsiteY125" fmla="*/ 443260 h 1019679"/>
              <a:gd name="connsiteX126" fmla="*/ 1526381 w 1534150"/>
              <a:gd name="connsiteY126" fmla="*/ 452785 h 1019679"/>
              <a:gd name="connsiteX127" fmla="*/ 1528762 w 1534150"/>
              <a:gd name="connsiteY127" fmla="*/ 462310 h 1019679"/>
              <a:gd name="connsiteX128" fmla="*/ 1531143 w 1534150"/>
              <a:gd name="connsiteY128" fmla="*/ 486123 h 1019679"/>
              <a:gd name="connsiteX129" fmla="*/ 1531143 w 1534150"/>
              <a:gd name="connsiteY129" fmla="*/ 517079 h 1019679"/>
              <a:gd name="connsiteX130" fmla="*/ 1512093 w 1534150"/>
              <a:gd name="connsiteY130" fmla="*/ 533748 h 1019679"/>
              <a:gd name="connsiteX131" fmla="*/ 1502568 w 1534150"/>
              <a:gd name="connsiteY131" fmla="*/ 526604 h 1019679"/>
              <a:gd name="connsiteX0" fmla="*/ 1502568 w 1534150"/>
              <a:gd name="connsiteY0" fmla="*/ 526604 h 1019679"/>
              <a:gd name="connsiteX1" fmla="*/ 1490662 w 1534150"/>
              <a:gd name="connsiteY1" fmla="*/ 524223 h 1019679"/>
              <a:gd name="connsiteX2" fmla="*/ 1481137 w 1534150"/>
              <a:gd name="connsiteY2" fmla="*/ 517079 h 1019679"/>
              <a:gd name="connsiteX3" fmla="*/ 1473993 w 1534150"/>
              <a:gd name="connsiteY3" fmla="*/ 514698 h 1019679"/>
              <a:gd name="connsiteX4" fmla="*/ 1464468 w 1534150"/>
              <a:gd name="connsiteY4" fmla="*/ 507554 h 1019679"/>
              <a:gd name="connsiteX5" fmla="*/ 1450181 w 1534150"/>
              <a:gd name="connsiteY5" fmla="*/ 502791 h 1019679"/>
              <a:gd name="connsiteX6" fmla="*/ 1433512 w 1534150"/>
              <a:gd name="connsiteY6" fmla="*/ 495648 h 1019679"/>
              <a:gd name="connsiteX7" fmla="*/ 1419225 w 1534150"/>
              <a:gd name="connsiteY7" fmla="*/ 490885 h 1019679"/>
              <a:gd name="connsiteX8" fmla="*/ 1412081 w 1534150"/>
              <a:gd name="connsiteY8" fmla="*/ 488504 h 1019679"/>
              <a:gd name="connsiteX9" fmla="*/ 1402556 w 1534150"/>
              <a:gd name="connsiteY9" fmla="*/ 493267 h 1019679"/>
              <a:gd name="connsiteX10" fmla="*/ 1381125 w 1534150"/>
              <a:gd name="connsiteY10" fmla="*/ 486123 h 1019679"/>
              <a:gd name="connsiteX11" fmla="*/ 1335881 w 1534150"/>
              <a:gd name="connsiteY11" fmla="*/ 476598 h 1019679"/>
              <a:gd name="connsiteX12" fmla="*/ 1321593 w 1534150"/>
              <a:gd name="connsiteY12" fmla="*/ 474216 h 1019679"/>
              <a:gd name="connsiteX13" fmla="*/ 1307306 w 1534150"/>
              <a:gd name="connsiteY13" fmla="*/ 469454 h 1019679"/>
              <a:gd name="connsiteX14" fmla="*/ 1281112 w 1534150"/>
              <a:gd name="connsiteY14" fmla="*/ 471835 h 1019679"/>
              <a:gd name="connsiteX15" fmla="*/ 1266824 w 1534150"/>
              <a:gd name="connsiteY15" fmla="*/ 467073 h 1019679"/>
              <a:gd name="connsiteX16" fmla="*/ 1245394 w 1534150"/>
              <a:gd name="connsiteY16" fmla="*/ 469454 h 1019679"/>
              <a:gd name="connsiteX17" fmla="*/ 1219200 w 1534150"/>
              <a:gd name="connsiteY17" fmla="*/ 462311 h 1019679"/>
              <a:gd name="connsiteX18" fmla="*/ 1190624 w 1534150"/>
              <a:gd name="connsiteY18" fmla="*/ 467073 h 1019679"/>
              <a:gd name="connsiteX19" fmla="*/ 1133474 w 1534150"/>
              <a:gd name="connsiteY19" fmla="*/ 469454 h 1019679"/>
              <a:gd name="connsiteX20" fmla="*/ 1059656 w 1534150"/>
              <a:gd name="connsiteY20" fmla="*/ 462311 h 1019679"/>
              <a:gd name="connsiteX21" fmla="*/ 942974 w 1534150"/>
              <a:gd name="connsiteY21" fmla="*/ 467072 h 1019679"/>
              <a:gd name="connsiteX22" fmla="*/ 876300 w 1534150"/>
              <a:gd name="connsiteY22" fmla="*/ 478979 h 1019679"/>
              <a:gd name="connsiteX23" fmla="*/ 862012 w 1534150"/>
              <a:gd name="connsiteY23" fmla="*/ 478980 h 1019679"/>
              <a:gd name="connsiteX24" fmla="*/ 842962 w 1534150"/>
              <a:gd name="connsiteY24" fmla="*/ 486122 h 1019679"/>
              <a:gd name="connsiteX25" fmla="*/ 828674 w 1534150"/>
              <a:gd name="connsiteY25" fmla="*/ 490884 h 1019679"/>
              <a:gd name="connsiteX26" fmla="*/ 814386 w 1534150"/>
              <a:gd name="connsiteY26" fmla="*/ 493267 h 1019679"/>
              <a:gd name="connsiteX27" fmla="*/ 807243 w 1534150"/>
              <a:gd name="connsiteY27" fmla="*/ 490886 h 1019679"/>
              <a:gd name="connsiteX28" fmla="*/ 792956 w 1534150"/>
              <a:gd name="connsiteY28" fmla="*/ 498029 h 1019679"/>
              <a:gd name="connsiteX29" fmla="*/ 795338 w 1534150"/>
              <a:gd name="connsiteY29" fmla="*/ 498029 h 1019679"/>
              <a:gd name="connsiteX30" fmla="*/ 781050 w 1534150"/>
              <a:gd name="connsiteY30" fmla="*/ 500411 h 1019679"/>
              <a:gd name="connsiteX31" fmla="*/ 759618 w 1534150"/>
              <a:gd name="connsiteY31" fmla="*/ 512316 h 1019679"/>
              <a:gd name="connsiteX32" fmla="*/ 752475 w 1534150"/>
              <a:gd name="connsiteY32" fmla="*/ 509935 h 1019679"/>
              <a:gd name="connsiteX33" fmla="*/ 762000 w 1534150"/>
              <a:gd name="connsiteY33" fmla="*/ 505172 h 1019679"/>
              <a:gd name="connsiteX34" fmla="*/ 707232 w 1534150"/>
              <a:gd name="connsiteY34" fmla="*/ 517079 h 1019679"/>
              <a:gd name="connsiteX35" fmla="*/ 726280 w 1534150"/>
              <a:gd name="connsiteY35" fmla="*/ 512315 h 1019679"/>
              <a:gd name="connsiteX36" fmla="*/ 692943 w 1534150"/>
              <a:gd name="connsiteY36" fmla="*/ 524224 h 1019679"/>
              <a:gd name="connsiteX37" fmla="*/ 666750 w 1534150"/>
              <a:gd name="connsiteY37" fmla="*/ 540891 h 1019679"/>
              <a:gd name="connsiteX38" fmla="*/ 616741 w 1534150"/>
              <a:gd name="connsiteY38" fmla="*/ 555181 h 1019679"/>
              <a:gd name="connsiteX39" fmla="*/ 588168 w 1534150"/>
              <a:gd name="connsiteY39" fmla="*/ 567085 h 1019679"/>
              <a:gd name="connsiteX40" fmla="*/ 581025 w 1534150"/>
              <a:gd name="connsiteY40" fmla="*/ 571848 h 1019679"/>
              <a:gd name="connsiteX41" fmla="*/ 571499 w 1534150"/>
              <a:gd name="connsiteY41" fmla="*/ 569467 h 1019679"/>
              <a:gd name="connsiteX42" fmla="*/ 614362 w 1534150"/>
              <a:gd name="connsiteY42" fmla="*/ 552798 h 1019679"/>
              <a:gd name="connsiteX43" fmla="*/ 640556 w 1534150"/>
              <a:gd name="connsiteY43" fmla="*/ 548036 h 1019679"/>
              <a:gd name="connsiteX44" fmla="*/ 550068 w 1534150"/>
              <a:gd name="connsiteY44" fmla="*/ 588516 h 1019679"/>
              <a:gd name="connsiteX45" fmla="*/ 531019 w 1534150"/>
              <a:gd name="connsiteY45" fmla="*/ 593279 h 1019679"/>
              <a:gd name="connsiteX46" fmla="*/ 519112 w 1534150"/>
              <a:gd name="connsiteY46" fmla="*/ 602804 h 1019679"/>
              <a:gd name="connsiteX47" fmla="*/ 509587 w 1534150"/>
              <a:gd name="connsiteY47" fmla="*/ 609948 h 1019679"/>
              <a:gd name="connsiteX48" fmla="*/ 492918 w 1534150"/>
              <a:gd name="connsiteY48" fmla="*/ 621854 h 1019679"/>
              <a:gd name="connsiteX49" fmla="*/ 476249 w 1534150"/>
              <a:gd name="connsiteY49" fmla="*/ 631379 h 1019679"/>
              <a:gd name="connsiteX50" fmla="*/ 442912 w 1534150"/>
              <a:gd name="connsiteY50" fmla="*/ 650429 h 1019679"/>
              <a:gd name="connsiteX51" fmla="*/ 433388 w 1534150"/>
              <a:gd name="connsiteY51" fmla="*/ 655191 h 1019679"/>
              <a:gd name="connsiteX52" fmla="*/ 454819 w 1534150"/>
              <a:gd name="connsiteY52" fmla="*/ 640904 h 1019679"/>
              <a:gd name="connsiteX53" fmla="*/ 409574 w 1534150"/>
              <a:gd name="connsiteY53" fmla="*/ 674242 h 1019679"/>
              <a:gd name="connsiteX54" fmla="*/ 402431 w 1534150"/>
              <a:gd name="connsiteY54" fmla="*/ 683766 h 1019679"/>
              <a:gd name="connsiteX55" fmla="*/ 388143 w 1534150"/>
              <a:gd name="connsiteY55" fmla="*/ 688529 h 1019679"/>
              <a:gd name="connsiteX56" fmla="*/ 366712 w 1534150"/>
              <a:gd name="connsiteY56" fmla="*/ 702816 h 1019679"/>
              <a:gd name="connsiteX57" fmla="*/ 352424 w 1534150"/>
              <a:gd name="connsiteY57" fmla="*/ 714722 h 1019679"/>
              <a:gd name="connsiteX58" fmla="*/ 338137 w 1534150"/>
              <a:gd name="connsiteY58" fmla="*/ 729010 h 1019679"/>
              <a:gd name="connsiteX59" fmla="*/ 335756 w 1534150"/>
              <a:gd name="connsiteY59" fmla="*/ 745678 h 1019679"/>
              <a:gd name="connsiteX60" fmla="*/ 316705 w 1534150"/>
              <a:gd name="connsiteY60" fmla="*/ 750441 h 1019679"/>
              <a:gd name="connsiteX61" fmla="*/ 302418 w 1534150"/>
              <a:gd name="connsiteY61" fmla="*/ 762348 h 1019679"/>
              <a:gd name="connsiteX62" fmla="*/ 285749 w 1534150"/>
              <a:gd name="connsiteY62" fmla="*/ 774254 h 1019679"/>
              <a:gd name="connsiteX63" fmla="*/ 276225 w 1534150"/>
              <a:gd name="connsiteY63" fmla="*/ 800448 h 1019679"/>
              <a:gd name="connsiteX64" fmla="*/ 264318 w 1534150"/>
              <a:gd name="connsiteY64" fmla="*/ 821879 h 1019679"/>
              <a:gd name="connsiteX65" fmla="*/ 254793 w 1534150"/>
              <a:gd name="connsiteY65" fmla="*/ 829023 h 1019679"/>
              <a:gd name="connsiteX66" fmla="*/ 242887 w 1534150"/>
              <a:gd name="connsiteY66" fmla="*/ 845691 h 1019679"/>
              <a:gd name="connsiteX67" fmla="*/ 226218 w 1534150"/>
              <a:gd name="connsiteY67" fmla="*/ 864741 h 1019679"/>
              <a:gd name="connsiteX68" fmla="*/ 211931 w 1534150"/>
              <a:gd name="connsiteY68" fmla="*/ 869504 h 1019679"/>
              <a:gd name="connsiteX69" fmla="*/ 202406 w 1534150"/>
              <a:gd name="connsiteY69" fmla="*/ 888554 h 1019679"/>
              <a:gd name="connsiteX70" fmla="*/ 202406 w 1534150"/>
              <a:gd name="connsiteY70" fmla="*/ 888555 h 1019679"/>
              <a:gd name="connsiteX71" fmla="*/ 183355 w 1534150"/>
              <a:gd name="connsiteY71" fmla="*/ 907604 h 1019679"/>
              <a:gd name="connsiteX72" fmla="*/ 171449 w 1534150"/>
              <a:gd name="connsiteY72" fmla="*/ 929035 h 1019679"/>
              <a:gd name="connsiteX73" fmla="*/ 154781 w 1534150"/>
              <a:gd name="connsiteY73" fmla="*/ 950467 h 1019679"/>
              <a:gd name="connsiteX74" fmla="*/ 138112 w 1534150"/>
              <a:gd name="connsiteY74" fmla="*/ 969516 h 1019679"/>
              <a:gd name="connsiteX75" fmla="*/ 123824 w 1534150"/>
              <a:gd name="connsiteY75" fmla="*/ 983804 h 1019679"/>
              <a:gd name="connsiteX76" fmla="*/ 104775 w 1534150"/>
              <a:gd name="connsiteY76" fmla="*/ 1019523 h 1019679"/>
              <a:gd name="connsiteX77" fmla="*/ 59531 w 1534150"/>
              <a:gd name="connsiteY77" fmla="*/ 998091 h 1019679"/>
              <a:gd name="connsiteX78" fmla="*/ 33337 w 1534150"/>
              <a:gd name="connsiteY78" fmla="*/ 995710 h 1019679"/>
              <a:gd name="connsiteX79" fmla="*/ 26193 w 1534150"/>
              <a:gd name="connsiteY79" fmla="*/ 983804 h 1019679"/>
              <a:gd name="connsiteX80" fmla="*/ 19050 w 1534150"/>
              <a:gd name="connsiteY80" fmla="*/ 974279 h 1019679"/>
              <a:gd name="connsiteX81" fmla="*/ 4762 w 1534150"/>
              <a:gd name="connsiteY81" fmla="*/ 933798 h 1019679"/>
              <a:gd name="connsiteX82" fmla="*/ 0 w 1534150"/>
              <a:gd name="connsiteY82" fmla="*/ 912366 h 1019679"/>
              <a:gd name="connsiteX83" fmla="*/ 2381 w 1534150"/>
              <a:gd name="connsiteY83" fmla="*/ 874266 h 1019679"/>
              <a:gd name="connsiteX84" fmla="*/ 4762 w 1534150"/>
              <a:gd name="connsiteY84" fmla="*/ 855216 h 1019679"/>
              <a:gd name="connsiteX85" fmla="*/ 38100 w 1534150"/>
              <a:gd name="connsiteY85" fmla="*/ 774254 h 1019679"/>
              <a:gd name="connsiteX86" fmla="*/ 50006 w 1534150"/>
              <a:gd name="connsiteY86" fmla="*/ 745679 h 1019679"/>
              <a:gd name="connsiteX87" fmla="*/ 59531 w 1534150"/>
              <a:gd name="connsiteY87" fmla="*/ 717104 h 1019679"/>
              <a:gd name="connsiteX88" fmla="*/ 71437 w 1534150"/>
              <a:gd name="connsiteY88" fmla="*/ 700435 h 1019679"/>
              <a:gd name="connsiteX89" fmla="*/ 80962 w 1534150"/>
              <a:gd name="connsiteY89" fmla="*/ 681385 h 1019679"/>
              <a:gd name="connsiteX90" fmla="*/ 95250 w 1534150"/>
              <a:gd name="connsiteY90" fmla="*/ 659954 h 1019679"/>
              <a:gd name="connsiteX91" fmla="*/ 107156 w 1534150"/>
              <a:gd name="connsiteY91" fmla="*/ 636141 h 1019679"/>
              <a:gd name="connsiteX92" fmla="*/ 150018 w 1534150"/>
              <a:gd name="connsiteY92" fmla="*/ 586135 h 1019679"/>
              <a:gd name="connsiteX93" fmla="*/ 190500 w 1534150"/>
              <a:gd name="connsiteY93" fmla="*/ 517079 h 1019679"/>
              <a:gd name="connsiteX94" fmla="*/ 207168 w 1534150"/>
              <a:gd name="connsiteY94" fmla="*/ 488504 h 1019679"/>
              <a:gd name="connsiteX95" fmla="*/ 223837 w 1534150"/>
              <a:gd name="connsiteY95" fmla="*/ 469454 h 1019679"/>
              <a:gd name="connsiteX96" fmla="*/ 242887 w 1534150"/>
              <a:gd name="connsiteY96" fmla="*/ 438498 h 1019679"/>
              <a:gd name="connsiteX97" fmla="*/ 273843 w 1534150"/>
              <a:gd name="connsiteY97" fmla="*/ 405160 h 1019679"/>
              <a:gd name="connsiteX98" fmla="*/ 297656 w 1534150"/>
              <a:gd name="connsiteY98" fmla="*/ 376585 h 1019679"/>
              <a:gd name="connsiteX99" fmla="*/ 314325 w 1534150"/>
              <a:gd name="connsiteY99" fmla="*/ 359916 h 1019679"/>
              <a:gd name="connsiteX100" fmla="*/ 323850 w 1534150"/>
              <a:gd name="connsiteY100" fmla="*/ 345629 h 1019679"/>
              <a:gd name="connsiteX101" fmla="*/ 342899 w 1534150"/>
              <a:gd name="connsiteY101" fmla="*/ 283717 h 1019679"/>
              <a:gd name="connsiteX102" fmla="*/ 347662 w 1534150"/>
              <a:gd name="connsiteY102" fmla="*/ 183703 h 1019679"/>
              <a:gd name="connsiteX103" fmla="*/ 326231 w 1534150"/>
              <a:gd name="connsiteY103" fmla="*/ 347 h 1019679"/>
              <a:gd name="connsiteX104" fmla="*/ 509587 w 1534150"/>
              <a:gd name="connsiteY104" fmla="*/ 233710 h 1019679"/>
              <a:gd name="connsiteX105" fmla="*/ 621506 w 1534150"/>
              <a:gd name="connsiteY105" fmla="*/ 50354 h 1019679"/>
              <a:gd name="connsiteX106" fmla="*/ 685799 w 1534150"/>
              <a:gd name="connsiteY106" fmla="*/ 128934 h 1019679"/>
              <a:gd name="connsiteX107" fmla="*/ 804862 w 1534150"/>
              <a:gd name="connsiteY107" fmla="*/ 217042 h 1019679"/>
              <a:gd name="connsiteX108" fmla="*/ 1021556 w 1534150"/>
              <a:gd name="connsiteY108" fmla="*/ 224185 h 1019679"/>
              <a:gd name="connsiteX109" fmla="*/ 1085850 w 1534150"/>
              <a:gd name="connsiteY109" fmla="*/ 233710 h 1019679"/>
              <a:gd name="connsiteX110" fmla="*/ 1109662 w 1534150"/>
              <a:gd name="connsiteY110" fmla="*/ 238473 h 1019679"/>
              <a:gd name="connsiteX111" fmla="*/ 1138237 w 1534150"/>
              <a:gd name="connsiteY111" fmla="*/ 245616 h 1019679"/>
              <a:gd name="connsiteX112" fmla="*/ 1164431 w 1534150"/>
              <a:gd name="connsiteY112" fmla="*/ 250379 h 1019679"/>
              <a:gd name="connsiteX113" fmla="*/ 1185862 w 1534150"/>
              <a:gd name="connsiteY113" fmla="*/ 259904 h 1019679"/>
              <a:gd name="connsiteX114" fmla="*/ 1247775 w 1534150"/>
              <a:gd name="connsiteY114" fmla="*/ 281335 h 1019679"/>
              <a:gd name="connsiteX115" fmla="*/ 1302543 w 1534150"/>
              <a:gd name="connsiteY115" fmla="*/ 305148 h 1019679"/>
              <a:gd name="connsiteX116" fmla="*/ 1352550 w 1534150"/>
              <a:gd name="connsiteY116" fmla="*/ 331341 h 1019679"/>
              <a:gd name="connsiteX117" fmla="*/ 1395412 w 1534150"/>
              <a:gd name="connsiteY117" fmla="*/ 350391 h 1019679"/>
              <a:gd name="connsiteX118" fmla="*/ 1412081 w 1534150"/>
              <a:gd name="connsiteY118" fmla="*/ 357535 h 1019679"/>
              <a:gd name="connsiteX119" fmla="*/ 1426368 w 1534150"/>
              <a:gd name="connsiteY119" fmla="*/ 364679 h 1019679"/>
              <a:gd name="connsiteX120" fmla="*/ 1447800 w 1534150"/>
              <a:gd name="connsiteY120" fmla="*/ 374204 h 1019679"/>
              <a:gd name="connsiteX121" fmla="*/ 1466850 w 1534150"/>
              <a:gd name="connsiteY121" fmla="*/ 390873 h 1019679"/>
              <a:gd name="connsiteX122" fmla="*/ 1490662 w 1534150"/>
              <a:gd name="connsiteY122" fmla="*/ 407541 h 1019679"/>
              <a:gd name="connsiteX123" fmla="*/ 1495425 w 1534150"/>
              <a:gd name="connsiteY123" fmla="*/ 414685 h 1019679"/>
              <a:gd name="connsiteX124" fmla="*/ 1516856 w 1534150"/>
              <a:gd name="connsiteY124" fmla="*/ 431354 h 1019679"/>
              <a:gd name="connsiteX125" fmla="*/ 1521618 w 1534150"/>
              <a:gd name="connsiteY125" fmla="*/ 443260 h 1019679"/>
              <a:gd name="connsiteX126" fmla="*/ 1526381 w 1534150"/>
              <a:gd name="connsiteY126" fmla="*/ 452785 h 1019679"/>
              <a:gd name="connsiteX127" fmla="*/ 1528762 w 1534150"/>
              <a:gd name="connsiteY127" fmla="*/ 462310 h 1019679"/>
              <a:gd name="connsiteX128" fmla="*/ 1531143 w 1534150"/>
              <a:gd name="connsiteY128" fmla="*/ 486123 h 1019679"/>
              <a:gd name="connsiteX129" fmla="*/ 1531143 w 1534150"/>
              <a:gd name="connsiteY129" fmla="*/ 517079 h 1019679"/>
              <a:gd name="connsiteX130" fmla="*/ 1512093 w 1534150"/>
              <a:gd name="connsiteY130" fmla="*/ 533748 h 1019679"/>
              <a:gd name="connsiteX131" fmla="*/ 1502568 w 1534150"/>
              <a:gd name="connsiteY131" fmla="*/ 526604 h 1019679"/>
              <a:gd name="connsiteX0" fmla="*/ 1502568 w 1534150"/>
              <a:gd name="connsiteY0" fmla="*/ 526604 h 1019679"/>
              <a:gd name="connsiteX1" fmla="*/ 1490662 w 1534150"/>
              <a:gd name="connsiteY1" fmla="*/ 524223 h 1019679"/>
              <a:gd name="connsiteX2" fmla="*/ 1481137 w 1534150"/>
              <a:gd name="connsiteY2" fmla="*/ 517079 h 1019679"/>
              <a:gd name="connsiteX3" fmla="*/ 1473993 w 1534150"/>
              <a:gd name="connsiteY3" fmla="*/ 514698 h 1019679"/>
              <a:gd name="connsiteX4" fmla="*/ 1464468 w 1534150"/>
              <a:gd name="connsiteY4" fmla="*/ 507554 h 1019679"/>
              <a:gd name="connsiteX5" fmla="*/ 1450181 w 1534150"/>
              <a:gd name="connsiteY5" fmla="*/ 502791 h 1019679"/>
              <a:gd name="connsiteX6" fmla="*/ 1433512 w 1534150"/>
              <a:gd name="connsiteY6" fmla="*/ 495648 h 1019679"/>
              <a:gd name="connsiteX7" fmla="*/ 1419225 w 1534150"/>
              <a:gd name="connsiteY7" fmla="*/ 490885 h 1019679"/>
              <a:gd name="connsiteX8" fmla="*/ 1412081 w 1534150"/>
              <a:gd name="connsiteY8" fmla="*/ 488504 h 1019679"/>
              <a:gd name="connsiteX9" fmla="*/ 1402556 w 1534150"/>
              <a:gd name="connsiteY9" fmla="*/ 493267 h 1019679"/>
              <a:gd name="connsiteX10" fmla="*/ 1381125 w 1534150"/>
              <a:gd name="connsiteY10" fmla="*/ 486123 h 1019679"/>
              <a:gd name="connsiteX11" fmla="*/ 1335881 w 1534150"/>
              <a:gd name="connsiteY11" fmla="*/ 476598 h 1019679"/>
              <a:gd name="connsiteX12" fmla="*/ 1321593 w 1534150"/>
              <a:gd name="connsiteY12" fmla="*/ 474216 h 1019679"/>
              <a:gd name="connsiteX13" fmla="*/ 1307306 w 1534150"/>
              <a:gd name="connsiteY13" fmla="*/ 469454 h 1019679"/>
              <a:gd name="connsiteX14" fmla="*/ 1281112 w 1534150"/>
              <a:gd name="connsiteY14" fmla="*/ 471835 h 1019679"/>
              <a:gd name="connsiteX15" fmla="*/ 1266824 w 1534150"/>
              <a:gd name="connsiteY15" fmla="*/ 467073 h 1019679"/>
              <a:gd name="connsiteX16" fmla="*/ 1245394 w 1534150"/>
              <a:gd name="connsiteY16" fmla="*/ 469454 h 1019679"/>
              <a:gd name="connsiteX17" fmla="*/ 1219200 w 1534150"/>
              <a:gd name="connsiteY17" fmla="*/ 462311 h 1019679"/>
              <a:gd name="connsiteX18" fmla="*/ 1190624 w 1534150"/>
              <a:gd name="connsiteY18" fmla="*/ 467073 h 1019679"/>
              <a:gd name="connsiteX19" fmla="*/ 1133474 w 1534150"/>
              <a:gd name="connsiteY19" fmla="*/ 469454 h 1019679"/>
              <a:gd name="connsiteX20" fmla="*/ 1059656 w 1534150"/>
              <a:gd name="connsiteY20" fmla="*/ 462311 h 1019679"/>
              <a:gd name="connsiteX21" fmla="*/ 942974 w 1534150"/>
              <a:gd name="connsiteY21" fmla="*/ 467072 h 1019679"/>
              <a:gd name="connsiteX22" fmla="*/ 876300 w 1534150"/>
              <a:gd name="connsiteY22" fmla="*/ 478979 h 1019679"/>
              <a:gd name="connsiteX23" fmla="*/ 862012 w 1534150"/>
              <a:gd name="connsiteY23" fmla="*/ 478980 h 1019679"/>
              <a:gd name="connsiteX24" fmla="*/ 842962 w 1534150"/>
              <a:gd name="connsiteY24" fmla="*/ 486122 h 1019679"/>
              <a:gd name="connsiteX25" fmla="*/ 828674 w 1534150"/>
              <a:gd name="connsiteY25" fmla="*/ 490884 h 1019679"/>
              <a:gd name="connsiteX26" fmla="*/ 814386 w 1534150"/>
              <a:gd name="connsiteY26" fmla="*/ 493267 h 1019679"/>
              <a:gd name="connsiteX27" fmla="*/ 807243 w 1534150"/>
              <a:gd name="connsiteY27" fmla="*/ 490886 h 1019679"/>
              <a:gd name="connsiteX28" fmla="*/ 792956 w 1534150"/>
              <a:gd name="connsiteY28" fmla="*/ 498029 h 1019679"/>
              <a:gd name="connsiteX29" fmla="*/ 795338 w 1534150"/>
              <a:gd name="connsiteY29" fmla="*/ 498029 h 1019679"/>
              <a:gd name="connsiteX30" fmla="*/ 781050 w 1534150"/>
              <a:gd name="connsiteY30" fmla="*/ 500411 h 1019679"/>
              <a:gd name="connsiteX31" fmla="*/ 759618 w 1534150"/>
              <a:gd name="connsiteY31" fmla="*/ 512316 h 1019679"/>
              <a:gd name="connsiteX32" fmla="*/ 752475 w 1534150"/>
              <a:gd name="connsiteY32" fmla="*/ 509935 h 1019679"/>
              <a:gd name="connsiteX33" fmla="*/ 762000 w 1534150"/>
              <a:gd name="connsiteY33" fmla="*/ 505172 h 1019679"/>
              <a:gd name="connsiteX34" fmla="*/ 707232 w 1534150"/>
              <a:gd name="connsiteY34" fmla="*/ 517079 h 1019679"/>
              <a:gd name="connsiteX35" fmla="*/ 726280 w 1534150"/>
              <a:gd name="connsiteY35" fmla="*/ 512315 h 1019679"/>
              <a:gd name="connsiteX36" fmla="*/ 692943 w 1534150"/>
              <a:gd name="connsiteY36" fmla="*/ 524224 h 1019679"/>
              <a:gd name="connsiteX37" fmla="*/ 666750 w 1534150"/>
              <a:gd name="connsiteY37" fmla="*/ 540891 h 1019679"/>
              <a:gd name="connsiteX38" fmla="*/ 616741 w 1534150"/>
              <a:gd name="connsiteY38" fmla="*/ 555181 h 1019679"/>
              <a:gd name="connsiteX39" fmla="*/ 588168 w 1534150"/>
              <a:gd name="connsiteY39" fmla="*/ 567085 h 1019679"/>
              <a:gd name="connsiteX40" fmla="*/ 581025 w 1534150"/>
              <a:gd name="connsiteY40" fmla="*/ 571848 h 1019679"/>
              <a:gd name="connsiteX41" fmla="*/ 571499 w 1534150"/>
              <a:gd name="connsiteY41" fmla="*/ 569467 h 1019679"/>
              <a:gd name="connsiteX42" fmla="*/ 614362 w 1534150"/>
              <a:gd name="connsiteY42" fmla="*/ 552798 h 1019679"/>
              <a:gd name="connsiteX43" fmla="*/ 640556 w 1534150"/>
              <a:gd name="connsiteY43" fmla="*/ 548036 h 1019679"/>
              <a:gd name="connsiteX44" fmla="*/ 550068 w 1534150"/>
              <a:gd name="connsiteY44" fmla="*/ 588516 h 1019679"/>
              <a:gd name="connsiteX45" fmla="*/ 531019 w 1534150"/>
              <a:gd name="connsiteY45" fmla="*/ 593279 h 1019679"/>
              <a:gd name="connsiteX46" fmla="*/ 519112 w 1534150"/>
              <a:gd name="connsiteY46" fmla="*/ 602804 h 1019679"/>
              <a:gd name="connsiteX47" fmla="*/ 509587 w 1534150"/>
              <a:gd name="connsiteY47" fmla="*/ 609948 h 1019679"/>
              <a:gd name="connsiteX48" fmla="*/ 492918 w 1534150"/>
              <a:gd name="connsiteY48" fmla="*/ 621854 h 1019679"/>
              <a:gd name="connsiteX49" fmla="*/ 476249 w 1534150"/>
              <a:gd name="connsiteY49" fmla="*/ 631379 h 1019679"/>
              <a:gd name="connsiteX50" fmla="*/ 442912 w 1534150"/>
              <a:gd name="connsiteY50" fmla="*/ 650429 h 1019679"/>
              <a:gd name="connsiteX51" fmla="*/ 433388 w 1534150"/>
              <a:gd name="connsiteY51" fmla="*/ 655191 h 1019679"/>
              <a:gd name="connsiteX52" fmla="*/ 454819 w 1534150"/>
              <a:gd name="connsiteY52" fmla="*/ 640904 h 1019679"/>
              <a:gd name="connsiteX53" fmla="*/ 409574 w 1534150"/>
              <a:gd name="connsiteY53" fmla="*/ 674242 h 1019679"/>
              <a:gd name="connsiteX54" fmla="*/ 402431 w 1534150"/>
              <a:gd name="connsiteY54" fmla="*/ 683766 h 1019679"/>
              <a:gd name="connsiteX55" fmla="*/ 388143 w 1534150"/>
              <a:gd name="connsiteY55" fmla="*/ 688529 h 1019679"/>
              <a:gd name="connsiteX56" fmla="*/ 366712 w 1534150"/>
              <a:gd name="connsiteY56" fmla="*/ 702816 h 1019679"/>
              <a:gd name="connsiteX57" fmla="*/ 352424 w 1534150"/>
              <a:gd name="connsiteY57" fmla="*/ 714722 h 1019679"/>
              <a:gd name="connsiteX58" fmla="*/ 338137 w 1534150"/>
              <a:gd name="connsiteY58" fmla="*/ 729010 h 1019679"/>
              <a:gd name="connsiteX59" fmla="*/ 335756 w 1534150"/>
              <a:gd name="connsiteY59" fmla="*/ 745678 h 1019679"/>
              <a:gd name="connsiteX60" fmla="*/ 316705 w 1534150"/>
              <a:gd name="connsiteY60" fmla="*/ 750441 h 1019679"/>
              <a:gd name="connsiteX61" fmla="*/ 302418 w 1534150"/>
              <a:gd name="connsiteY61" fmla="*/ 762348 h 1019679"/>
              <a:gd name="connsiteX62" fmla="*/ 285749 w 1534150"/>
              <a:gd name="connsiteY62" fmla="*/ 774254 h 1019679"/>
              <a:gd name="connsiteX63" fmla="*/ 276225 w 1534150"/>
              <a:gd name="connsiteY63" fmla="*/ 800448 h 1019679"/>
              <a:gd name="connsiteX64" fmla="*/ 264318 w 1534150"/>
              <a:gd name="connsiteY64" fmla="*/ 821879 h 1019679"/>
              <a:gd name="connsiteX65" fmla="*/ 254793 w 1534150"/>
              <a:gd name="connsiteY65" fmla="*/ 829023 h 1019679"/>
              <a:gd name="connsiteX66" fmla="*/ 242887 w 1534150"/>
              <a:gd name="connsiteY66" fmla="*/ 845691 h 1019679"/>
              <a:gd name="connsiteX67" fmla="*/ 226218 w 1534150"/>
              <a:gd name="connsiteY67" fmla="*/ 864741 h 1019679"/>
              <a:gd name="connsiteX68" fmla="*/ 211931 w 1534150"/>
              <a:gd name="connsiteY68" fmla="*/ 869504 h 1019679"/>
              <a:gd name="connsiteX69" fmla="*/ 202406 w 1534150"/>
              <a:gd name="connsiteY69" fmla="*/ 888554 h 1019679"/>
              <a:gd name="connsiteX70" fmla="*/ 202406 w 1534150"/>
              <a:gd name="connsiteY70" fmla="*/ 888555 h 1019679"/>
              <a:gd name="connsiteX71" fmla="*/ 183355 w 1534150"/>
              <a:gd name="connsiteY71" fmla="*/ 907604 h 1019679"/>
              <a:gd name="connsiteX72" fmla="*/ 171449 w 1534150"/>
              <a:gd name="connsiteY72" fmla="*/ 929035 h 1019679"/>
              <a:gd name="connsiteX73" fmla="*/ 154781 w 1534150"/>
              <a:gd name="connsiteY73" fmla="*/ 950467 h 1019679"/>
              <a:gd name="connsiteX74" fmla="*/ 138112 w 1534150"/>
              <a:gd name="connsiteY74" fmla="*/ 969516 h 1019679"/>
              <a:gd name="connsiteX75" fmla="*/ 123824 w 1534150"/>
              <a:gd name="connsiteY75" fmla="*/ 983804 h 1019679"/>
              <a:gd name="connsiteX76" fmla="*/ 104775 w 1534150"/>
              <a:gd name="connsiteY76" fmla="*/ 1019523 h 1019679"/>
              <a:gd name="connsiteX77" fmla="*/ 59531 w 1534150"/>
              <a:gd name="connsiteY77" fmla="*/ 998091 h 1019679"/>
              <a:gd name="connsiteX78" fmla="*/ 33337 w 1534150"/>
              <a:gd name="connsiteY78" fmla="*/ 995710 h 1019679"/>
              <a:gd name="connsiteX79" fmla="*/ 26193 w 1534150"/>
              <a:gd name="connsiteY79" fmla="*/ 983804 h 1019679"/>
              <a:gd name="connsiteX80" fmla="*/ 19050 w 1534150"/>
              <a:gd name="connsiteY80" fmla="*/ 974279 h 1019679"/>
              <a:gd name="connsiteX81" fmla="*/ 4762 w 1534150"/>
              <a:gd name="connsiteY81" fmla="*/ 933798 h 1019679"/>
              <a:gd name="connsiteX82" fmla="*/ 0 w 1534150"/>
              <a:gd name="connsiteY82" fmla="*/ 912366 h 1019679"/>
              <a:gd name="connsiteX83" fmla="*/ 2381 w 1534150"/>
              <a:gd name="connsiteY83" fmla="*/ 874266 h 1019679"/>
              <a:gd name="connsiteX84" fmla="*/ 4762 w 1534150"/>
              <a:gd name="connsiteY84" fmla="*/ 855216 h 1019679"/>
              <a:gd name="connsiteX85" fmla="*/ 38100 w 1534150"/>
              <a:gd name="connsiteY85" fmla="*/ 774254 h 1019679"/>
              <a:gd name="connsiteX86" fmla="*/ 50006 w 1534150"/>
              <a:gd name="connsiteY86" fmla="*/ 745679 h 1019679"/>
              <a:gd name="connsiteX87" fmla="*/ 59531 w 1534150"/>
              <a:gd name="connsiteY87" fmla="*/ 717104 h 1019679"/>
              <a:gd name="connsiteX88" fmla="*/ 71437 w 1534150"/>
              <a:gd name="connsiteY88" fmla="*/ 700435 h 1019679"/>
              <a:gd name="connsiteX89" fmla="*/ 80962 w 1534150"/>
              <a:gd name="connsiteY89" fmla="*/ 681385 h 1019679"/>
              <a:gd name="connsiteX90" fmla="*/ 95250 w 1534150"/>
              <a:gd name="connsiteY90" fmla="*/ 659954 h 1019679"/>
              <a:gd name="connsiteX91" fmla="*/ 107156 w 1534150"/>
              <a:gd name="connsiteY91" fmla="*/ 636141 h 1019679"/>
              <a:gd name="connsiteX92" fmla="*/ 150018 w 1534150"/>
              <a:gd name="connsiteY92" fmla="*/ 586135 h 1019679"/>
              <a:gd name="connsiteX93" fmla="*/ 190500 w 1534150"/>
              <a:gd name="connsiteY93" fmla="*/ 517079 h 1019679"/>
              <a:gd name="connsiteX94" fmla="*/ 207168 w 1534150"/>
              <a:gd name="connsiteY94" fmla="*/ 488504 h 1019679"/>
              <a:gd name="connsiteX95" fmla="*/ 223837 w 1534150"/>
              <a:gd name="connsiteY95" fmla="*/ 469454 h 1019679"/>
              <a:gd name="connsiteX96" fmla="*/ 242887 w 1534150"/>
              <a:gd name="connsiteY96" fmla="*/ 438498 h 1019679"/>
              <a:gd name="connsiteX97" fmla="*/ 273843 w 1534150"/>
              <a:gd name="connsiteY97" fmla="*/ 405160 h 1019679"/>
              <a:gd name="connsiteX98" fmla="*/ 297656 w 1534150"/>
              <a:gd name="connsiteY98" fmla="*/ 376585 h 1019679"/>
              <a:gd name="connsiteX99" fmla="*/ 314325 w 1534150"/>
              <a:gd name="connsiteY99" fmla="*/ 359916 h 1019679"/>
              <a:gd name="connsiteX100" fmla="*/ 323850 w 1534150"/>
              <a:gd name="connsiteY100" fmla="*/ 345629 h 1019679"/>
              <a:gd name="connsiteX101" fmla="*/ 342899 w 1534150"/>
              <a:gd name="connsiteY101" fmla="*/ 283717 h 1019679"/>
              <a:gd name="connsiteX102" fmla="*/ 347662 w 1534150"/>
              <a:gd name="connsiteY102" fmla="*/ 183703 h 1019679"/>
              <a:gd name="connsiteX103" fmla="*/ 326231 w 1534150"/>
              <a:gd name="connsiteY103" fmla="*/ 347 h 1019679"/>
              <a:gd name="connsiteX104" fmla="*/ 509587 w 1534150"/>
              <a:gd name="connsiteY104" fmla="*/ 233710 h 1019679"/>
              <a:gd name="connsiteX105" fmla="*/ 621506 w 1534150"/>
              <a:gd name="connsiteY105" fmla="*/ 38448 h 1019679"/>
              <a:gd name="connsiteX106" fmla="*/ 685799 w 1534150"/>
              <a:gd name="connsiteY106" fmla="*/ 128934 h 1019679"/>
              <a:gd name="connsiteX107" fmla="*/ 804862 w 1534150"/>
              <a:gd name="connsiteY107" fmla="*/ 217042 h 1019679"/>
              <a:gd name="connsiteX108" fmla="*/ 1021556 w 1534150"/>
              <a:gd name="connsiteY108" fmla="*/ 224185 h 1019679"/>
              <a:gd name="connsiteX109" fmla="*/ 1085850 w 1534150"/>
              <a:gd name="connsiteY109" fmla="*/ 233710 h 1019679"/>
              <a:gd name="connsiteX110" fmla="*/ 1109662 w 1534150"/>
              <a:gd name="connsiteY110" fmla="*/ 238473 h 1019679"/>
              <a:gd name="connsiteX111" fmla="*/ 1138237 w 1534150"/>
              <a:gd name="connsiteY111" fmla="*/ 245616 h 1019679"/>
              <a:gd name="connsiteX112" fmla="*/ 1164431 w 1534150"/>
              <a:gd name="connsiteY112" fmla="*/ 250379 h 1019679"/>
              <a:gd name="connsiteX113" fmla="*/ 1185862 w 1534150"/>
              <a:gd name="connsiteY113" fmla="*/ 259904 h 1019679"/>
              <a:gd name="connsiteX114" fmla="*/ 1247775 w 1534150"/>
              <a:gd name="connsiteY114" fmla="*/ 281335 h 1019679"/>
              <a:gd name="connsiteX115" fmla="*/ 1302543 w 1534150"/>
              <a:gd name="connsiteY115" fmla="*/ 305148 h 1019679"/>
              <a:gd name="connsiteX116" fmla="*/ 1352550 w 1534150"/>
              <a:gd name="connsiteY116" fmla="*/ 331341 h 1019679"/>
              <a:gd name="connsiteX117" fmla="*/ 1395412 w 1534150"/>
              <a:gd name="connsiteY117" fmla="*/ 350391 h 1019679"/>
              <a:gd name="connsiteX118" fmla="*/ 1412081 w 1534150"/>
              <a:gd name="connsiteY118" fmla="*/ 357535 h 1019679"/>
              <a:gd name="connsiteX119" fmla="*/ 1426368 w 1534150"/>
              <a:gd name="connsiteY119" fmla="*/ 364679 h 1019679"/>
              <a:gd name="connsiteX120" fmla="*/ 1447800 w 1534150"/>
              <a:gd name="connsiteY120" fmla="*/ 374204 h 1019679"/>
              <a:gd name="connsiteX121" fmla="*/ 1466850 w 1534150"/>
              <a:gd name="connsiteY121" fmla="*/ 390873 h 1019679"/>
              <a:gd name="connsiteX122" fmla="*/ 1490662 w 1534150"/>
              <a:gd name="connsiteY122" fmla="*/ 407541 h 1019679"/>
              <a:gd name="connsiteX123" fmla="*/ 1495425 w 1534150"/>
              <a:gd name="connsiteY123" fmla="*/ 414685 h 1019679"/>
              <a:gd name="connsiteX124" fmla="*/ 1516856 w 1534150"/>
              <a:gd name="connsiteY124" fmla="*/ 431354 h 1019679"/>
              <a:gd name="connsiteX125" fmla="*/ 1521618 w 1534150"/>
              <a:gd name="connsiteY125" fmla="*/ 443260 h 1019679"/>
              <a:gd name="connsiteX126" fmla="*/ 1526381 w 1534150"/>
              <a:gd name="connsiteY126" fmla="*/ 452785 h 1019679"/>
              <a:gd name="connsiteX127" fmla="*/ 1528762 w 1534150"/>
              <a:gd name="connsiteY127" fmla="*/ 462310 h 1019679"/>
              <a:gd name="connsiteX128" fmla="*/ 1531143 w 1534150"/>
              <a:gd name="connsiteY128" fmla="*/ 486123 h 1019679"/>
              <a:gd name="connsiteX129" fmla="*/ 1531143 w 1534150"/>
              <a:gd name="connsiteY129" fmla="*/ 517079 h 1019679"/>
              <a:gd name="connsiteX130" fmla="*/ 1512093 w 1534150"/>
              <a:gd name="connsiteY130" fmla="*/ 533748 h 1019679"/>
              <a:gd name="connsiteX131" fmla="*/ 1502568 w 1534150"/>
              <a:gd name="connsiteY131" fmla="*/ 526604 h 1019679"/>
              <a:gd name="connsiteX0" fmla="*/ 1502568 w 1534150"/>
              <a:gd name="connsiteY0" fmla="*/ 724066 h 1217141"/>
              <a:gd name="connsiteX1" fmla="*/ 1490662 w 1534150"/>
              <a:gd name="connsiteY1" fmla="*/ 721685 h 1217141"/>
              <a:gd name="connsiteX2" fmla="*/ 1481137 w 1534150"/>
              <a:gd name="connsiteY2" fmla="*/ 714541 h 1217141"/>
              <a:gd name="connsiteX3" fmla="*/ 1473993 w 1534150"/>
              <a:gd name="connsiteY3" fmla="*/ 712160 h 1217141"/>
              <a:gd name="connsiteX4" fmla="*/ 1464468 w 1534150"/>
              <a:gd name="connsiteY4" fmla="*/ 705016 h 1217141"/>
              <a:gd name="connsiteX5" fmla="*/ 1450181 w 1534150"/>
              <a:gd name="connsiteY5" fmla="*/ 700253 h 1217141"/>
              <a:gd name="connsiteX6" fmla="*/ 1433512 w 1534150"/>
              <a:gd name="connsiteY6" fmla="*/ 693110 h 1217141"/>
              <a:gd name="connsiteX7" fmla="*/ 1419225 w 1534150"/>
              <a:gd name="connsiteY7" fmla="*/ 688347 h 1217141"/>
              <a:gd name="connsiteX8" fmla="*/ 1412081 w 1534150"/>
              <a:gd name="connsiteY8" fmla="*/ 685966 h 1217141"/>
              <a:gd name="connsiteX9" fmla="*/ 1402556 w 1534150"/>
              <a:gd name="connsiteY9" fmla="*/ 690729 h 1217141"/>
              <a:gd name="connsiteX10" fmla="*/ 1381125 w 1534150"/>
              <a:gd name="connsiteY10" fmla="*/ 683585 h 1217141"/>
              <a:gd name="connsiteX11" fmla="*/ 1335881 w 1534150"/>
              <a:gd name="connsiteY11" fmla="*/ 674060 h 1217141"/>
              <a:gd name="connsiteX12" fmla="*/ 1321593 w 1534150"/>
              <a:gd name="connsiteY12" fmla="*/ 671678 h 1217141"/>
              <a:gd name="connsiteX13" fmla="*/ 1307306 w 1534150"/>
              <a:gd name="connsiteY13" fmla="*/ 666916 h 1217141"/>
              <a:gd name="connsiteX14" fmla="*/ 1281112 w 1534150"/>
              <a:gd name="connsiteY14" fmla="*/ 669297 h 1217141"/>
              <a:gd name="connsiteX15" fmla="*/ 1266824 w 1534150"/>
              <a:gd name="connsiteY15" fmla="*/ 664535 h 1217141"/>
              <a:gd name="connsiteX16" fmla="*/ 1245394 w 1534150"/>
              <a:gd name="connsiteY16" fmla="*/ 666916 h 1217141"/>
              <a:gd name="connsiteX17" fmla="*/ 1219200 w 1534150"/>
              <a:gd name="connsiteY17" fmla="*/ 659773 h 1217141"/>
              <a:gd name="connsiteX18" fmla="*/ 1190624 w 1534150"/>
              <a:gd name="connsiteY18" fmla="*/ 664535 h 1217141"/>
              <a:gd name="connsiteX19" fmla="*/ 1133474 w 1534150"/>
              <a:gd name="connsiteY19" fmla="*/ 666916 h 1217141"/>
              <a:gd name="connsiteX20" fmla="*/ 1059656 w 1534150"/>
              <a:gd name="connsiteY20" fmla="*/ 659773 h 1217141"/>
              <a:gd name="connsiteX21" fmla="*/ 942974 w 1534150"/>
              <a:gd name="connsiteY21" fmla="*/ 664534 h 1217141"/>
              <a:gd name="connsiteX22" fmla="*/ 876300 w 1534150"/>
              <a:gd name="connsiteY22" fmla="*/ 676441 h 1217141"/>
              <a:gd name="connsiteX23" fmla="*/ 862012 w 1534150"/>
              <a:gd name="connsiteY23" fmla="*/ 676442 h 1217141"/>
              <a:gd name="connsiteX24" fmla="*/ 842962 w 1534150"/>
              <a:gd name="connsiteY24" fmla="*/ 683584 h 1217141"/>
              <a:gd name="connsiteX25" fmla="*/ 828674 w 1534150"/>
              <a:gd name="connsiteY25" fmla="*/ 688346 h 1217141"/>
              <a:gd name="connsiteX26" fmla="*/ 814386 w 1534150"/>
              <a:gd name="connsiteY26" fmla="*/ 690729 h 1217141"/>
              <a:gd name="connsiteX27" fmla="*/ 807243 w 1534150"/>
              <a:gd name="connsiteY27" fmla="*/ 688348 h 1217141"/>
              <a:gd name="connsiteX28" fmla="*/ 792956 w 1534150"/>
              <a:gd name="connsiteY28" fmla="*/ 695491 h 1217141"/>
              <a:gd name="connsiteX29" fmla="*/ 795338 w 1534150"/>
              <a:gd name="connsiteY29" fmla="*/ 695491 h 1217141"/>
              <a:gd name="connsiteX30" fmla="*/ 781050 w 1534150"/>
              <a:gd name="connsiteY30" fmla="*/ 697873 h 1217141"/>
              <a:gd name="connsiteX31" fmla="*/ 759618 w 1534150"/>
              <a:gd name="connsiteY31" fmla="*/ 709778 h 1217141"/>
              <a:gd name="connsiteX32" fmla="*/ 752475 w 1534150"/>
              <a:gd name="connsiteY32" fmla="*/ 707397 h 1217141"/>
              <a:gd name="connsiteX33" fmla="*/ 762000 w 1534150"/>
              <a:gd name="connsiteY33" fmla="*/ 702634 h 1217141"/>
              <a:gd name="connsiteX34" fmla="*/ 707232 w 1534150"/>
              <a:gd name="connsiteY34" fmla="*/ 714541 h 1217141"/>
              <a:gd name="connsiteX35" fmla="*/ 726280 w 1534150"/>
              <a:gd name="connsiteY35" fmla="*/ 709777 h 1217141"/>
              <a:gd name="connsiteX36" fmla="*/ 692943 w 1534150"/>
              <a:gd name="connsiteY36" fmla="*/ 721686 h 1217141"/>
              <a:gd name="connsiteX37" fmla="*/ 666750 w 1534150"/>
              <a:gd name="connsiteY37" fmla="*/ 738353 h 1217141"/>
              <a:gd name="connsiteX38" fmla="*/ 616741 w 1534150"/>
              <a:gd name="connsiteY38" fmla="*/ 752643 h 1217141"/>
              <a:gd name="connsiteX39" fmla="*/ 588168 w 1534150"/>
              <a:gd name="connsiteY39" fmla="*/ 764547 h 1217141"/>
              <a:gd name="connsiteX40" fmla="*/ 581025 w 1534150"/>
              <a:gd name="connsiteY40" fmla="*/ 769310 h 1217141"/>
              <a:gd name="connsiteX41" fmla="*/ 571499 w 1534150"/>
              <a:gd name="connsiteY41" fmla="*/ 766929 h 1217141"/>
              <a:gd name="connsiteX42" fmla="*/ 614362 w 1534150"/>
              <a:gd name="connsiteY42" fmla="*/ 750260 h 1217141"/>
              <a:gd name="connsiteX43" fmla="*/ 640556 w 1534150"/>
              <a:gd name="connsiteY43" fmla="*/ 745498 h 1217141"/>
              <a:gd name="connsiteX44" fmla="*/ 550068 w 1534150"/>
              <a:gd name="connsiteY44" fmla="*/ 785978 h 1217141"/>
              <a:gd name="connsiteX45" fmla="*/ 531019 w 1534150"/>
              <a:gd name="connsiteY45" fmla="*/ 790741 h 1217141"/>
              <a:gd name="connsiteX46" fmla="*/ 519112 w 1534150"/>
              <a:gd name="connsiteY46" fmla="*/ 800266 h 1217141"/>
              <a:gd name="connsiteX47" fmla="*/ 509587 w 1534150"/>
              <a:gd name="connsiteY47" fmla="*/ 807410 h 1217141"/>
              <a:gd name="connsiteX48" fmla="*/ 492918 w 1534150"/>
              <a:gd name="connsiteY48" fmla="*/ 819316 h 1217141"/>
              <a:gd name="connsiteX49" fmla="*/ 476249 w 1534150"/>
              <a:gd name="connsiteY49" fmla="*/ 828841 h 1217141"/>
              <a:gd name="connsiteX50" fmla="*/ 442912 w 1534150"/>
              <a:gd name="connsiteY50" fmla="*/ 847891 h 1217141"/>
              <a:gd name="connsiteX51" fmla="*/ 433388 w 1534150"/>
              <a:gd name="connsiteY51" fmla="*/ 852653 h 1217141"/>
              <a:gd name="connsiteX52" fmla="*/ 454819 w 1534150"/>
              <a:gd name="connsiteY52" fmla="*/ 838366 h 1217141"/>
              <a:gd name="connsiteX53" fmla="*/ 409574 w 1534150"/>
              <a:gd name="connsiteY53" fmla="*/ 871704 h 1217141"/>
              <a:gd name="connsiteX54" fmla="*/ 402431 w 1534150"/>
              <a:gd name="connsiteY54" fmla="*/ 881228 h 1217141"/>
              <a:gd name="connsiteX55" fmla="*/ 388143 w 1534150"/>
              <a:gd name="connsiteY55" fmla="*/ 885991 h 1217141"/>
              <a:gd name="connsiteX56" fmla="*/ 366712 w 1534150"/>
              <a:gd name="connsiteY56" fmla="*/ 900278 h 1217141"/>
              <a:gd name="connsiteX57" fmla="*/ 352424 w 1534150"/>
              <a:gd name="connsiteY57" fmla="*/ 912184 h 1217141"/>
              <a:gd name="connsiteX58" fmla="*/ 338137 w 1534150"/>
              <a:gd name="connsiteY58" fmla="*/ 926472 h 1217141"/>
              <a:gd name="connsiteX59" fmla="*/ 335756 w 1534150"/>
              <a:gd name="connsiteY59" fmla="*/ 943140 h 1217141"/>
              <a:gd name="connsiteX60" fmla="*/ 316705 w 1534150"/>
              <a:gd name="connsiteY60" fmla="*/ 947903 h 1217141"/>
              <a:gd name="connsiteX61" fmla="*/ 302418 w 1534150"/>
              <a:gd name="connsiteY61" fmla="*/ 959810 h 1217141"/>
              <a:gd name="connsiteX62" fmla="*/ 285749 w 1534150"/>
              <a:gd name="connsiteY62" fmla="*/ 971716 h 1217141"/>
              <a:gd name="connsiteX63" fmla="*/ 276225 w 1534150"/>
              <a:gd name="connsiteY63" fmla="*/ 997910 h 1217141"/>
              <a:gd name="connsiteX64" fmla="*/ 264318 w 1534150"/>
              <a:gd name="connsiteY64" fmla="*/ 1019341 h 1217141"/>
              <a:gd name="connsiteX65" fmla="*/ 254793 w 1534150"/>
              <a:gd name="connsiteY65" fmla="*/ 1026485 h 1217141"/>
              <a:gd name="connsiteX66" fmla="*/ 242887 w 1534150"/>
              <a:gd name="connsiteY66" fmla="*/ 1043153 h 1217141"/>
              <a:gd name="connsiteX67" fmla="*/ 226218 w 1534150"/>
              <a:gd name="connsiteY67" fmla="*/ 1062203 h 1217141"/>
              <a:gd name="connsiteX68" fmla="*/ 211931 w 1534150"/>
              <a:gd name="connsiteY68" fmla="*/ 1066966 h 1217141"/>
              <a:gd name="connsiteX69" fmla="*/ 202406 w 1534150"/>
              <a:gd name="connsiteY69" fmla="*/ 1086016 h 1217141"/>
              <a:gd name="connsiteX70" fmla="*/ 202406 w 1534150"/>
              <a:gd name="connsiteY70" fmla="*/ 1086017 h 1217141"/>
              <a:gd name="connsiteX71" fmla="*/ 183355 w 1534150"/>
              <a:gd name="connsiteY71" fmla="*/ 1105066 h 1217141"/>
              <a:gd name="connsiteX72" fmla="*/ 171449 w 1534150"/>
              <a:gd name="connsiteY72" fmla="*/ 1126497 h 1217141"/>
              <a:gd name="connsiteX73" fmla="*/ 154781 w 1534150"/>
              <a:gd name="connsiteY73" fmla="*/ 1147929 h 1217141"/>
              <a:gd name="connsiteX74" fmla="*/ 138112 w 1534150"/>
              <a:gd name="connsiteY74" fmla="*/ 1166978 h 1217141"/>
              <a:gd name="connsiteX75" fmla="*/ 123824 w 1534150"/>
              <a:gd name="connsiteY75" fmla="*/ 1181266 h 1217141"/>
              <a:gd name="connsiteX76" fmla="*/ 104775 w 1534150"/>
              <a:gd name="connsiteY76" fmla="*/ 1216985 h 1217141"/>
              <a:gd name="connsiteX77" fmla="*/ 59531 w 1534150"/>
              <a:gd name="connsiteY77" fmla="*/ 1195553 h 1217141"/>
              <a:gd name="connsiteX78" fmla="*/ 33337 w 1534150"/>
              <a:gd name="connsiteY78" fmla="*/ 1193172 h 1217141"/>
              <a:gd name="connsiteX79" fmla="*/ 26193 w 1534150"/>
              <a:gd name="connsiteY79" fmla="*/ 1181266 h 1217141"/>
              <a:gd name="connsiteX80" fmla="*/ 19050 w 1534150"/>
              <a:gd name="connsiteY80" fmla="*/ 1171741 h 1217141"/>
              <a:gd name="connsiteX81" fmla="*/ 4762 w 1534150"/>
              <a:gd name="connsiteY81" fmla="*/ 1131260 h 1217141"/>
              <a:gd name="connsiteX82" fmla="*/ 0 w 1534150"/>
              <a:gd name="connsiteY82" fmla="*/ 1109828 h 1217141"/>
              <a:gd name="connsiteX83" fmla="*/ 2381 w 1534150"/>
              <a:gd name="connsiteY83" fmla="*/ 1071728 h 1217141"/>
              <a:gd name="connsiteX84" fmla="*/ 4762 w 1534150"/>
              <a:gd name="connsiteY84" fmla="*/ 1052678 h 1217141"/>
              <a:gd name="connsiteX85" fmla="*/ 38100 w 1534150"/>
              <a:gd name="connsiteY85" fmla="*/ 971716 h 1217141"/>
              <a:gd name="connsiteX86" fmla="*/ 50006 w 1534150"/>
              <a:gd name="connsiteY86" fmla="*/ 943141 h 1217141"/>
              <a:gd name="connsiteX87" fmla="*/ 59531 w 1534150"/>
              <a:gd name="connsiteY87" fmla="*/ 914566 h 1217141"/>
              <a:gd name="connsiteX88" fmla="*/ 71437 w 1534150"/>
              <a:gd name="connsiteY88" fmla="*/ 897897 h 1217141"/>
              <a:gd name="connsiteX89" fmla="*/ 80962 w 1534150"/>
              <a:gd name="connsiteY89" fmla="*/ 878847 h 1217141"/>
              <a:gd name="connsiteX90" fmla="*/ 95250 w 1534150"/>
              <a:gd name="connsiteY90" fmla="*/ 857416 h 1217141"/>
              <a:gd name="connsiteX91" fmla="*/ 107156 w 1534150"/>
              <a:gd name="connsiteY91" fmla="*/ 833603 h 1217141"/>
              <a:gd name="connsiteX92" fmla="*/ 150018 w 1534150"/>
              <a:gd name="connsiteY92" fmla="*/ 783597 h 1217141"/>
              <a:gd name="connsiteX93" fmla="*/ 190500 w 1534150"/>
              <a:gd name="connsiteY93" fmla="*/ 714541 h 1217141"/>
              <a:gd name="connsiteX94" fmla="*/ 207168 w 1534150"/>
              <a:gd name="connsiteY94" fmla="*/ 685966 h 1217141"/>
              <a:gd name="connsiteX95" fmla="*/ 223837 w 1534150"/>
              <a:gd name="connsiteY95" fmla="*/ 666916 h 1217141"/>
              <a:gd name="connsiteX96" fmla="*/ 242887 w 1534150"/>
              <a:gd name="connsiteY96" fmla="*/ 635960 h 1217141"/>
              <a:gd name="connsiteX97" fmla="*/ 273843 w 1534150"/>
              <a:gd name="connsiteY97" fmla="*/ 602622 h 1217141"/>
              <a:gd name="connsiteX98" fmla="*/ 297656 w 1534150"/>
              <a:gd name="connsiteY98" fmla="*/ 574047 h 1217141"/>
              <a:gd name="connsiteX99" fmla="*/ 314325 w 1534150"/>
              <a:gd name="connsiteY99" fmla="*/ 557378 h 1217141"/>
              <a:gd name="connsiteX100" fmla="*/ 323850 w 1534150"/>
              <a:gd name="connsiteY100" fmla="*/ 543091 h 1217141"/>
              <a:gd name="connsiteX101" fmla="*/ 342899 w 1534150"/>
              <a:gd name="connsiteY101" fmla="*/ 481179 h 1217141"/>
              <a:gd name="connsiteX102" fmla="*/ 347662 w 1534150"/>
              <a:gd name="connsiteY102" fmla="*/ 381165 h 1217141"/>
              <a:gd name="connsiteX103" fmla="*/ 273843 w 1534150"/>
              <a:gd name="connsiteY103" fmla="*/ 165 h 1217141"/>
              <a:gd name="connsiteX104" fmla="*/ 509587 w 1534150"/>
              <a:gd name="connsiteY104" fmla="*/ 431172 h 1217141"/>
              <a:gd name="connsiteX105" fmla="*/ 621506 w 1534150"/>
              <a:gd name="connsiteY105" fmla="*/ 235910 h 1217141"/>
              <a:gd name="connsiteX106" fmla="*/ 685799 w 1534150"/>
              <a:gd name="connsiteY106" fmla="*/ 326396 h 1217141"/>
              <a:gd name="connsiteX107" fmla="*/ 804862 w 1534150"/>
              <a:gd name="connsiteY107" fmla="*/ 414504 h 1217141"/>
              <a:gd name="connsiteX108" fmla="*/ 1021556 w 1534150"/>
              <a:gd name="connsiteY108" fmla="*/ 421647 h 1217141"/>
              <a:gd name="connsiteX109" fmla="*/ 1085850 w 1534150"/>
              <a:gd name="connsiteY109" fmla="*/ 431172 h 1217141"/>
              <a:gd name="connsiteX110" fmla="*/ 1109662 w 1534150"/>
              <a:gd name="connsiteY110" fmla="*/ 435935 h 1217141"/>
              <a:gd name="connsiteX111" fmla="*/ 1138237 w 1534150"/>
              <a:gd name="connsiteY111" fmla="*/ 443078 h 1217141"/>
              <a:gd name="connsiteX112" fmla="*/ 1164431 w 1534150"/>
              <a:gd name="connsiteY112" fmla="*/ 447841 h 1217141"/>
              <a:gd name="connsiteX113" fmla="*/ 1185862 w 1534150"/>
              <a:gd name="connsiteY113" fmla="*/ 457366 h 1217141"/>
              <a:gd name="connsiteX114" fmla="*/ 1247775 w 1534150"/>
              <a:gd name="connsiteY114" fmla="*/ 478797 h 1217141"/>
              <a:gd name="connsiteX115" fmla="*/ 1302543 w 1534150"/>
              <a:gd name="connsiteY115" fmla="*/ 502610 h 1217141"/>
              <a:gd name="connsiteX116" fmla="*/ 1352550 w 1534150"/>
              <a:gd name="connsiteY116" fmla="*/ 528803 h 1217141"/>
              <a:gd name="connsiteX117" fmla="*/ 1395412 w 1534150"/>
              <a:gd name="connsiteY117" fmla="*/ 547853 h 1217141"/>
              <a:gd name="connsiteX118" fmla="*/ 1412081 w 1534150"/>
              <a:gd name="connsiteY118" fmla="*/ 554997 h 1217141"/>
              <a:gd name="connsiteX119" fmla="*/ 1426368 w 1534150"/>
              <a:gd name="connsiteY119" fmla="*/ 562141 h 1217141"/>
              <a:gd name="connsiteX120" fmla="*/ 1447800 w 1534150"/>
              <a:gd name="connsiteY120" fmla="*/ 571666 h 1217141"/>
              <a:gd name="connsiteX121" fmla="*/ 1466850 w 1534150"/>
              <a:gd name="connsiteY121" fmla="*/ 588335 h 1217141"/>
              <a:gd name="connsiteX122" fmla="*/ 1490662 w 1534150"/>
              <a:gd name="connsiteY122" fmla="*/ 605003 h 1217141"/>
              <a:gd name="connsiteX123" fmla="*/ 1495425 w 1534150"/>
              <a:gd name="connsiteY123" fmla="*/ 612147 h 1217141"/>
              <a:gd name="connsiteX124" fmla="*/ 1516856 w 1534150"/>
              <a:gd name="connsiteY124" fmla="*/ 628816 h 1217141"/>
              <a:gd name="connsiteX125" fmla="*/ 1521618 w 1534150"/>
              <a:gd name="connsiteY125" fmla="*/ 640722 h 1217141"/>
              <a:gd name="connsiteX126" fmla="*/ 1526381 w 1534150"/>
              <a:gd name="connsiteY126" fmla="*/ 650247 h 1217141"/>
              <a:gd name="connsiteX127" fmla="*/ 1528762 w 1534150"/>
              <a:gd name="connsiteY127" fmla="*/ 659772 h 1217141"/>
              <a:gd name="connsiteX128" fmla="*/ 1531143 w 1534150"/>
              <a:gd name="connsiteY128" fmla="*/ 683585 h 1217141"/>
              <a:gd name="connsiteX129" fmla="*/ 1531143 w 1534150"/>
              <a:gd name="connsiteY129" fmla="*/ 714541 h 1217141"/>
              <a:gd name="connsiteX130" fmla="*/ 1512093 w 1534150"/>
              <a:gd name="connsiteY130" fmla="*/ 731210 h 1217141"/>
              <a:gd name="connsiteX131" fmla="*/ 1502568 w 1534150"/>
              <a:gd name="connsiteY131" fmla="*/ 724066 h 1217141"/>
              <a:gd name="connsiteX0" fmla="*/ 1502568 w 1534150"/>
              <a:gd name="connsiteY0" fmla="*/ 745488 h 1238563"/>
              <a:gd name="connsiteX1" fmla="*/ 1490662 w 1534150"/>
              <a:gd name="connsiteY1" fmla="*/ 743107 h 1238563"/>
              <a:gd name="connsiteX2" fmla="*/ 1481137 w 1534150"/>
              <a:gd name="connsiteY2" fmla="*/ 735963 h 1238563"/>
              <a:gd name="connsiteX3" fmla="*/ 1473993 w 1534150"/>
              <a:gd name="connsiteY3" fmla="*/ 733582 h 1238563"/>
              <a:gd name="connsiteX4" fmla="*/ 1464468 w 1534150"/>
              <a:gd name="connsiteY4" fmla="*/ 726438 h 1238563"/>
              <a:gd name="connsiteX5" fmla="*/ 1450181 w 1534150"/>
              <a:gd name="connsiteY5" fmla="*/ 721675 h 1238563"/>
              <a:gd name="connsiteX6" fmla="*/ 1433512 w 1534150"/>
              <a:gd name="connsiteY6" fmla="*/ 714532 h 1238563"/>
              <a:gd name="connsiteX7" fmla="*/ 1419225 w 1534150"/>
              <a:gd name="connsiteY7" fmla="*/ 709769 h 1238563"/>
              <a:gd name="connsiteX8" fmla="*/ 1412081 w 1534150"/>
              <a:gd name="connsiteY8" fmla="*/ 707388 h 1238563"/>
              <a:gd name="connsiteX9" fmla="*/ 1402556 w 1534150"/>
              <a:gd name="connsiteY9" fmla="*/ 712151 h 1238563"/>
              <a:gd name="connsiteX10" fmla="*/ 1381125 w 1534150"/>
              <a:gd name="connsiteY10" fmla="*/ 705007 h 1238563"/>
              <a:gd name="connsiteX11" fmla="*/ 1335881 w 1534150"/>
              <a:gd name="connsiteY11" fmla="*/ 695482 h 1238563"/>
              <a:gd name="connsiteX12" fmla="*/ 1321593 w 1534150"/>
              <a:gd name="connsiteY12" fmla="*/ 693100 h 1238563"/>
              <a:gd name="connsiteX13" fmla="*/ 1307306 w 1534150"/>
              <a:gd name="connsiteY13" fmla="*/ 688338 h 1238563"/>
              <a:gd name="connsiteX14" fmla="*/ 1281112 w 1534150"/>
              <a:gd name="connsiteY14" fmla="*/ 690719 h 1238563"/>
              <a:gd name="connsiteX15" fmla="*/ 1266824 w 1534150"/>
              <a:gd name="connsiteY15" fmla="*/ 685957 h 1238563"/>
              <a:gd name="connsiteX16" fmla="*/ 1245394 w 1534150"/>
              <a:gd name="connsiteY16" fmla="*/ 688338 h 1238563"/>
              <a:gd name="connsiteX17" fmla="*/ 1219200 w 1534150"/>
              <a:gd name="connsiteY17" fmla="*/ 681195 h 1238563"/>
              <a:gd name="connsiteX18" fmla="*/ 1190624 w 1534150"/>
              <a:gd name="connsiteY18" fmla="*/ 685957 h 1238563"/>
              <a:gd name="connsiteX19" fmla="*/ 1133474 w 1534150"/>
              <a:gd name="connsiteY19" fmla="*/ 688338 h 1238563"/>
              <a:gd name="connsiteX20" fmla="*/ 1059656 w 1534150"/>
              <a:gd name="connsiteY20" fmla="*/ 681195 h 1238563"/>
              <a:gd name="connsiteX21" fmla="*/ 942974 w 1534150"/>
              <a:gd name="connsiteY21" fmla="*/ 685956 h 1238563"/>
              <a:gd name="connsiteX22" fmla="*/ 876300 w 1534150"/>
              <a:gd name="connsiteY22" fmla="*/ 697863 h 1238563"/>
              <a:gd name="connsiteX23" fmla="*/ 862012 w 1534150"/>
              <a:gd name="connsiteY23" fmla="*/ 697864 h 1238563"/>
              <a:gd name="connsiteX24" fmla="*/ 842962 w 1534150"/>
              <a:gd name="connsiteY24" fmla="*/ 705006 h 1238563"/>
              <a:gd name="connsiteX25" fmla="*/ 828674 w 1534150"/>
              <a:gd name="connsiteY25" fmla="*/ 709768 h 1238563"/>
              <a:gd name="connsiteX26" fmla="*/ 814386 w 1534150"/>
              <a:gd name="connsiteY26" fmla="*/ 712151 h 1238563"/>
              <a:gd name="connsiteX27" fmla="*/ 807243 w 1534150"/>
              <a:gd name="connsiteY27" fmla="*/ 709770 h 1238563"/>
              <a:gd name="connsiteX28" fmla="*/ 792956 w 1534150"/>
              <a:gd name="connsiteY28" fmla="*/ 716913 h 1238563"/>
              <a:gd name="connsiteX29" fmla="*/ 795338 w 1534150"/>
              <a:gd name="connsiteY29" fmla="*/ 716913 h 1238563"/>
              <a:gd name="connsiteX30" fmla="*/ 781050 w 1534150"/>
              <a:gd name="connsiteY30" fmla="*/ 719295 h 1238563"/>
              <a:gd name="connsiteX31" fmla="*/ 759618 w 1534150"/>
              <a:gd name="connsiteY31" fmla="*/ 731200 h 1238563"/>
              <a:gd name="connsiteX32" fmla="*/ 752475 w 1534150"/>
              <a:gd name="connsiteY32" fmla="*/ 728819 h 1238563"/>
              <a:gd name="connsiteX33" fmla="*/ 762000 w 1534150"/>
              <a:gd name="connsiteY33" fmla="*/ 724056 h 1238563"/>
              <a:gd name="connsiteX34" fmla="*/ 707232 w 1534150"/>
              <a:gd name="connsiteY34" fmla="*/ 735963 h 1238563"/>
              <a:gd name="connsiteX35" fmla="*/ 726280 w 1534150"/>
              <a:gd name="connsiteY35" fmla="*/ 731199 h 1238563"/>
              <a:gd name="connsiteX36" fmla="*/ 692943 w 1534150"/>
              <a:gd name="connsiteY36" fmla="*/ 743108 h 1238563"/>
              <a:gd name="connsiteX37" fmla="*/ 666750 w 1534150"/>
              <a:gd name="connsiteY37" fmla="*/ 759775 h 1238563"/>
              <a:gd name="connsiteX38" fmla="*/ 616741 w 1534150"/>
              <a:gd name="connsiteY38" fmla="*/ 774065 h 1238563"/>
              <a:gd name="connsiteX39" fmla="*/ 588168 w 1534150"/>
              <a:gd name="connsiteY39" fmla="*/ 785969 h 1238563"/>
              <a:gd name="connsiteX40" fmla="*/ 581025 w 1534150"/>
              <a:gd name="connsiteY40" fmla="*/ 790732 h 1238563"/>
              <a:gd name="connsiteX41" fmla="*/ 571499 w 1534150"/>
              <a:gd name="connsiteY41" fmla="*/ 788351 h 1238563"/>
              <a:gd name="connsiteX42" fmla="*/ 614362 w 1534150"/>
              <a:gd name="connsiteY42" fmla="*/ 771682 h 1238563"/>
              <a:gd name="connsiteX43" fmla="*/ 640556 w 1534150"/>
              <a:gd name="connsiteY43" fmla="*/ 766920 h 1238563"/>
              <a:gd name="connsiteX44" fmla="*/ 550068 w 1534150"/>
              <a:gd name="connsiteY44" fmla="*/ 807400 h 1238563"/>
              <a:gd name="connsiteX45" fmla="*/ 531019 w 1534150"/>
              <a:gd name="connsiteY45" fmla="*/ 812163 h 1238563"/>
              <a:gd name="connsiteX46" fmla="*/ 519112 w 1534150"/>
              <a:gd name="connsiteY46" fmla="*/ 821688 h 1238563"/>
              <a:gd name="connsiteX47" fmla="*/ 509587 w 1534150"/>
              <a:gd name="connsiteY47" fmla="*/ 828832 h 1238563"/>
              <a:gd name="connsiteX48" fmla="*/ 492918 w 1534150"/>
              <a:gd name="connsiteY48" fmla="*/ 840738 h 1238563"/>
              <a:gd name="connsiteX49" fmla="*/ 476249 w 1534150"/>
              <a:gd name="connsiteY49" fmla="*/ 850263 h 1238563"/>
              <a:gd name="connsiteX50" fmla="*/ 442912 w 1534150"/>
              <a:gd name="connsiteY50" fmla="*/ 869313 h 1238563"/>
              <a:gd name="connsiteX51" fmla="*/ 433388 w 1534150"/>
              <a:gd name="connsiteY51" fmla="*/ 874075 h 1238563"/>
              <a:gd name="connsiteX52" fmla="*/ 454819 w 1534150"/>
              <a:gd name="connsiteY52" fmla="*/ 859788 h 1238563"/>
              <a:gd name="connsiteX53" fmla="*/ 409574 w 1534150"/>
              <a:gd name="connsiteY53" fmla="*/ 893126 h 1238563"/>
              <a:gd name="connsiteX54" fmla="*/ 402431 w 1534150"/>
              <a:gd name="connsiteY54" fmla="*/ 902650 h 1238563"/>
              <a:gd name="connsiteX55" fmla="*/ 388143 w 1534150"/>
              <a:gd name="connsiteY55" fmla="*/ 907413 h 1238563"/>
              <a:gd name="connsiteX56" fmla="*/ 366712 w 1534150"/>
              <a:gd name="connsiteY56" fmla="*/ 921700 h 1238563"/>
              <a:gd name="connsiteX57" fmla="*/ 352424 w 1534150"/>
              <a:gd name="connsiteY57" fmla="*/ 933606 h 1238563"/>
              <a:gd name="connsiteX58" fmla="*/ 338137 w 1534150"/>
              <a:gd name="connsiteY58" fmla="*/ 947894 h 1238563"/>
              <a:gd name="connsiteX59" fmla="*/ 335756 w 1534150"/>
              <a:gd name="connsiteY59" fmla="*/ 964562 h 1238563"/>
              <a:gd name="connsiteX60" fmla="*/ 316705 w 1534150"/>
              <a:gd name="connsiteY60" fmla="*/ 969325 h 1238563"/>
              <a:gd name="connsiteX61" fmla="*/ 302418 w 1534150"/>
              <a:gd name="connsiteY61" fmla="*/ 981232 h 1238563"/>
              <a:gd name="connsiteX62" fmla="*/ 285749 w 1534150"/>
              <a:gd name="connsiteY62" fmla="*/ 993138 h 1238563"/>
              <a:gd name="connsiteX63" fmla="*/ 276225 w 1534150"/>
              <a:gd name="connsiteY63" fmla="*/ 1019332 h 1238563"/>
              <a:gd name="connsiteX64" fmla="*/ 264318 w 1534150"/>
              <a:gd name="connsiteY64" fmla="*/ 1040763 h 1238563"/>
              <a:gd name="connsiteX65" fmla="*/ 254793 w 1534150"/>
              <a:gd name="connsiteY65" fmla="*/ 1047907 h 1238563"/>
              <a:gd name="connsiteX66" fmla="*/ 242887 w 1534150"/>
              <a:gd name="connsiteY66" fmla="*/ 1064575 h 1238563"/>
              <a:gd name="connsiteX67" fmla="*/ 226218 w 1534150"/>
              <a:gd name="connsiteY67" fmla="*/ 1083625 h 1238563"/>
              <a:gd name="connsiteX68" fmla="*/ 211931 w 1534150"/>
              <a:gd name="connsiteY68" fmla="*/ 1088388 h 1238563"/>
              <a:gd name="connsiteX69" fmla="*/ 202406 w 1534150"/>
              <a:gd name="connsiteY69" fmla="*/ 1107438 h 1238563"/>
              <a:gd name="connsiteX70" fmla="*/ 202406 w 1534150"/>
              <a:gd name="connsiteY70" fmla="*/ 1107439 h 1238563"/>
              <a:gd name="connsiteX71" fmla="*/ 183355 w 1534150"/>
              <a:gd name="connsiteY71" fmla="*/ 1126488 h 1238563"/>
              <a:gd name="connsiteX72" fmla="*/ 171449 w 1534150"/>
              <a:gd name="connsiteY72" fmla="*/ 1147919 h 1238563"/>
              <a:gd name="connsiteX73" fmla="*/ 154781 w 1534150"/>
              <a:gd name="connsiteY73" fmla="*/ 1169351 h 1238563"/>
              <a:gd name="connsiteX74" fmla="*/ 138112 w 1534150"/>
              <a:gd name="connsiteY74" fmla="*/ 1188400 h 1238563"/>
              <a:gd name="connsiteX75" fmla="*/ 123824 w 1534150"/>
              <a:gd name="connsiteY75" fmla="*/ 1202688 h 1238563"/>
              <a:gd name="connsiteX76" fmla="*/ 104775 w 1534150"/>
              <a:gd name="connsiteY76" fmla="*/ 1238407 h 1238563"/>
              <a:gd name="connsiteX77" fmla="*/ 59531 w 1534150"/>
              <a:gd name="connsiteY77" fmla="*/ 1216975 h 1238563"/>
              <a:gd name="connsiteX78" fmla="*/ 33337 w 1534150"/>
              <a:gd name="connsiteY78" fmla="*/ 1214594 h 1238563"/>
              <a:gd name="connsiteX79" fmla="*/ 26193 w 1534150"/>
              <a:gd name="connsiteY79" fmla="*/ 1202688 h 1238563"/>
              <a:gd name="connsiteX80" fmla="*/ 19050 w 1534150"/>
              <a:gd name="connsiteY80" fmla="*/ 1193163 h 1238563"/>
              <a:gd name="connsiteX81" fmla="*/ 4762 w 1534150"/>
              <a:gd name="connsiteY81" fmla="*/ 1152682 h 1238563"/>
              <a:gd name="connsiteX82" fmla="*/ 0 w 1534150"/>
              <a:gd name="connsiteY82" fmla="*/ 1131250 h 1238563"/>
              <a:gd name="connsiteX83" fmla="*/ 2381 w 1534150"/>
              <a:gd name="connsiteY83" fmla="*/ 1093150 h 1238563"/>
              <a:gd name="connsiteX84" fmla="*/ 4762 w 1534150"/>
              <a:gd name="connsiteY84" fmla="*/ 1074100 h 1238563"/>
              <a:gd name="connsiteX85" fmla="*/ 38100 w 1534150"/>
              <a:gd name="connsiteY85" fmla="*/ 993138 h 1238563"/>
              <a:gd name="connsiteX86" fmla="*/ 50006 w 1534150"/>
              <a:gd name="connsiteY86" fmla="*/ 964563 h 1238563"/>
              <a:gd name="connsiteX87" fmla="*/ 59531 w 1534150"/>
              <a:gd name="connsiteY87" fmla="*/ 935988 h 1238563"/>
              <a:gd name="connsiteX88" fmla="*/ 71437 w 1534150"/>
              <a:gd name="connsiteY88" fmla="*/ 919319 h 1238563"/>
              <a:gd name="connsiteX89" fmla="*/ 80962 w 1534150"/>
              <a:gd name="connsiteY89" fmla="*/ 900269 h 1238563"/>
              <a:gd name="connsiteX90" fmla="*/ 95250 w 1534150"/>
              <a:gd name="connsiteY90" fmla="*/ 878838 h 1238563"/>
              <a:gd name="connsiteX91" fmla="*/ 107156 w 1534150"/>
              <a:gd name="connsiteY91" fmla="*/ 855025 h 1238563"/>
              <a:gd name="connsiteX92" fmla="*/ 150018 w 1534150"/>
              <a:gd name="connsiteY92" fmla="*/ 805019 h 1238563"/>
              <a:gd name="connsiteX93" fmla="*/ 190500 w 1534150"/>
              <a:gd name="connsiteY93" fmla="*/ 735963 h 1238563"/>
              <a:gd name="connsiteX94" fmla="*/ 207168 w 1534150"/>
              <a:gd name="connsiteY94" fmla="*/ 707388 h 1238563"/>
              <a:gd name="connsiteX95" fmla="*/ 223837 w 1534150"/>
              <a:gd name="connsiteY95" fmla="*/ 688338 h 1238563"/>
              <a:gd name="connsiteX96" fmla="*/ 242887 w 1534150"/>
              <a:gd name="connsiteY96" fmla="*/ 657382 h 1238563"/>
              <a:gd name="connsiteX97" fmla="*/ 273843 w 1534150"/>
              <a:gd name="connsiteY97" fmla="*/ 624044 h 1238563"/>
              <a:gd name="connsiteX98" fmla="*/ 297656 w 1534150"/>
              <a:gd name="connsiteY98" fmla="*/ 595469 h 1238563"/>
              <a:gd name="connsiteX99" fmla="*/ 314325 w 1534150"/>
              <a:gd name="connsiteY99" fmla="*/ 578800 h 1238563"/>
              <a:gd name="connsiteX100" fmla="*/ 323850 w 1534150"/>
              <a:gd name="connsiteY100" fmla="*/ 564513 h 1238563"/>
              <a:gd name="connsiteX101" fmla="*/ 342899 w 1534150"/>
              <a:gd name="connsiteY101" fmla="*/ 502601 h 1238563"/>
              <a:gd name="connsiteX102" fmla="*/ 347662 w 1534150"/>
              <a:gd name="connsiteY102" fmla="*/ 402587 h 1238563"/>
              <a:gd name="connsiteX103" fmla="*/ 254793 w 1534150"/>
              <a:gd name="connsiteY103" fmla="*/ 156 h 1238563"/>
              <a:gd name="connsiteX104" fmla="*/ 509587 w 1534150"/>
              <a:gd name="connsiteY104" fmla="*/ 452594 h 1238563"/>
              <a:gd name="connsiteX105" fmla="*/ 621506 w 1534150"/>
              <a:gd name="connsiteY105" fmla="*/ 257332 h 1238563"/>
              <a:gd name="connsiteX106" fmla="*/ 685799 w 1534150"/>
              <a:gd name="connsiteY106" fmla="*/ 347818 h 1238563"/>
              <a:gd name="connsiteX107" fmla="*/ 804862 w 1534150"/>
              <a:gd name="connsiteY107" fmla="*/ 435926 h 1238563"/>
              <a:gd name="connsiteX108" fmla="*/ 1021556 w 1534150"/>
              <a:gd name="connsiteY108" fmla="*/ 443069 h 1238563"/>
              <a:gd name="connsiteX109" fmla="*/ 1085850 w 1534150"/>
              <a:gd name="connsiteY109" fmla="*/ 452594 h 1238563"/>
              <a:gd name="connsiteX110" fmla="*/ 1109662 w 1534150"/>
              <a:gd name="connsiteY110" fmla="*/ 457357 h 1238563"/>
              <a:gd name="connsiteX111" fmla="*/ 1138237 w 1534150"/>
              <a:gd name="connsiteY111" fmla="*/ 464500 h 1238563"/>
              <a:gd name="connsiteX112" fmla="*/ 1164431 w 1534150"/>
              <a:gd name="connsiteY112" fmla="*/ 469263 h 1238563"/>
              <a:gd name="connsiteX113" fmla="*/ 1185862 w 1534150"/>
              <a:gd name="connsiteY113" fmla="*/ 478788 h 1238563"/>
              <a:gd name="connsiteX114" fmla="*/ 1247775 w 1534150"/>
              <a:gd name="connsiteY114" fmla="*/ 500219 h 1238563"/>
              <a:gd name="connsiteX115" fmla="*/ 1302543 w 1534150"/>
              <a:gd name="connsiteY115" fmla="*/ 524032 h 1238563"/>
              <a:gd name="connsiteX116" fmla="*/ 1352550 w 1534150"/>
              <a:gd name="connsiteY116" fmla="*/ 550225 h 1238563"/>
              <a:gd name="connsiteX117" fmla="*/ 1395412 w 1534150"/>
              <a:gd name="connsiteY117" fmla="*/ 569275 h 1238563"/>
              <a:gd name="connsiteX118" fmla="*/ 1412081 w 1534150"/>
              <a:gd name="connsiteY118" fmla="*/ 576419 h 1238563"/>
              <a:gd name="connsiteX119" fmla="*/ 1426368 w 1534150"/>
              <a:gd name="connsiteY119" fmla="*/ 583563 h 1238563"/>
              <a:gd name="connsiteX120" fmla="*/ 1447800 w 1534150"/>
              <a:gd name="connsiteY120" fmla="*/ 593088 h 1238563"/>
              <a:gd name="connsiteX121" fmla="*/ 1466850 w 1534150"/>
              <a:gd name="connsiteY121" fmla="*/ 609757 h 1238563"/>
              <a:gd name="connsiteX122" fmla="*/ 1490662 w 1534150"/>
              <a:gd name="connsiteY122" fmla="*/ 626425 h 1238563"/>
              <a:gd name="connsiteX123" fmla="*/ 1495425 w 1534150"/>
              <a:gd name="connsiteY123" fmla="*/ 633569 h 1238563"/>
              <a:gd name="connsiteX124" fmla="*/ 1516856 w 1534150"/>
              <a:gd name="connsiteY124" fmla="*/ 650238 h 1238563"/>
              <a:gd name="connsiteX125" fmla="*/ 1521618 w 1534150"/>
              <a:gd name="connsiteY125" fmla="*/ 662144 h 1238563"/>
              <a:gd name="connsiteX126" fmla="*/ 1526381 w 1534150"/>
              <a:gd name="connsiteY126" fmla="*/ 671669 h 1238563"/>
              <a:gd name="connsiteX127" fmla="*/ 1528762 w 1534150"/>
              <a:gd name="connsiteY127" fmla="*/ 681194 h 1238563"/>
              <a:gd name="connsiteX128" fmla="*/ 1531143 w 1534150"/>
              <a:gd name="connsiteY128" fmla="*/ 705007 h 1238563"/>
              <a:gd name="connsiteX129" fmla="*/ 1531143 w 1534150"/>
              <a:gd name="connsiteY129" fmla="*/ 735963 h 1238563"/>
              <a:gd name="connsiteX130" fmla="*/ 1512093 w 1534150"/>
              <a:gd name="connsiteY130" fmla="*/ 752632 h 1238563"/>
              <a:gd name="connsiteX131" fmla="*/ 1502568 w 1534150"/>
              <a:gd name="connsiteY131" fmla="*/ 745488 h 1238563"/>
              <a:gd name="connsiteX0" fmla="*/ 1502568 w 1534150"/>
              <a:gd name="connsiteY0" fmla="*/ 750358 h 1243433"/>
              <a:gd name="connsiteX1" fmla="*/ 1490662 w 1534150"/>
              <a:gd name="connsiteY1" fmla="*/ 747977 h 1243433"/>
              <a:gd name="connsiteX2" fmla="*/ 1481137 w 1534150"/>
              <a:gd name="connsiteY2" fmla="*/ 740833 h 1243433"/>
              <a:gd name="connsiteX3" fmla="*/ 1473993 w 1534150"/>
              <a:gd name="connsiteY3" fmla="*/ 738452 h 1243433"/>
              <a:gd name="connsiteX4" fmla="*/ 1464468 w 1534150"/>
              <a:gd name="connsiteY4" fmla="*/ 731308 h 1243433"/>
              <a:gd name="connsiteX5" fmla="*/ 1450181 w 1534150"/>
              <a:gd name="connsiteY5" fmla="*/ 726545 h 1243433"/>
              <a:gd name="connsiteX6" fmla="*/ 1433512 w 1534150"/>
              <a:gd name="connsiteY6" fmla="*/ 719402 h 1243433"/>
              <a:gd name="connsiteX7" fmla="*/ 1419225 w 1534150"/>
              <a:gd name="connsiteY7" fmla="*/ 714639 h 1243433"/>
              <a:gd name="connsiteX8" fmla="*/ 1412081 w 1534150"/>
              <a:gd name="connsiteY8" fmla="*/ 712258 h 1243433"/>
              <a:gd name="connsiteX9" fmla="*/ 1402556 w 1534150"/>
              <a:gd name="connsiteY9" fmla="*/ 717021 h 1243433"/>
              <a:gd name="connsiteX10" fmla="*/ 1381125 w 1534150"/>
              <a:gd name="connsiteY10" fmla="*/ 709877 h 1243433"/>
              <a:gd name="connsiteX11" fmla="*/ 1335881 w 1534150"/>
              <a:gd name="connsiteY11" fmla="*/ 700352 h 1243433"/>
              <a:gd name="connsiteX12" fmla="*/ 1321593 w 1534150"/>
              <a:gd name="connsiteY12" fmla="*/ 697970 h 1243433"/>
              <a:gd name="connsiteX13" fmla="*/ 1307306 w 1534150"/>
              <a:gd name="connsiteY13" fmla="*/ 693208 h 1243433"/>
              <a:gd name="connsiteX14" fmla="*/ 1281112 w 1534150"/>
              <a:gd name="connsiteY14" fmla="*/ 695589 h 1243433"/>
              <a:gd name="connsiteX15" fmla="*/ 1266824 w 1534150"/>
              <a:gd name="connsiteY15" fmla="*/ 690827 h 1243433"/>
              <a:gd name="connsiteX16" fmla="*/ 1245394 w 1534150"/>
              <a:gd name="connsiteY16" fmla="*/ 693208 h 1243433"/>
              <a:gd name="connsiteX17" fmla="*/ 1219200 w 1534150"/>
              <a:gd name="connsiteY17" fmla="*/ 686065 h 1243433"/>
              <a:gd name="connsiteX18" fmla="*/ 1190624 w 1534150"/>
              <a:gd name="connsiteY18" fmla="*/ 690827 h 1243433"/>
              <a:gd name="connsiteX19" fmla="*/ 1133474 w 1534150"/>
              <a:gd name="connsiteY19" fmla="*/ 693208 h 1243433"/>
              <a:gd name="connsiteX20" fmla="*/ 1059656 w 1534150"/>
              <a:gd name="connsiteY20" fmla="*/ 686065 h 1243433"/>
              <a:gd name="connsiteX21" fmla="*/ 942974 w 1534150"/>
              <a:gd name="connsiteY21" fmla="*/ 690826 h 1243433"/>
              <a:gd name="connsiteX22" fmla="*/ 876300 w 1534150"/>
              <a:gd name="connsiteY22" fmla="*/ 702733 h 1243433"/>
              <a:gd name="connsiteX23" fmla="*/ 862012 w 1534150"/>
              <a:gd name="connsiteY23" fmla="*/ 702734 h 1243433"/>
              <a:gd name="connsiteX24" fmla="*/ 842962 w 1534150"/>
              <a:gd name="connsiteY24" fmla="*/ 709876 h 1243433"/>
              <a:gd name="connsiteX25" fmla="*/ 828674 w 1534150"/>
              <a:gd name="connsiteY25" fmla="*/ 714638 h 1243433"/>
              <a:gd name="connsiteX26" fmla="*/ 814386 w 1534150"/>
              <a:gd name="connsiteY26" fmla="*/ 717021 h 1243433"/>
              <a:gd name="connsiteX27" fmla="*/ 807243 w 1534150"/>
              <a:gd name="connsiteY27" fmla="*/ 714640 h 1243433"/>
              <a:gd name="connsiteX28" fmla="*/ 792956 w 1534150"/>
              <a:gd name="connsiteY28" fmla="*/ 721783 h 1243433"/>
              <a:gd name="connsiteX29" fmla="*/ 795338 w 1534150"/>
              <a:gd name="connsiteY29" fmla="*/ 721783 h 1243433"/>
              <a:gd name="connsiteX30" fmla="*/ 781050 w 1534150"/>
              <a:gd name="connsiteY30" fmla="*/ 724165 h 1243433"/>
              <a:gd name="connsiteX31" fmla="*/ 759618 w 1534150"/>
              <a:gd name="connsiteY31" fmla="*/ 736070 h 1243433"/>
              <a:gd name="connsiteX32" fmla="*/ 752475 w 1534150"/>
              <a:gd name="connsiteY32" fmla="*/ 733689 h 1243433"/>
              <a:gd name="connsiteX33" fmla="*/ 762000 w 1534150"/>
              <a:gd name="connsiteY33" fmla="*/ 728926 h 1243433"/>
              <a:gd name="connsiteX34" fmla="*/ 707232 w 1534150"/>
              <a:gd name="connsiteY34" fmla="*/ 740833 h 1243433"/>
              <a:gd name="connsiteX35" fmla="*/ 726280 w 1534150"/>
              <a:gd name="connsiteY35" fmla="*/ 736069 h 1243433"/>
              <a:gd name="connsiteX36" fmla="*/ 692943 w 1534150"/>
              <a:gd name="connsiteY36" fmla="*/ 747978 h 1243433"/>
              <a:gd name="connsiteX37" fmla="*/ 666750 w 1534150"/>
              <a:gd name="connsiteY37" fmla="*/ 764645 h 1243433"/>
              <a:gd name="connsiteX38" fmla="*/ 616741 w 1534150"/>
              <a:gd name="connsiteY38" fmla="*/ 778935 h 1243433"/>
              <a:gd name="connsiteX39" fmla="*/ 588168 w 1534150"/>
              <a:gd name="connsiteY39" fmla="*/ 790839 h 1243433"/>
              <a:gd name="connsiteX40" fmla="*/ 581025 w 1534150"/>
              <a:gd name="connsiteY40" fmla="*/ 795602 h 1243433"/>
              <a:gd name="connsiteX41" fmla="*/ 571499 w 1534150"/>
              <a:gd name="connsiteY41" fmla="*/ 793221 h 1243433"/>
              <a:gd name="connsiteX42" fmla="*/ 614362 w 1534150"/>
              <a:gd name="connsiteY42" fmla="*/ 776552 h 1243433"/>
              <a:gd name="connsiteX43" fmla="*/ 640556 w 1534150"/>
              <a:gd name="connsiteY43" fmla="*/ 771790 h 1243433"/>
              <a:gd name="connsiteX44" fmla="*/ 550068 w 1534150"/>
              <a:gd name="connsiteY44" fmla="*/ 812270 h 1243433"/>
              <a:gd name="connsiteX45" fmla="*/ 531019 w 1534150"/>
              <a:gd name="connsiteY45" fmla="*/ 817033 h 1243433"/>
              <a:gd name="connsiteX46" fmla="*/ 519112 w 1534150"/>
              <a:gd name="connsiteY46" fmla="*/ 826558 h 1243433"/>
              <a:gd name="connsiteX47" fmla="*/ 509587 w 1534150"/>
              <a:gd name="connsiteY47" fmla="*/ 833702 h 1243433"/>
              <a:gd name="connsiteX48" fmla="*/ 492918 w 1534150"/>
              <a:gd name="connsiteY48" fmla="*/ 845608 h 1243433"/>
              <a:gd name="connsiteX49" fmla="*/ 476249 w 1534150"/>
              <a:gd name="connsiteY49" fmla="*/ 855133 h 1243433"/>
              <a:gd name="connsiteX50" fmla="*/ 442912 w 1534150"/>
              <a:gd name="connsiteY50" fmla="*/ 874183 h 1243433"/>
              <a:gd name="connsiteX51" fmla="*/ 433388 w 1534150"/>
              <a:gd name="connsiteY51" fmla="*/ 878945 h 1243433"/>
              <a:gd name="connsiteX52" fmla="*/ 454819 w 1534150"/>
              <a:gd name="connsiteY52" fmla="*/ 864658 h 1243433"/>
              <a:gd name="connsiteX53" fmla="*/ 409574 w 1534150"/>
              <a:gd name="connsiteY53" fmla="*/ 897996 h 1243433"/>
              <a:gd name="connsiteX54" fmla="*/ 402431 w 1534150"/>
              <a:gd name="connsiteY54" fmla="*/ 907520 h 1243433"/>
              <a:gd name="connsiteX55" fmla="*/ 388143 w 1534150"/>
              <a:gd name="connsiteY55" fmla="*/ 912283 h 1243433"/>
              <a:gd name="connsiteX56" fmla="*/ 366712 w 1534150"/>
              <a:gd name="connsiteY56" fmla="*/ 926570 h 1243433"/>
              <a:gd name="connsiteX57" fmla="*/ 352424 w 1534150"/>
              <a:gd name="connsiteY57" fmla="*/ 938476 h 1243433"/>
              <a:gd name="connsiteX58" fmla="*/ 338137 w 1534150"/>
              <a:gd name="connsiteY58" fmla="*/ 952764 h 1243433"/>
              <a:gd name="connsiteX59" fmla="*/ 335756 w 1534150"/>
              <a:gd name="connsiteY59" fmla="*/ 969432 h 1243433"/>
              <a:gd name="connsiteX60" fmla="*/ 316705 w 1534150"/>
              <a:gd name="connsiteY60" fmla="*/ 974195 h 1243433"/>
              <a:gd name="connsiteX61" fmla="*/ 302418 w 1534150"/>
              <a:gd name="connsiteY61" fmla="*/ 986102 h 1243433"/>
              <a:gd name="connsiteX62" fmla="*/ 285749 w 1534150"/>
              <a:gd name="connsiteY62" fmla="*/ 998008 h 1243433"/>
              <a:gd name="connsiteX63" fmla="*/ 276225 w 1534150"/>
              <a:gd name="connsiteY63" fmla="*/ 1024202 h 1243433"/>
              <a:gd name="connsiteX64" fmla="*/ 264318 w 1534150"/>
              <a:gd name="connsiteY64" fmla="*/ 1045633 h 1243433"/>
              <a:gd name="connsiteX65" fmla="*/ 254793 w 1534150"/>
              <a:gd name="connsiteY65" fmla="*/ 1052777 h 1243433"/>
              <a:gd name="connsiteX66" fmla="*/ 242887 w 1534150"/>
              <a:gd name="connsiteY66" fmla="*/ 1069445 h 1243433"/>
              <a:gd name="connsiteX67" fmla="*/ 226218 w 1534150"/>
              <a:gd name="connsiteY67" fmla="*/ 1088495 h 1243433"/>
              <a:gd name="connsiteX68" fmla="*/ 211931 w 1534150"/>
              <a:gd name="connsiteY68" fmla="*/ 1093258 h 1243433"/>
              <a:gd name="connsiteX69" fmla="*/ 202406 w 1534150"/>
              <a:gd name="connsiteY69" fmla="*/ 1112308 h 1243433"/>
              <a:gd name="connsiteX70" fmla="*/ 202406 w 1534150"/>
              <a:gd name="connsiteY70" fmla="*/ 1112309 h 1243433"/>
              <a:gd name="connsiteX71" fmla="*/ 183355 w 1534150"/>
              <a:gd name="connsiteY71" fmla="*/ 1131358 h 1243433"/>
              <a:gd name="connsiteX72" fmla="*/ 171449 w 1534150"/>
              <a:gd name="connsiteY72" fmla="*/ 1152789 h 1243433"/>
              <a:gd name="connsiteX73" fmla="*/ 154781 w 1534150"/>
              <a:gd name="connsiteY73" fmla="*/ 1174221 h 1243433"/>
              <a:gd name="connsiteX74" fmla="*/ 138112 w 1534150"/>
              <a:gd name="connsiteY74" fmla="*/ 1193270 h 1243433"/>
              <a:gd name="connsiteX75" fmla="*/ 123824 w 1534150"/>
              <a:gd name="connsiteY75" fmla="*/ 1207558 h 1243433"/>
              <a:gd name="connsiteX76" fmla="*/ 104775 w 1534150"/>
              <a:gd name="connsiteY76" fmla="*/ 1243277 h 1243433"/>
              <a:gd name="connsiteX77" fmla="*/ 59531 w 1534150"/>
              <a:gd name="connsiteY77" fmla="*/ 1221845 h 1243433"/>
              <a:gd name="connsiteX78" fmla="*/ 33337 w 1534150"/>
              <a:gd name="connsiteY78" fmla="*/ 1219464 h 1243433"/>
              <a:gd name="connsiteX79" fmla="*/ 26193 w 1534150"/>
              <a:gd name="connsiteY79" fmla="*/ 1207558 h 1243433"/>
              <a:gd name="connsiteX80" fmla="*/ 19050 w 1534150"/>
              <a:gd name="connsiteY80" fmla="*/ 1198033 h 1243433"/>
              <a:gd name="connsiteX81" fmla="*/ 4762 w 1534150"/>
              <a:gd name="connsiteY81" fmla="*/ 1157552 h 1243433"/>
              <a:gd name="connsiteX82" fmla="*/ 0 w 1534150"/>
              <a:gd name="connsiteY82" fmla="*/ 1136120 h 1243433"/>
              <a:gd name="connsiteX83" fmla="*/ 2381 w 1534150"/>
              <a:gd name="connsiteY83" fmla="*/ 1098020 h 1243433"/>
              <a:gd name="connsiteX84" fmla="*/ 4762 w 1534150"/>
              <a:gd name="connsiteY84" fmla="*/ 1078970 h 1243433"/>
              <a:gd name="connsiteX85" fmla="*/ 38100 w 1534150"/>
              <a:gd name="connsiteY85" fmla="*/ 998008 h 1243433"/>
              <a:gd name="connsiteX86" fmla="*/ 50006 w 1534150"/>
              <a:gd name="connsiteY86" fmla="*/ 969433 h 1243433"/>
              <a:gd name="connsiteX87" fmla="*/ 59531 w 1534150"/>
              <a:gd name="connsiteY87" fmla="*/ 940858 h 1243433"/>
              <a:gd name="connsiteX88" fmla="*/ 71437 w 1534150"/>
              <a:gd name="connsiteY88" fmla="*/ 924189 h 1243433"/>
              <a:gd name="connsiteX89" fmla="*/ 80962 w 1534150"/>
              <a:gd name="connsiteY89" fmla="*/ 905139 h 1243433"/>
              <a:gd name="connsiteX90" fmla="*/ 95250 w 1534150"/>
              <a:gd name="connsiteY90" fmla="*/ 883708 h 1243433"/>
              <a:gd name="connsiteX91" fmla="*/ 107156 w 1534150"/>
              <a:gd name="connsiteY91" fmla="*/ 859895 h 1243433"/>
              <a:gd name="connsiteX92" fmla="*/ 150018 w 1534150"/>
              <a:gd name="connsiteY92" fmla="*/ 809889 h 1243433"/>
              <a:gd name="connsiteX93" fmla="*/ 190500 w 1534150"/>
              <a:gd name="connsiteY93" fmla="*/ 740833 h 1243433"/>
              <a:gd name="connsiteX94" fmla="*/ 207168 w 1534150"/>
              <a:gd name="connsiteY94" fmla="*/ 712258 h 1243433"/>
              <a:gd name="connsiteX95" fmla="*/ 223837 w 1534150"/>
              <a:gd name="connsiteY95" fmla="*/ 693208 h 1243433"/>
              <a:gd name="connsiteX96" fmla="*/ 242887 w 1534150"/>
              <a:gd name="connsiteY96" fmla="*/ 662252 h 1243433"/>
              <a:gd name="connsiteX97" fmla="*/ 273843 w 1534150"/>
              <a:gd name="connsiteY97" fmla="*/ 628914 h 1243433"/>
              <a:gd name="connsiteX98" fmla="*/ 297656 w 1534150"/>
              <a:gd name="connsiteY98" fmla="*/ 600339 h 1243433"/>
              <a:gd name="connsiteX99" fmla="*/ 314325 w 1534150"/>
              <a:gd name="connsiteY99" fmla="*/ 583670 h 1243433"/>
              <a:gd name="connsiteX100" fmla="*/ 323850 w 1534150"/>
              <a:gd name="connsiteY100" fmla="*/ 569383 h 1243433"/>
              <a:gd name="connsiteX101" fmla="*/ 342899 w 1534150"/>
              <a:gd name="connsiteY101" fmla="*/ 507471 h 1243433"/>
              <a:gd name="connsiteX102" fmla="*/ 347662 w 1534150"/>
              <a:gd name="connsiteY102" fmla="*/ 407457 h 1243433"/>
              <a:gd name="connsiteX103" fmla="*/ 254793 w 1534150"/>
              <a:gd name="connsiteY103" fmla="*/ 5026 h 1243433"/>
              <a:gd name="connsiteX104" fmla="*/ 509587 w 1534150"/>
              <a:gd name="connsiteY104" fmla="*/ 457464 h 1243433"/>
              <a:gd name="connsiteX105" fmla="*/ 621506 w 1534150"/>
              <a:gd name="connsiteY105" fmla="*/ 262202 h 1243433"/>
              <a:gd name="connsiteX106" fmla="*/ 685799 w 1534150"/>
              <a:gd name="connsiteY106" fmla="*/ 352688 h 1243433"/>
              <a:gd name="connsiteX107" fmla="*/ 804862 w 1534150"/>
              <a:gd name="connsiteY107" fmla="*/ 440796 h 1243433"/>
              <a:gd name="connsiteX108" fmla="*/ 1021556 w 1534150"/>
              <a:gd name="connsiteY108" fmla="*/ 447939 h 1243433"/>
              <a:gd name="connsiteX109" fmla="*/ 1085850 w 1534150"/>
              <a:gd name="connsiteY109" fmla="*/ 457464 h 1243433"/>
              <a:gd name="connsiteX110" fmla="*/ 1109662 w 1534150"/>
              <a:gd name="connsiteY110" fmla="*/ 462227 h 1243433"/>
              <a:gd name="connsiteX111" fmla="*/ 1138237 w 1534150"/>
              <a:gd name="connsiteY111" fmla="*/ 469370 h 1243433"/>
              <a:gd name="connsiteX112" fmla="*/ 1164431 w 1534150"/>
              <a:gd name="connsiteY112" fmla="*/ 474133 h 1243433"/>
              <a:gd name="connsiteX113" fmla="*/ 1185862 w 1534150"/>
              <a:gd name="connsiteY113" fmla="*/ 483658 h 1243433"/>
              <a:gd name="connsiteX114" fmla="*/ 1247775 w 1534150"/>
              <a:gd name="connsiteY114" fmla="*/ 505089 h 1243433"/>
              <a:gd name="connsiteX115" fmla="*/ 1302543 w 1534150"/>
              <a:gd name="connsiteY115" fmla="*/ 528902 h 1243433"/>
              <a:gd name="connsiteX116" fmla="*/ 1352550 w 1534150"/>
              <a:gd name="connsiteY116" fmla="*/ 555095 h 1243433"/>
              <a:gd name="connsiteX117" fmla="*/ 1395412 w 1534150"/>
              <a:gd name="connsiteY117" fmla="*/ 574145 h 1243433"/>
              <a:gd name="connsiteX118" fmla="*/ 1412081 w 1534150"/>
              <a:gd name="connsiteY118" fmla="*/ 581289 h 1243433"/>
              <a:gd name="connsiteX119" fmla="*/ 1426368 w 1534150"/>
              <a:gd name="connsiteY119" fmla="*/ 588433 h 1243433"/>
              <a:gd name="connsiteX120" fmla="*/ 1447800 w 1534150"/>
              <a:gd name="connsiteY120" fmla="*/ 597958 h 1243433"/>
              <a:gd name="connsiteX121" fmla="*/ 1466850 w 1534150"/>
              <a:gd name="connsiteY121" fmla="*/ 614627 h 1243433"/>
              <a:gd name="connsiteX122" fmla="*/ 1490662 w 1534150"/>
              <a:gd name="connsiteY122" fmla="*/ 631295 h 1243433"/>
              <a:gd name="connsiteX123" fmla="*/ 1495425 w 1534150"/>
              <a:gd name="connsiteY123" fmla="*/ 638439 h 1243433"/>
              <a:gd name="connsiteX124" fmla="*/ 1516856 w 1534150"/>
              <a:gd name="connsiteY124" fmla="*/ 655108 h 1243433"/>
              <a:gd name="connsiteX125" fmla="*/ 1521618 w 1534150"/>
              <a:gd name="connsiteY125" fmla="*/ 667014 h 1243433"/>
              <a:gd name="connsiteX126" fmla="*/ 1526381 w 1534150"/>
              <a:gd name="connsiteY126" fmla="*/ 676539 h 1243433"/>
              <a:gd name="connsiteX127" fmla="*/ 1528762 w 1534150"/>
              <a:gd name="connsiteY127" fmla="*/ 686064 h 1243433"/>
              <a:gd name="connsiteX128" fmla="*/ 1531143 w 1534150"/>
              <a:gd name="connsiteY128" fmla="*/ 709877 h 1243433"/>
              <a:gd name="connsiteX129" fmla="*/ 1531143 w 1534150"/>
              <a:gd name="connsiteY129" fmla="*/ 740833 h 1243433"/>
              <a:gd name="connsiteX130" fmla="*/ 1512093 w 1534150"/>
              <a:gd name="connsiteY130" fmla="*/ 757502 h 1243433"/>
              <a:gd name="connsiteX131" fmla="*/ 1502568 w 1534150"/>
              <a:gd name="connsiteY131" fmla="*/ 750358 h 1243433"/>
              <a:gd name="connsiteX0" fmla="*/ 1502568 w 1534150"/>
              <a:gd name="connsiteY0" fmla="*/ 753604 h 1246679"/>
              <a:gd name="connsiteX1" fmla="*/ 1490662 w 1534150"/>
              <a:gd name="connsiteY1" fmla="*/ 751223 h 1246679"/>
              <a:gd name="connsiteX2" fmla="*/ 1481137 w 1534150"/>
              <a:gd name="connsiteY2" fmla="*/ 744079 h 1246679"/>
              <a:gd name="connsiteX3" fmla="*/ 1473993 w 1534150"/>
              <a:gd name="connsiteY3" fmla="*/ 741698 h 1246679"/>
              <a:gd name="connsiteX4" fmla="*/ 1464468 w 1534150"/>
              <a:gd name="connsiteY4" fmla="*/ 734554 h 1246679"/>
              <a:gd name="connsiteX5" fmla="*/ 1450181 w 1534150"/>
              <a:gd name="connsiteY5" fmla="*/ 729791 h 1246679"/>
              <a:gd name="connsiteX6" fmla="*/ 1433512 w 1534150"/>
              <a:gd name="connsiteY6" fmla="*/ 722648 h 1246679"/>
              <a:gd name="connsiteX7" fmla="*/ 1419225 w 1534150"/>
              <a:gd name="connsiteY7" fmla="*/ 717885 h 1246679"/>
              <a:gd name="connsiteX8" fmla="*/ 1412081 w 1534150"/>
              <a:gd name="connsiteY8" fmla="*/ 715504 h 1246679"/>
              <a:gd name="connsiteX9" fmla="*/ 1402556 w 1534150"/>
              <a:gd name="connsiteY9" fmla="*/ 720267 h 1246679"/>
              <a:gd name="connsiteX10" fmla="*/ 1381125 w 1534150"/>
              <a:gd name="connsiteY10" fmla="*/ 713123 h 1246679"/>
              <a:gd name="connsiteX11" fmla="*/ 1335881 w 1534150"/>
              <a:gd name="connsiteY11" fmla="*/ 703598 h 1246679"/>
              <a:gd name="connsiteX12" fmla="*/ 1321593 w 1534150"/>
              <a:gd name="connsiteY12" fmla="*/ 701216 h 1246679"/>
              <a:gd name="connsiteX13" fmla="*/ 1307306 w 1534150"/>
              <a:gd name="connsiteY13" fmla="*/ 696454 h 1246679"/>
              <a:gd name="connsiteX14" fmla="*/ 1281112 w 1534150"/>
              <a:gd name="connsiteY14" fmla="*/ 698835 h 1246679"/>
              <a:gd name="connsiteX15" fmla="*/ 1266824 w 1534150"/>
              <a:gd name="connsiteY15" fmla="*/ 694073 h 1246679"/>
              <a:gd name="connsiteX16" fmla="*/ 1245394 w 1534150"/>
              <a:gd name="connsiteY16" fmla="*/ 696454 h 1246679"/>
              <a:gd name="connsiteX17" fmla="*/ 1219200 w 1534150"/>
              <a:gd name="connsiteY17" fmla="*/ 689311 h 1246679"/>
              <a:gd name="connsiteX18" fmla="*/ 1190624 w 1534150"/>
              <a:gd name="connsiteY18" fmla="*/ 694073 h 1246679"/>
              <a:gd name="connsiteX19" fmla="*/ 1133474 w 1534150"/>
              <a:gd name="connsiteY19" fmla="*/ 696454 h 1246679"/>
              <a:gd name="connsiteX20" fmla="*/ 1059656 w 1534150"/>
              <a:gd name="connsiteY20" fmla="*/ 689311 h 1246679"/>
              <a:gd name="connsiteX21" fmla="*/ 942974 w 1534150"/>
              <a:gd name="connsiteY21" fmla="*/ 694072 h 1246679"/>
              <a:gd name="connsiteX22" fmla="*/ 876300 w 1534150"/>
              <a:gd name="connsiteY22" fmla="*/ 705979 h 1246679"/>
              <a:gd name="connsiteX23" fmla="*/ 862012 w 1534150"/>
              <a:gd name="connsiteY23" fmla="*/ 705980 h 1246679"/>
              <a:gd name="connsiteX24" fmla="*/ 842962 w 1534150"/>
              <a:gd name="connsiteY24" fmla="*/ 713122 h 1246679"/>
              <a:gd name="connsiteX25" fmla="*/ 828674 w 1534150"/>
              <a:gd name="connsiteY25" fmla="*/ 717884 h 1246679"/>
              <a:gd name="connsiteX26" fmla="*/ 814386 w 1534150"/>
              <a:gd name="connsiteY26" fmla="*/ 720267 h 1246679"/>
              <a:gd name="connsiteX27" fmla="*/ 807243 w 1534150"/>
              <a:gd name="connsiteY27" fmla="*/ 717886 h 1246679"/>
              <a:gd name="connsiteX28" fmla="*/ 792956 w 1534150"/>
              <a:gd name="connsiteY28" fmla="*/ 725029 h 1246679"/>
              <a:gd name="connsiteX29" fmla="*/ 795338 w 1534150"/>
              <a:gd name="connsiteY29" fmla="*/ 725029 h 1246679"/>
              <a:gd name="connsiteX30" fmla="*/ 781050 w 1534150"/>
              <a:gd name="connsiteY30" fmla="*/ 727411 h 1246679"/>
              <a:gd name="connsiteX31" fmla="*/ 759618 w 1534150"/>
              <a:gd name="connsiteY31" fmla="*/ 739316 h 1246679"/>
              <a:gd name="connsiteX32" fmla="*/ 752475 w 1534150"/>
              <a:gd name="connsiteY32" fmla="*/ 736935 h 1246679"/>
              <a:gd name="connsiteX33" fmla="*/ 762000 w 1534150"/>
              <a:gd name="connsiteY33" fmla="*/ 732172 h 1246679"/>
              <a:gd name="connsiteX34" fmla="*/ 707232 w 1534150"/>
              <a:gd name="connsiteY34" fmla="*/ 744079 h 1246679"/>
              <a:gd name="connsiteX35" fmla="*/ 726280 w 1534150"/>
              <a:gd name="connsiteY35" fmla="*/ 739315 h 1246679"/>
              <a:gd name="connsiteX36" fmla="*/ 692943 w 1534150"/>
              <a:gd name="connsiteY36" fmla="*/ 751224 h 1246679"/>
              <a:gd name="connsiteX37" fmla="*/ 666750 w 1534150"/>
              <a:gd name="connsiteY37" fmla="*/ 767891 h 1246679"/>
              <a:gd name="connsiteX38" fmla="*/ 616741 w 1534150"/>
              <a:gd name="connsiteY38" fmla="*/ 782181 h 1246679"/>
              <a:gd name="connsiteX39" fmla="*/ 588168 w 1534150"/>
              <a:gd name="connsiteY39" fmla="*/ 794085 h 1246679"/>
              <a:gd name="connsiteX40" fmla="*/ 581025 w 1534150"/>
              <a:gd name="connsiteY40" fmla="*/ 798848 h 1246679"/>
              <a:gd name="connsiteX41" fmla="*/ 571499 w 1534150"/>
              <a:gd name="connsiteY41" fmla="*/ 796467 h 1246679"/>
              <a:gd name="connsiteX42" fmla="*/ 614362 w 1534150"/>
              <a:gd name="connsiteY42" fmla="*/ 779798 h 1246679"/>
              <a:gd name="connsiteX43" fmla="*/ 640556 w 1534150"/>
              <a:gd name="connsiteY43" fmla="*/ 775036 h 1246679"/>
              <a:gd name="connsiteX44" fmla="*/ 550068 w 1534150"/>
              <a:gd name="connsiteY44" fmla="*/ 815516 h 1246679"/>
              <a:gd name="connsiteX45" fmla="*/ 531019 w 1534150"/>
              <a:gd name="connsiteY45" fmla="*/ 820279 h 1246679"/>
              <a:gd name="connsiteX46" fmla="*/ 519112 w 1534150"/>
              <a:gd name="connsiteY46" fmla="*/ 829804 h 1246679"/>
              <a:gd name="connsiteX47" fmla="*/ 509587 w 1534150"/>
              <a:gd name="connsiteY47" fmla="*/ 836948 h 1246679"/>
              <a:gd name="connsiteX48" fmla="*/ 492918 w 1534150"/>
              <a:gd name="connsiteY48" fmla="*/ 848854 h 1246679"/>
              <a:gd name="connsiteX49" fmla="*/ 476249 w 1534150"/>
              <a:gd name="connsiteY49" fmla="*/ 858379 h 1246679"/>
              <a:gd name="connsiteX50" fmla="*/ 442912 w 1534150"/>
              <a:gd name="connsiteY50" fmla="*/ 877429 h 1246679"/>
              <a:gd name="connsiteX51" fmla="*/ 433388 w 1534150"/>
              <a:gd name="connsiteY51" fmla="*/ 882191 h 1246679"/>
              <a:gd name="connsiteX52" fmla="*/ 454819 w 1534150"/>
              <a:gd name="connsiteY52" fmla="*/ 867904 h 1246679"/>
              <a:gd name="connsiteX53" fmla="*/ 409574 w 1534150"/>
              <a:gd name="connsiteY53" fmla="*/ 901242 h 1246679"/>
              <a:gd name="connsiteX54" fmla="*/ 402431 w 1534150"/>
              <a:gd name="connsiteY54" fmla="*/ 910766 h 1246679"/>
              <a:gd name="connsiteX55" fmla="*/ 388143 w 1534150"/>
              <a:gd name="connsiteY55" fmla="*/ 915529 h 1246679"/>
              <a:gd name="connsiteX56" fmla="*/ 366712 w 1534150"/>
              <a:gd name="connsiteY56" fmla="*/ 929816 h 1246679"/>
              <a:gd name="connsiteX57" fmla="*/ 352424 w 1534150"/>
              <a:gd name="connsiteY57" fmla="*/ 941722 h 1246679"/>
              <a:gd name="connsiteX58" fmla="*/ 338137 w 1534150"/>
              <a:gd name="connsiteY58" fmla="*/ 956010 h 1246679"/>
              <a:gd name="connsiteX59" fmla="*/ 335756 w 1534150"/>
              <a:gd name="connsiteY59" fmla="*/ 972678 h 1246679"/>
              <a:gd name="connsiteX60" fmla="*/ 316705 w 1534150"/>
              <a:gd name="connsiteY60" fmla="*/ 977441 h 1246679"/>
              <a:gd name="connsiteX61" fmla="*/ 302418 w 1534150"/>
              <a:gd name="connsiteY61" fmla="*/ 989348 h 1246679"/>
              <a:gd name="connsiteX62" fmla="*/ 285749 w 1534150"/>
              <a:gd name="connsiteY62" fmla="*/ 1001254 h 1246679"/>
              <a:gd name="connsiteX63" fmla="*/ 276225 w 1534150"/>
              <a:gd name="connsiteY63" fmla="*/ 1027448 h 1246679"/>
              <a:gd name="connsiteX64" fmla="*/ 264318 w 1534150"/>
              <a:gd name="connsiteY64" fmla="*/ 1048879 h 1246679"/>
              <a:gd name="connsiteX65" fmla="*/ 254793 w 1534150"/>
              <a:gd name="connsiteY65" fmla="*/ 1056023 h 1246679"/>
              <a:gd name="connsiteX66" fmla="*/ 242887 w 1534150"/>
              <a:gd name="connsiteY66" fmla="*/ 1072691 h 1246679"/>
              <a:gd name="connsiteX67" fmla="*/ 226218 w 1534150"/>
              <a:gd name="connsiteY67" fmla="*/ 1091741 h 1246679"/>
              <a:gd name="connsiteX68" fmla="*/ 211931 w 1534150"/>
              <a:gd name="connsiteY68" fmla="*/ 1096504 h 1246679"/>
              <a:gd name="connsiteX69" fmla="*/ 202406 w 1534150"/>
              <a:gd name="connsiteY69" fmla="*/ 1115554 h 1246679"/>
              <a:gd name="connsiteX70" fmla="*/ 202406 w 1534150"/>
              <a:gd name="connsiteY70" fmla="*/ 1115555 h 1246679"/>
              <a:gd name="connsiteX71" fmla="*/ 183355 w 1534150"/>
              <a:gd name="connsiteY71" fmla="*/ 1134604 h 1246679"/>
              <a:gd name="connsiteX72" fmla="*/ 171449 w 1534150"/>
              <a:gd name="connsiteY72" fmla="*/ 1156035 h 1246679"/>
              <a:gd name="connsiteX73" fmla="*/ 154781 w 1534150"/>
              <a:gd name="connsiteY73" fmla="*/ 1177467 h 1246679"/>
              <a:gd name="connsiteX74" fmla="*/ 138112 w 1534150"/>
              <a:gd name="connsiteY74" fmla="*/ 1196516 h 1246679"/>
              <a:gd name="connsiteX75" fmla="*/ 123824 w 1534150"/>
              <a:gd name="connsiteY75" fmla="*/ 1210804 h 1246679"/>
              <a:gd name="connsiteX76" fmla="*/ 104775 w 1534150"/>
              <a:gd name="connsiteY76" fmla="*/ 1246523 h 1246679"/>
              <a:gd name="connsiteX77" fmla="*/ 59531 w 1534150"/>
              <a:gd name="connsiteY77" fmla="*/ 1225091 h 1246679"/>
              <a:gd name="connsiteX78" fmla="*/ 33337 w 1534150"/>
              <a:gd name="connsiteY78" fmla="*/ 1222710 h 1246679"/>
              <a:gd name="connsiteX79" fmla="*/ 26193 w 1534150"/>
              <a:gd name="connsiteY79" fmla="*/ 1210804 h 1246679"/>
              <a:gd name="connsiteX80" fmla="*/ 19050 w 1534150"/>
              <a:gd name="connsiteY80" fmla="*/ 1201279 h 1246679"/>
              <a:gd name="connsiteX81" fmla="*/ 4762 w 1534150"/>
              <a:gd name="connsiteY81" fmla="*/ 1160798 h 1246679"/>
              <a:gd name="connsiteX82" fmla="*/ 0 w 1534150"/>
              <a:gd name="connsiteY82" fmla="*/ 1139366 h 1246679"/>
              <a:gd name="connsiteX83" fmla="*/ 2381 w 1534150"/>
              <a:gd name="connsiteY83" fmla="*/ 1101266 h 1246679"/>
              <a:gd name="connsiteX84" fmla="*/ 4762 w 1534150"/>
              <a:gd name="connsiteY84" fmla="*/ 1082216 h 1246679"/>
              <a:gd name="connsiteX85" fmla="*/ 38100 w 1534150"/>
              <a:gd name="connsiteY85" fmla="*/ 1001254 h 1246679"/>
              <a:gd name="connsiteX86" fmla="*/ 50006 w 1534150"/>
              <a:gd name="connsiteY86" fmla="*/ 972679 h 1246679"/>
              <a:gd name="connsiteX87" fmla="*/ 59531 w 1534150"/>
              <a:gd name="connsiteY87" fmla="*/ 944104 h 1246679"/>
              <a:gd name="connsiteX88" fmla="*/ 71437 w 1534150"/>
              <a:gd name="connsiteY88" fmla="*/ 927435 h 1246679"/>
              <a:gd name="connsiteX89" fmla="*/ 80962 w 1534150"/>
              <a:gd name="connsiteY89" fmla="*/ 908385 h 1246679"/>
              <a:gd name="connsiteX90" fmla="*/ 95250 w 1534150"/>
              <a:gd name="connsiteY90" fmla="*/ 886954 h 1246679"/>
              <a:gd name="connsiteX91" fmla="*/ 107156 w 1534150"/>
              <a:gd name="connsiteY91" fmla="*/ 863141 h 1246679"/>
              <a:gd name="connsiteX92" fmla="*/ 150018 w 1534150"/>
              <a:gd name="connsiteY92" fmla="*/ 813135 h 1246679"/>
              <a:gd name="connsiteX93" fmla="*/ 190500 w 1534150"/>
              <a:gd name="connsiteY93" fmla="*/ 744079 h 1246679"/>
              <a:gd name="connsiteX94" fmla="*/ 207168 w 1534150"/>
              <a:gd name="connsiteY94" fmla="*/ 715504 h 1246679"/>
              <a:gd name="connsiteX95" fmla="*/ 223837 w 1534150"/>
              <a:gd name="connsiteY95" fmla="*/ 696454 h 1246679"/>
              <a:gd name="connsiteX96" fmla="*/ 242887 w 1534150"/>
              <a:gd name="connsiteY96" fmla="*/ 665498 h 1246679"/>
              <a:gd name="connsiteX97" fmla="*/ 273843 w 1534150"/>
              <a:gd name="connsiteY97" fmla="*/ 632160 h 1246679"/>
              <a:gd name="connsiteX98" fmla="*/ 297656 w 1534150"/>
              <a:gd name="connsiteY98" fmla="*/ 603585 h 1246679"/>
              <a:gd name="connsiteX99" fmla="*/ 314325 w 1534150"/>
              <a:gd name="connsiteY99" fmla="*/ 586916 h 1246679"/>
              <a:gd name="connsiteX100" fmla="*/ 323850 w 1534150"/>
              <a:gd name="connsiteY100" fmla="*/ 572629 h 1246679"/>
              <a:gd name="connsiteX101" fmla="*/ 342899 w 1534150"/>
              <a:gd name="connsiteY101" fmla="*/ 510717 h 1246679"/>
              <a:gd name="connsiteX102" fmla="*/ 347662 w 1534150"/>
              <a:gd name="connsiteY102" fmla="*/ 410703 h 1246679"/>
              <a:gd name="connsiteX103" fmla="*/ 254793 w 1534150"/>
              <a:gd name="connsiteY103" fmla="*/ 8272 h 1246679"/>
              <a:gd name="connsiteX104" fmla="*/ 545305 w 1534150"/>
              <a:gd name="connsiteY104" fmla="*/ 148767 h 1246679"/>
              <a:gd name="connsiteX105" fmla="*/ 621506 w 1534150"/>
              <a:gd name="connsiteY105" fmla="*/ 265448 h 1246679"/>
              <a:gd name="connsiteX106" fmla="*/ 685799 w 1534150"/>
              <a:gd name="connsiteY106" fmla="*/ 355934 h 1246679"/>
              <a:gd name="connsiteX107" fmla="*/ 804862 w 1534150"/>
              <a:gd name="connsiteY107" fmla="*/ 444042 h 1246679"/>
              <a:gd name="connsiteX108" fmla="*/ 1021556 w 1534150"/>
              <a:gd name="connsiteY108" fmla="*/ 451185 h 1246679"/>
              <a:gd name="connsiteX109" fmla="*/ 1085850 w 1534150"/>
              <a:gd name="connsiteY109" fmla="*/ 460710 h 1246679"/>
              <a:gd name="connsiteX110" fmla="*/ 1109662 w 1534150"/>
              <a:gd name="connsiteY110" fmla="*/ 465473 h 1246679"/>
              <a:gd name="connsiteX111" fmla="*/ 1138237 w 1534150"/>
              <a:gd name="connsiteY111" fmla="*/ 472616 h 1246679"/>
              <a:gd name="connsiteX112" fmla="*/ 1164431 w 1534150"/>
              <a:gd name="connsiteY112" fmla="*/ 477379 h 1246679"/>
              <a:gd name="connsiteX113" fmla="*/ 1185862 w 1534150"/>
              <a:gd name="connsiteY113" fmla="*/ 486904 h 1246679"/>
              <a:gd name="connsiteX114" fmla="*/ 1247775 w 1534150"/>
              <a:gd name="connsiteY114" fmla="*/ 508335 h 1246679"/>
              <a:gd name="connsiteX115" fmla="*/ 1302543 w 1534150"/>
              <a:gd name="connsiteY115" fmla="*/ 532148 h 1246679"/>
              <a:gd name="connsiteX116" fmla="*/ 1352550 w 1534150"/>
              <a:gd name="connsiteY116" fmla="*/ 558341 h 1246679"/>
              <a:gd name="connsiteX117" fmla="*/ 1395412 w 1534150"/>
              <a:gd name="connsiteY117" fmla="*/ 577391 h 1246679"/>
              <a:gd name="connsiteX118" fmla="*/ 1412081 w 1534150"/>
              <a:gd name="connsiteY118" fmla="*/ 584535 h 1246679"/>
              <a:gd name="connsiteX119" fmla="*/ 1426368 w 1534150"/>
              <a:gd name="connsiteY119" fmla="*/ 591679 h 1246679"/>
              <a:gd name="connsiteX120" fmla="*/ 1447800 w 1534150"/>
              <a:gd name="connsiteY120" fmla="*/ 601204 h 1246679"/>
              <a:gd name="connsiteX121" fmla="*/ 1466850 w 1534150"/>
              <a:gd name="connsiteY121" fmla="*/ 617873 h 1246679"/>
              <a:gd name="connsiteX122" fmla="*/ 1490662 w 1534150"/>
              <a:gd name="connsiteY122" fmla="*/ 634541 h 1246679"/>
              <a:gd name="connsiteX123" fmla="*/ 1495425 w 1534150"/>
              <a:gd name="connsiteY123" fmla="*/ 641685 h 1246679"/>
              <a:gd name="connsiteX124" fmla="*/ 1516856 w 1534150"/>
              <a:gd name="connsiteY124" fmla="*/ 658354 h 1246679"/>
              <a:gd name="connsiteX125" fmla="*/ 1521618 w 1534150"/>
              <a:gd name="connsiteY125" fmla="*/ 670260 h 1246679"/>
              <a:gd name="connsiteX126" fmla="*/ 1526381 w 1534150"/>
              <a:gd name="connsiteY126" fmla="*/ 679785 h 1246679"/>
              <a:gd name="connsiteX127" fmla="*/ 1528762 w 1534150"/>
              <a:gd name="connsiteY127" fmla="*/ 689310 h 1246679"/>
              <a:gd name="connsiteX128" fmla="*/ 1531143 w 1534150"/>
              <a:gd name="connsiteY128" fmla="*/ 713123 h 1246679"/>
              <a:gd name="connsiteX129" fmla="*/ 1531143 w 1534150"/>
              <a:gd name="connsiteY129" fmla="*/ 744079 h 1246679"/>
              <a:gd name="connsiteX130" fmla="*/ 1512093 w 1534150"/>
              <a:gd name="connsiteY130" fmla="*/ 760748 h 1246679"/>
              <a:gd name="connsiteX131" fmla="*/ 1502568 w 1534150"/>
              <a:gd name="connsiteY131" fmla="*/ 753604 h 1246679"/>
              <a:gd name="connsiteX0" fmla="*/ 1502568 w 1534150"/>
              <a:gd name="connsiteY0" fmla="*/ 758498 h 1251573"/>
              <a:gd name="connsiteX1" fmla="*/ 1490662 w 1534150"/>
              <a:gd name="connsiteY1" fmla="*/ 756117 h 1251573"/>
              <a:gd name="connsiteX2" fmla="*/ 1481137 w 1534150"/>
              <a:gd name="connsiteY2" fmla="*/ 748973 h 1251573"/>
              <a:gd name="connsiteX3" fmla="*/ 1473993 w 1534150"/>
              <a:gd name="connsiteY3" fmla="*/ 746592 h 1251573"/>
              <a:gd name="connsiteX4" fmla="*/ 1464468 w 1534150"/>
              <a:gd name="connsiteY4" fmla="*/ 739448 h 1251573"/>
              <a:gd name="connsiteX5" fmla="*/ 1450181 w 1534150"/>
              <a:gd name="connsiteY5" fmla="*/ 734685 h 1251573"/>
              <a:gd name="connsiteX6" fmla="*/ 1433512 w 1534150"/>
              <a:gd name="connsiteY6" fmla="*/ 727542 h 1251573"/>
              <a:gd name="connsiteX7" fmla="*/ 1419225 w 1534150"/>
              <a:gd name="connsiteY7" fmla="*/ 722779 h 1251573"/>
              <a:gd name="connsiteX8" fmla="*/ 1412081 w 1534150"/>
              <a:gd name="connsiteY8" fmla="*/ 720398 h 1251573"/>
              <a:gd name="connsiteX9" fmla="*/ 1402556 w 1534150"/>
              <a:gd name="connsiteY9" fmla="*/ 725161 h 1251573"/>
              <a:gd name="connsiteX10" fmla="*/ 1381125 w 1534150"/>
              <a:gd name="connsiteY10" fmla="*/ 718017 h 1251573"/>
              <a:gd name="connsiteX11" fmla="*/ 1335881 w 1534150"/>
              <a:gd name="connsiteY11" fmla="*/ 708492 h 1251573"/>
              <a:gd name="connsiteX12" fmla="*/ 1321593 w 1534150"/>
              <a:gd name="connsiteY12" fmla="*/ 706110 h 1251573"/>
              <a:gd name="connsiteX13" fmla="*/ 1307306 w 1534150"/>
              <a:gd name="connsiteY13" fmla="*/ 701348 h 1251573"/>
              <a:gd name="connsiteX14" fmla="*/ 1281112 w 1534150"/>
              <a:gd name="connsiteY14" fmla="*/ 703729 h 1251573"/>
              <a:gd name="connsiteX15" fmla="*/ 1266824 w 1534150"/>
              <a:gd name="connsiteY15" fmla="*/ 698967 h 1251573"/>
              <a:gd name="connsiteX16" fmla="*/ 1245394 w 1534150"/>
              <a:gd name="connsiteY16" fmla="*/ 701348 h 1251573"/>
              <a:gd name="connsiteX17" fmla="*/ 1219200 w 1534150"/>
              <a:gd name="connsiteY17" fmla="*/ 694205 h 1251573"/>
              <a:gd name="connsiteX18" fmla="*/ 1190624 w 1534150"/>
              <a:gd name="connsiteY18" fmla="*/ 698967 h 1251573"/>
              <a:gd name="connsiteX19" fmla="*/ 1133474 w 1534150"/>
              <a:gd name="connsiteY19" fmla="*/ 701348 h 1251573"/>
              <a:gd name="connsiteX20" fmla="*/ 1059656 w 1534150"/>
              <a:gd name="connsiteY20" fmla="*/ 694205 h 1251573"/>
              <a:gd name="connsiteX21" fmla="*/ 942974 w 1534150"/>
              <a:gd name="connsiteY21" fmla="*/ 698966 h 1251573"/>
              <a:gd name="connsiteX22" fmla="*/ 876300 w 1534150"/>
              <a:gd name="connsiteY22" fmla="*/ 710873 h 1251573"/>
              <a:gd name="connsiteX23" fmla="*/ 862012 w 1534150"/>
              <a:gd name="connsiteY23" fmla="*/ 710874 h 1251573"/>
              <a:gd name="connsiteX24" fmla="*/ 842962 w 1534150"/>
              <a:gd name="connsiteY24" fmla="*/ 718016 h 1251573"/>
              <a:gd name="connsiteX25" fmla="*/ 828674 w 1534150"/>
              <a:gd name="connsiteY25" fmla="*/ 722778 h 1251573"/>
              <a:gd name="connsiteX26" fmla="*/ 814386 w 1534150"/>
              <a:gd name="connsiteY26" fmla="*/ 725161 h 1251573"/>
              <a:gd name="connsiteX27" fmla="*/ 807243 w 1534150"/>
              <a:gd name="connsiteY27" fmla="*/ 722780 h 1251573"/>
              <a:gd name="connsiteX28" fmla="*/ 792956 w 1534150"/>
              <a:gd name="connsiteY28" fmla="*/ 729923 h 1251573"/>
              <a:gd name="connsiteX29" fmla="*/ 795338 w 1534150"/>
              <a:gd name="connsiteY29" fmla="*/ 729923 h 1251573"/>
              <a:gd name="connsiteX30" fmla="*/ 781050 w 1534150"/>
              <a:gd name="connsiteY30" fmla="*/ 732305 h 1251573"/>
              <a:gd name="connsiteX31" fmla="*/ 759618 w 1534150"/>
              <a:gd name="connsiteY31" fmla="*/ 744210 h 1251573"/>
              <a:gd name="connsiteX32" fmla="*/ 752475 w 1534150"/>
              <a:gd name="connsiteY32" fmla="*/ 741829 h 1251573"/>
              <a:gd name="connsiteX33" fmla="*/ 762000 w 1534150"/>
              <a:gd name="connsiteY33" fmla="*/ 737066 h 1251573"/>
              <a:gd name="connsiteX34" fmla="*/ 707232 w 1534150"/>
              <a:gd name="connsiteY34" fmla="*/ 748973 h 1251573"/>
              <a:gd name="connsiteX35" fmla="*/ 726280 w 1534150"/>
              <a:gd name="connsiteY35" fmla="*/ 744209 h 1251573"/>
              <a:gd name="connsiteX36" fmla="*/ 692943 w 1534150"/>
              <a:gd name="connsiteY36" fmla="*/ 756118 h 1251573"/>
              <a:gd name="connsiteX37" fmla="*/ 666750 w 1534150"/>
              <a:gd name="connsiteY37" fmla="*/ 772785 h 1251573"/>
              <a:gd name="connsiteX38" fmla="*/ 616741 w 1534150"/>
              <a:gd name="connsiteY38" fmla="*/ 787075 h 1251573"/>
              <a:gd name="connsiteX39" fmla="*/ 588168 w 1534150"/>
              <a:gd name="connsiteY39" fmla="*/ 798979 h 1251573"/>
              <a:gd name="connsiteX40" fmla="*/ 581025 w 1534150"/>
              <a:gd name="connsiteY40" fmla="*/ 803742 h 1251573"/>
              <a:gd name="connsiteX41" fmla="*/ 571499 w 1534150"/>
              <a:gd name="connsiteY41" fmla="*/ 801361 h 1251573"/>
              <a:gd name="connsiteX42" fmla="*/ 614362 w 1534150"/>
              <a:gd name="connsiteY42" fmla="*/ 784692 h 1251573"/>
              <a:gd name="connsiteX43" fmla="*/ 640556 w 1534150"/>
              <a:gd name="connsiteY43" fmla="*/ 779930 h 1251573"/>
              <a:gd name="connsiteX44" fmla="*/ 550068 w 1534150"/>
              <a:gd name="connsiteY44" fmla="*/ 820410 h 1251573"/>
              <a:gd name="connsiteX45" fmla="*/ 531019 w 1534150"/>
              <a:gd name="connsiteY45" fmla="*/ 825173 h 1251573"/>
              <a:gd name="connsiteX46" fmla="*/ 519112 w 1534150"/>
              <a:gd name="connsiteY46" fmla="*/ 834698 h 1251573"/>
              <a:gd name="connsiteX47" fmla="*/ 509587 w 1534150"/>
              <a:gd name="connsiteY47" fmla="*/ 841842 h 1251573"/>
              <a:gd name="connsiteX48" fmla="*/ 492918 w 1534150"/>
              <a:gd name="connsiteY48" fmla="*/ 853748 h 1251573"/>
              <a:gd name="connsiteX49" fmla="*/ 476249 w 1534150"/>
              <a:gd name="connsiteY49" fmla="*/ 863273 h 1251573"/>
              <a:gd name="connsiteX50" fmla="*/ 442912 w 1534150"/>
              <a:gd name="connsiteY50" fmla="*/ 882323 h 1251573"/>
              <a:gd name="connsiteX51" fmla="*/ 433388 w 1534150"/>
              <a:gd name="connsiteY51" fmla="*/ 887085 h 1251573"/>
              <a:gd name="connsiteX52" fmla="*/ 454819 w 1534150"/>
              <a:gd name="connsiteY52" fmla="*/ 872798 h 1251573"/>
              <a:gd name="connsiteX53" fmla="*/ 409574 w 1534150"/>
              <a:gd name="connsiteY53" fmla="*/ 906136 h 1251573"/>
              <a:gd name="connsiteX54" fmla="*/ 402431 w 1534150"/>
              <a:gd name="connsiteY54" fmla="*/ 915660 h 1251573"/>
              <a:gd name="connsiteX55" fmla="*/ 388143 w 1534150"/>
              <a:gd name="connsiteY55" fmla="*/ 920423 h 1251573"/>
              <a:gd name="connsiteX56" fmla="*/ 366712 w 1534150"/>
              <a:gd name="connsiteY56" fmla="*/ 934710 h 1251573"/>
              <a:gd name="connsiteX57" fmla="*/ 352424 w 1534150"/>
              <a:gd name="connsiteY57" fmla="*/ 946616 h 1251573"/>
              <a:gd name="connsiteX58" fmla="*/ 338137 w 1534150"/>
              <a:gd name="connsiteY58" fmla="*/ 960904 h 1251573"/>
              <a:gd name="connsiteX59" fmla="*/ 335756 w 1534150"/>
              <a:gd name="connsiteY59" fmla="*/ 977572 h 1251573"/>
              <a:gd name="connsiteX60" fmla="*/ 316705 w 1534150"/>
              <a:gd name="connsiteY60" fmla="*/ 982335 h 1251573"/>
              <a:gd name="connsiteX61" fmla="*/ 302418 w 1534150"/>
              <a:gd name="connsiteY61" fmla="*/ 994242 h 1251573"/>
              <a:gd name="connsiteX62" fmla="*/ 285749 w 1534150"/>
              <a:gd name="connsiteY62" fmla="*/ 1006148 h 1251573"/>
              <a:gd name="connsiteX63" fmla="*/ 276225 w 1534150"/>
              <a:gd name="connsiteY63" fmla="*/ 1032342 h 1251573"/>
              <a:gd name="connsiteX64" fmla="*/ 264318 w 1534150"/>
              <a:gd name="connsiteY64" fmla="*/ 1053773 h 1251573"/>
              <a:gd name="connsiteX65" fmla="*/ 254793 w 1534150"/>
              <a:gd name="connsiteY65" fmla="*/ 1060917 h 1251573"/>
              <a:gd name="connsiteX66" fmla="*/ 242887 w 1534150"/>
              <a:gd name="connsiteY66" fmla="*/ 1077585 h 1251573"/>
              <a:gd name="connsiteX67" fmla="*/ 226218 w 1534150"/>
              <a:gd name="connsiteY67" fmla="*/ 1096635 h 1251573"/>
              <a:gd name="connsiteX68" fmla="*/ 211931 w 1534150"/>
              <a:gd name="connsiteY68" fmla="*/ 1101398 h 1251573"/>
              <a:gd name="connsiteX69" fmla="*/ 202406 w 1534150"/>
              <a:gd name="connsiteY69" fmla="*/ 1120448 h 1251573"/>
              <a:gd name="connsiteX70" fmla="*/ 202406 w 1534150"/>
              <a:gd name="connsiteY70" fmla="*/ 1120449 h 1251573"/>
              <a:gd name="connsiteX71" fmla="*/ 183355 w 1534150"/>
              <a:gd name="connsiteY71" fmla="*/ 1139498 h 1251573"/>
              <a:gd name="connsiteX72" fmla="*/ 171449 w 1534150"/>
              <a:gd name="connsiteY72" fmla="*/ 1160929 h 1251573"/>
              <a:gd name="connsiteX73" fmla="*/ 154781 w 1534150"/>
              <a:gd name="connsiteY73" fmla="*/ 1182361 h 1251573"/>
              <a:gd name="connsiteX74" fmla="*/ 138112 w 1534150"/>
              <a:gd name="connsiteY74" fmla="*/ 1201410 h 1251573"/>
              <a:gd name="connsiteX75" fmla="*/ 123824 w 1534150"/>
              <a:gd name="connsiteY75" fmla="*/ 1215698 h 1251573"/>
              <a:gd name="connsiteX76" fmla="*/ 104775 w 1534150"/>
              <a:gd name="connsiteY76" fmla="*/ 1251417 h 1251573"/>
              <a:gd name="connsiteX77" fmla="*/ 59531 w 1534150"/>
              <a:gd name="connsiteY77" fmla="*/ 1229985 h 1251573"/>
              <a:gd name="connsiteX78" fmla="*/ 33337 w 1534150"/>
              <a:gd name="connsiteY78" fmla="*/ 1227604 h 1251573"/>
              <a:gd name="connsiteX79" fmla="*/ 26193 w 1534150"/>
              <a:gd name="connsiteY79" fmla="*/ 1215698 h 1251573"/>
              <a:gd name="connsiteX80" fmla="*/ 19050 w 1534150"/>
              <a:gd name="connsiteY80" fmla="*/ 1206173 h 1251573"/>
              <a:gd name="connsiteX81" fmla="*/ 4762 w 1534150"/>
              <a:gd name="connsiteY81" fmla="*/ 1165692 h 1251573"/>
              <a:gd name="connsiteX82" fmla="*/ 0 w 1534150"/>
              <a:gd name="connsiteY82" fmla="*/ 1144260 h 1251573"/>
              <a:gd name="connsiteX83" fmla="*/ 2381 w 1534150"/>
              <a:gd name="connsiteY83" fmla="*/ 1106160 h 1251573"/>
              <a:gd name="connsiteX84" fmla="*/ 4762 w 1534150"/>
              <a:gd name="connsiteY84" fmla="*/ 1087110 h 1251573"/>
              <a:gd name="connsiteX85" fmla="*/ 38100 w 1534150"/>
              <a:gd name="connsiteY85" fmla="*/ 1006148 h 1251573"/>
              <a:gd name="connsiteX86" fmla="*/ 50006 w 1534150"/>
              <a:gd name="connsiteY86" fmla="*/ 977573 h 1251573"/>
              <a:gd name="connsiteX87" fmla="*/ 59531 w 1534150"/>
              <a:gd name="connsiteY87" fmla="*/ 948998 h 1251573"/>
              <a:gd name="connsiteX88" fmla="*/ 71437 w 1534150"/>
              <a:gd name="connsiteY88" fmla="*/ 932329 h 1251573"/>
              <a:gd name="connsiteX89" fmla="*/ 80962 w 1534150"/>
              <a:gd name="connsiteY89" fmla="*/ 913279 h 1251573"/>
              <a:gd name="connsiteX90" fmla="*/ 95250 w 1534150"/>
              <a:gd name="connsiteY90" fmla="*/ 891848 h 1251573"/>
              <a:gd name="connsiteX91" fmla="*/ 107156 w 1534150"/>
              <a:gd name="connsiteY91" fmla="*/ 868035 h 1251573"/>
              <a:gd name="connsiteX92" fmla="*/ 150018 w 1534150"/>
              <a:gd name="connsiteY92" fmla="*/ 818029 h 1251573"/>
              <a:gd name="connsiteX93" fmla="*/ 190500 w 1534150"/>
              <a:gd name="connsiteY93" fmla="*/ 748973 h 1251573"/>
              <a:gd name="connsiteX94" fmla="*/ 207168 w 1534150"/>
              <a:gd name="connsiteY94" fmla="*/ 720398 h 1251573"/>
              <a:gd name="connsiteX95" fmla="*/ 223837 w 1534150"/>
              <a:gd name="connsiteY95" fmla="*/ 701348 h 1251573"/>
              <a:gd name="connsiteX96" fmla="*/ 242887 w 1534150"/>
              <a:gd name="connsiteY96" fmla="*/ 670392 h 1251573"/>
              <a:gd name="connsiteX97" fmla="*/ 273843 w 1534150"/>
              <a:gd name="connsiteY97" fmla="*/ 637054 h 1251573"/>
              <a:gd name="connsiteX98" fmla="*/ 297656 w 1534150"/>
              <a:gd name="connsiteY98" fmla="*/ 608479 h 1251573"/>
              <a:gd name="connsiteX99" fmla="*/ 314325 w 1534150"/>
              <a:gd name="connsiteY99" fmla="*/ 591810 h 1251573"/>
              <a:gd name="connsiteX100" fmla="*/ 323850 w 1534150"/>
              <a:gd name="connsiteY100" fmla="*/ 577523 h 1251573"/>
              <a:gd name="connsiteX101" fmla="*/ 342899 w 1534150"/>
              <a:gd name="connsiteY101" fmla="*/ 515611 h 1251573"/>
              <a:gd name="connsiteX102" fmla="*/ 347662 w 1534150"/>
              <a:gd name="connsiteY102" fmla="*/ 415597 h 1251573"/>
              <a:gd name="connsiteX103" fmla="*/ 254793 w 1534150"/>
              <a:gd name="connsiteY103" fmla="*/ 13166 h 1251573"/>
              <a:gd name="connsiteX104" fmla="*/ 535780 w 1534150"/>
              <a:gd name="connsiteY104" fmla="*/ 113179 h 1251573"/>
              <a:gd name="connsiteX105" fmla="*/ 621506 w 1534150"/>
              <a:gd name="connsiteY105" fmla="*/ 270342 h 1251573"/>
              <a:gd name="connsiteX106" fmla="*/ 685799 w 1534150"/>
              <a:gd name="connsiteY106" fmla="*/ 360828 h 1251573"/>
              <a:gd name="connsiteX107" fmla="*/ 804862 w 1534150"/>
              <a:gd name="connsiteY107" fmla="*/ 448936 h 1251573"/>
              <a:gd name="connsiteX108" fmla="*/ 1021556 w 1534150"/>
              <a:gd name="connsiteY108" fmla="*/ 456079 h 1251573"/>
              <a:gd name="connsiteX109" fmla="*/ 1085850 w 1534150"/>
              <a:gd name="connsiteY109" fmla="*/ 465604 h 1251573"/>
              <a:gd name="connsiteX110" fmla="*/ 1109662 w 1534150"/>
              <a:gd name="connsiteY110" fmla="*/ 470367 h 1251573"/>
              <a:gd name="connsiteX111" fmla="*/ 1138237 w 1534150"/>
              <a:gd name="connsiteY111" fmla="*/ 477510 h 1251573"/>
              <a:gd name="connsiteX112" fmla="*/ 1164431 w 1534150"/>
              <a:gd name="connsiteY112" fmla="*/ 482273 h 1251573"/>
              <a:gd name="connsiteX113" fmla="*/ 1185862 w 1534150"/>
              <a:gd name="connsiteY113" fmla="*/ 491798 h 1251573"/>
              <a:gd name="connsiteX114" fmla="*/ 1247775 w 1534150"/>
              <a:gd name="connsiteY114" fmla="*/ 513229 h 1251573"/>
              <a:gd name="connsiteX115" fmla="*/ 1302543 w 1534150"/>
              <a:gd name="connsiteY115" fmla="*/ 537042 h 1251573"/>
              <a:gd name="connsiteX116" fmla="*/ 1352550 w 1534150"/>
              <a:gd name="connsiteY116" fmla="*/ 563235 h 1251573"/>
              <a:gd name="connsiteX117" fmla="*/ 1395412 w 1534150"/>
              <a:gd name="connsiteY117" fmla="*/ 582285 h 1251573"/>
              <a:gd name="connsiteX118" fmla="*/ 1412081 w 1534150"/>
              <a:gd name="connsiteY118" fmla="*/ 589429 h 1251573"/>
              <a:gd name="connsiteX119" fmla="*/ 1426368 w 1534150"/>
              <a:gd name="connsiteY119" fmla="*/ 596573 h 1251573"/>
              <a:gd name="connsiteX120" fmla="*/ 1447800 w 1534150"/>
              <a:gd name="connsiteY120" fmla="*/ 606098 h 1251573"/>
              <a:gd name="connsiteX121" fmla="*/ 1466850 w 1534150"/>
              <a:gd name="connsiteY121" fmla="*/ 622767 h 1251573"/>
              <a:gd name="connsiteX122" fmla="*/ 1490662 w 1534150"/>
              <a:gd name="connsiteY122" fmla="*/ 639435 h 1251573"/>
              <a:gd name="connsiteX123" fmla="*/ 1495425 w 1534150"/>
              <a:gd name="connsiteY123" fmla="*/ 646579 h 1251573"/>
              <a:gd name="connsiteX124" fmla="*/ 1516856 w 1534150"/>
              <a:gd name="connsiteY124" fmla="*/ 663248 h 1251573"/>
              <a:gd name="connsiteX125" fmla="*/ 1521618 w 1534150"/>
              <a:gd name="connsiteY125" fmla="*/ 675154 h 1251573"/>
              <a:gd name="connsiteX126" fmla="*/ 1526381 w 1534150"/>
              <a:gd name="connsiteY126" fmla="*/ 684679 h 1251573"/>
              <a:gd name="connsiteX127" fmla="*/ 1528762 w 1534150"/>
              <a:gd name="connsiteY127" fmla="*/ 694204 h 1251573"/>
              <a:gd name="connsiteX128" fmla="*/ 1531143 w 1534150"/>
              <a:gd name="connsiteY128" fmla="*/ 718017 h 1251573"/>
              <a:gd name="connsiteX129" fmla="*/ 1531143 w 1534150"/>
              <a:gd name="connsiteY129" fmla="*/ 748973 h 1251573"/>
              <a:gd name="connsiteX130" fmla="*/ 1512093 w 1534150"/>
              <a:gd name="connsiteY130" fmla="*/ 765642 h 1251573"/>
              <a:gd name="connsiteX131" fmla="*/ 1502568 w 1534150"/>
              <a:gd name="connsiteY131" fmla="*/ 758498 h 1251573"/>
              <a:gd name="connsiteX0" fmla="*/ 1502568 w 1534150"/>
              <a:gd name="connsiteY0" fmla="*/ 760300 h 1253375"/>
              <a:gd name="connsiteX1" fmla="*/ 1490662 w 1534150"/>
              <a:gd name="connsiteY1" fmla="*/ 757919 h 1253375"/>
              <a:gd name="connsiteX2" fmla="*/ 1481137 w 1534150"/>
              <a:gd name="connsiteY2" fmla="*/ 750775 h 1253375"/>
              <a:gd name="connsiteX3" fmla="*/ 1473993 w 1534150"/>
              <a:gd name="connsiteY3" fmla="*/ 748394 h 1253375"/>
              <a:gd name="connsiteX4" fmla="*/ 1464468 w 1534150"/>
              <a:gd name="connsiteY4" fmla="*/ 741250 h 1253375"/>
              <a:gd name="connsiteX5" fmla="*/ 1450181 w 1534150"/>
              <a:gd name="connsiteY5" fmla="*/ 736487 h 1253375"/>
              <a:gd name="connsiteX6" fmla="*/ 1433512 w 1534150"/>
              <a:gd name="connsiteY6" fmla="*/ 729344 h 1253375"/>
              <a:gd name="connsiteX7" fmla="*/ 1419225 w 1534150"/>
              <a:gd name="connsiteY7" fmla="*/ 724581 h 1253375"/>
              <a:gd name="connsiteX8" fmla="*/ 1412081 w 1534150"/>
              <a:gd name="connsiteY8" fmla="*/ 722200 h 1253375"/>
              <a:gd name="connsiteX9" fmla="*/ 1402556 w 1534150"/>
              <a:gd name="connsiteY9" fmla="*/ 726963 h 1253375"/>
              <a:gd name="connsiteX10" fmla="*/ 1381125 w 1534150"/>
              <a:gd name="connsiteY10" fmla="*/ 719819 h 1253375"/>
              <a:gd name="connsiteX11" fmla="*/ 1335881 w 1534150"/>
              <a:gd name="connsiteY11" fmla="*/ 710294 h 1253375"/>
              <a:gd name="connsiteX12" fmla="*/ 1321593 w 1534150"/>
              <a:gd name="connsiteY12" fmla="*/ 707912 h 1253375"/>
              <a:gd name="connsiteX13" fmla="*/ 1307306 w 1534150"/>
              <a:gd name="connsiteY13" fmla="*/ 703150 h 1253375"/>
              <a:gd name="connsiteX14" fmla="*/ 1281112 w 1534150"/>
              <a:gd name="connsiteY14" fmla="*/ 705531 h 1253375"/>
              <a:gd name="connsiteX15" fmla="*/ 1266824 w 1534150"/>
              <a:gd name="connsiteY15" fmla="*/ 700769 h 1253375"/>
              <a:gd name="connsiteX16" fmla="*/ 1245394 w 1534150"/>
              <a:gd name="connsiteY16" fmla="*/ 703150 h 1253375"/>
              <a:gd name="connsiteX17" fmla="*/ 1219200 w 1534150"/>
              <a:gd name="connsiteY17" fmla="*/ 696007 h 1253375"/>
              <a:gd name="connsiteX18" fmla="*/ 1190624 w 1534150"/>
              <a:gd name="connsiteY18" fmla="*/ 700769 h 1253375"/>
              <a:gd name="connsiteX19" fmla="*/ 1133474 w 1534150"/>
              <a:gd name="connsiteY19" fmla="*/ 703150 h 1253375"/>
              <a:gd name="connsiteX20" fmla="*/ 1059656 w 1534150"/>
              <a:gd name="connsiteY20" fmla="*/ 696007 h 1253375"/>
              <a:gd name="connsiteX21" fmla="*/ 942974 w 1534150"/>
              <a:gd name="connsiteY21" fmla="*/ 700768 h 1253375"/>
              <a:gd name="connsiteX22" fmla="*/ 876300 w 1534150"/>
              <a:gd name="connsiteY22" fmla="*/ 712675 h 1253375"/>
              <a:gd name="connsiteX23" fmla="*/ 862012 w 1534150"/>
              <a:gd name="connsiteY23" fmla="*/ 712676 h 1253375"/>
              <a:gd name="connsiteX24" fmla="*/ 842962 w 1534150"/>
              <a:gd name="connsiteY24" fmla="*/ 719818 h 1253375"/>
              <a:gd name="connsiteX25" fmla="*/ 828674 w 1534150"/>
              <a:gd name="connsiteY25" fmla="*/ 724580 h 1253375"/>
              <a:gd name="connsiteX26" fmla="*/ 814386 w 1534150"/>
              <a:gd name="connsiteY26" fmla="*/ 726963 h 1253375"/>
              <a:gd name="connsiteX27" fmla="*/ 807243 w 1534150"/>
              <a:gd name="connsiteY27" fmla="*/ 724582 h 1253375"/>
              <a:gd name="connsiteX28" fmla="*/ 792956 w 1534150"/>
              <a:gd name="connsiteY28" fmla="*/ 731725 h 1253375"/>
              <a:gd name="connsiteX29" fmla="*/ 795338 w 1534150"/>
              <a:gd name="connsiteY29" fmla="*/ 731725 h 1253375"/>
              <a:gd name="connsiteX30" fmla="*/ 781050 w 1534150"/>
              <a:gd name="connsiteY30" fmla="*/ 734107 h 1253375"/>
              <a:gd name="connsiteX31" fmla="*/ 759618 w 1534150"/>
              <a:gd name="connsiteY31" fmla="*/ 746012 h 1253375"/>
              <a:gd name="connsiteX32" fmla="*/ 752475 w 1534150"/>
              <a:gd name="connsiteY32" fmla="*/ 743631 h 1253375"/>
              <a:gd name="connsiteX33" fmla="*/ 762000 w 1534150"/>
              <a:gd name="connsiteY33" fmla="*/ 738868 h 1253375"/>
              <a:gd name="connsiteX34" fmla="*/ 707232 w 1534150"/>
              <a:gd name="connsiteY34" fmla="*/ 750775 h 1253375"/>
              <a:gd name="connsiteX35" fmla="*/ 726280 w 1534150"/>
              <a:gd name="connsiteY35" fmla="*/ 746011 h 1253375"/>
              <a:gd name="connsiteX36" fmla="*/ 692943 w 1534150"/>
              <a:gd name="connsiteY36" fmla="*/ 757920 h 1253375"/>
              <a:gd name="connsiteX37" fmla="*/ 666750 w 1534150"/>
              <a:gd name="connsiteY37" fmla="*/ 774587 h 1253375"/>
              <a:gd name="connsiteX38" fmla="*/ 616741 w 1534150"/>
              <a:gd name="connsiteY38" fmla="*/ 788877 h 1253375"/>
              <a:gd name="connsiteX39" fmla="*/ 588168 w 1534150"/>
              <a:gd name="connsiteY39" fmla="*/ 800781 h 1253375"/>
              <a:gd name="connsiteX40" fmla="*/ 581025 w 1534150"/>
              <a:gd name="connsiteY40" fmla="*/ 805544 h 1253375"/>
              <a:gd name="connsiteX41" fmla="*/ 571499 w 1534150"/>
              <a:gd name="connsiteY41" fmla="*/ 803163 h 1253375"/>
              <a:gd name="connsiteX42" fmla="*/ 614362 w 1534150"/>
              <a:gd name="connsiteY42" fmla="*/ 786494 h 1253375"/>
              <a:gd name="connsiteX43" fmla="*/ 640556 w 1534150"/>
              <a:gd name="connsiteY43" fmla="*/ 781732 h 1253375"/>
              <a:gd name="connsiteX44" fmla="*/ 550068 w 1534150"/>
              <a:gd name="connsiteY44" fmla="*/ 822212 h 1253375"/>
              <a:gd name="connsiteX45" fmla="*/ 531019 w 1534150"/>
              <a:gd name="connsiteY45" fmla="*/ 826975 h 1253375"/>
              <a:gd name="connsiteX46" fmla="*/ 519112 w 1534150"/>
              <a:gd name="connsiteY46" fmla="*/ 836500 h 1253375"/>
              <a:gd name="connsiteX47" fmla="*/ 509587 w 1534150"/>
              <a:gd name="connsiteY47" fmla="*/ 843644 h 1253375"/>
              <a:gd name="connsiteX48" fmla="*/ 492918 w 1534150"/>
              <a:gd name="connsiteY48" fmla="*/ 855550 h 1253375"/>
              <a:gd name="connsiteX49" fmla="*/ 476249 w 1534150"/>
              <a:gd name="connsiteY49" fmla="*/ 865075 h 1253375"/>
              <a:gd name="connsiteX50" fmla="*/ 442912 w 1534150"/>
              <a:gd name="connsiteY50" fmla="*/ 884125 h 1253375"/>
              <a:gd name="connsiteX51" fmla="*/ 433388 w 1534150"/>
              <a:gd name="connsiteY51" fmla="*/ 888887 h 1253375"/>
              <a:gd name="connsiteX52" fmla="*/ 454819 w 1534150"/>
              <a:gd name="connsiteY52" fmla="*/ 874600 h 1253375"/>
              <a:gd name="connsiteX53" fmla="*/ 409574 w 1534150"/>
              <a:gd name="connsiteY53" fmla="*/ 907938 h 1253375"/>
              <a:gd name="connsiteX54" fmla="*/ 402431 w 1534150"/>
              <a:gd name="connsiteY54" fmla="*/ 917462 h 1253375"/>
              <a:gd name="connsiteX55" fmla="*/ 388143 w 1534150"/>
              <a:gd name="connsiteY55" fmla="*/ 922225 h 1253375"/>
              <a:gd name="connsiteX56" fmla="*/ 366712 w 1534150"/>
              <a:gd name="connsiteY56" fmla="*/ 936512 h 1253375"/>
              <a:gd name="connsiteX57" fmla="*/ 352424 w 1534150"/>
              <a:gd name="connsiteY57" fmla="*/ 948418 h 1253375"/>
              <a:gd name="connsiteX58" fmla="*/ 338137 w 1534150"/>
              <a:gd name="connsiteY58" fmla="*/ 962706 h 1253375"/>
              <a:gd name="connsiteX59" fmla="*/ 335756 w 1534150"/>
              <a:gd name="connsiteY59" fmla="*/ 979374 h 1253375"/>
              <a:gd name="connsiteX60" fmla="*/ 316705 w 1534150"/>
              <a:gd name="connsiteY60" fmla="*/ 984137 h 1253375"/>
              <a:gd name="connsiteX61" fmla="*/ 302418 w 1534150"/>
              <a:gd name="connsiteY61" fmla="*/ 996044 h 1253375"/>
              <a:gd name="connsiteX62" fmla="*/ 285749 w 1534150"/>
              <a:gd name="connsiteY62" fmla="*/ 1007950 h 1253375"/>
              <a:gd name="connsiteX63" fmla="*/ 276225 w 1534150"/>
              <a:gd name="connsiteY63" fmla="*/ 1034144 h 1253375"/>
              <a:gd name="connsiteX64" fmla="*/ 264318 w 1534150"/>
              <a:gd name="connsiteY64" fmla="*/ 1055575 h 1253375"/>
              <a:gd name="connsiteX65" fmla="*/ 254793 w 1534150"/>
              <a:gd name="connsiteY65" fmla="*/ 1062719 h 1253375"/>
              <a:gd name="connsiteX66" fmla="*/ 242887 w 1534150"/>
              <a:gd name="connsiteY66" fmla="*/ 1079387 h 1253375"/>
              <a:gd name="connsiteX67" fmla="*/ 226218 w 1534150"/>
              <a:gd name="connsiteY67" fmla="*/ 1098437 h 1253375"/>
              <a:gd name="connsiteX68" fmla="*/ 211931 w 1534150"/>
              <a:gd name="connsiteY68" fmla="*/ 1103200 h 1253375"/>
              <a:gd name="connsiteX69" fmla="*/ 202406 w 1534150"/>
              <a:gd name="connsiteY69" fmla="*/ 1122250 h 1253375"/>
              <a:gd name="connsiteX70" fmla="*/ 202406 w 1534150"/>
              <a:gd name="connsiteY70" fmla="*/ 1122251 h 1253375"/>
              <a:gd name="connsiteX71" fmla="*/ 183355 w 1534150"/>
              <a:gd name="connsiteY71" fmla="*/ 1141300 h 1253375"/>
              <a:gd name="connsiteX72" fmla="*/ 171449 w 1534150"/>
              <a:gd name="connsiteY72" fmla="*/ 1162731 h 1253375"/>
              <a:gd name="connsiteX73" fmla="*/ 154781 w 1534150"/>
              <a:gd name="connsiteY73" fmla="*/ 1184163 h 1253375"/>
              <a:gd name="connsiteX74" fmla="*/ 138112 w 1534150"/>
              <a:gd name="connsiteY74" fmla="*/ 1203212 h 1253375"/>
              <a:gd name="connsiteX75" fmla="*/ 123824 w 1534150"/>
              <a:gd name="connsiteY75" fmla="*/ 1217500 h 1253375"/>
              <a:gd name="connsiteX76" fmla="*/ 104775 w 1534150"/>
              <a:gd name="connsiteY76" fmla="*/ 1253219 h 1253375"/>
              <a:gd name="connsiteX77" fmla="*/ 59531 w 1534150"/>
              <a:gd name="connsiteY77" fmla="*/ 1231787 h 1253375"/>
              <a:gd name="connsiteX78" fmla="*/ 33337 w 1534150"/>
              <a:gd name="connsiteY78" fmla="*/ 1229406 h 1253375"/>
              <a:gd name="connsiteX79" fmla="*/ 26193 w 1534150"/>
              <a:gd name="connsiteY79" fmla="*/ 1217500 h 1253375"/>
              <a:gd name="connsiteX80" fmla="*/ 19050 w 1534150"/>
              <a:gd name="connsiteY80" fmla="*/ 1207975 h 1253375"/>
              <a:gd name="connsiteX81" fmla="*/ 4762 w 1534150"/>
              <a:gd name="connsiteY81" fmla="*/ 1167494 h 1253375"/>
              <a:gd name="connsiteX82" fmla="*/ 0 w 1534150"/>
              <a:gd name="connsiteY82" fmla="*/ 1146062 h 1253375"/>
              <a:gd name="connsiteX83" fmla="*/ 2381 w 1534150"/>
              <a:gd name="connsiteY83" fmla="*/ 1107962 h 1253375"/>
              <a:gd name="connsiteX84" fmla="*/ 4762 w 1534150"/>
              <a:gd name="connsiteY84" fmla="*/ 1088912 h 1253375"/>
              <a:gd name="connsiteX85" fmla="*/ 38100 w 1534150"/>
              <a:gd name="connsiteY85" fmla="*/ 1007950 h 1253375"/>
              <a:gd name="connsiteX86" fmla="*/ 50006 w 1534150"/>
              <a:gd name="connsiteY86" fmla="*/ 979375 h 1253375"/>
              <a:gd name="connsiteX87" fmla="*/ 59531 w 1534150"/>
              <a:gd name="connsiteY87" fmla="*/ 950800 h 1253375"/>
              <a:gd name="connsiteX88" fmla="*/ 71437 w 1534150"/>
              <a:gd name="connsiteY88" fmla="*/ 934131 h 1253375"/>
              <a:gd name="connsiteX89" fmla="*/ 80962 w 1534150"/>
              <a:gd name="connsiteY89" fmla="*/ 915081 h 1253375"/>
              <a:gd name="connsiteX90" fmla="*/ 95250 w 1534150"/>
              <a:gd name="connsiteY90" fmla="*/ 893650 h 1253375"/>
              <a:gd name="connsiteX91" fmla="*/ 107156 w 1534150"/>
              <a:gd name="connsiteY91" fmla="*/ 869837 h 1253375"/>
              <a:gd name="connsiteX92" fmla="*/ 150018 w 1534150"/>
              <a:gd name="connsiteY92" fmla="*/ 819831 h 1253375"/>
              <a:gd name="connsiteX93" fmla="*/ 190500 w 1534150"/>
              <a:gd name="connsiteY93" fmla="*/ 750775 h 1253375"/>
              <a:gd name="connsiteX94" fmla="*/ 207168 w 1534150"/>
              <a:gd name="connsiteY94" fmla="*/ 722200 h 1253375"/>
              <a:gd name="connsiteX95" fmla="*/ 223837 w 1534150"/>
              <a:gd name="connsiteY95" fmla="*/ 703150 h 1253375"/>
              <a:gd name="connsiteX96" fmla="*/ 242887 w 1534150"/>
              <a:gd name="connsiteY96" fmla="*/ 672194 h 1253375"/>
              <a:gd name="connsiteX97" fmla="*/ 273843 w 1534150"/>
              <a:gd name="connsiteY97" fmla="*/ 638856 h 1253375"/>
              <a:gd name="connsiteX98" fmla="*/ 297656 w 1534150"/>
              <a:gd name="connsiteY98" fmla="*/ 610281 h 1253375"/>
              <a:gd name="connsiteX99" fmla="*/ 314325 w 1534150"/>
              <a:gd name="connsiteY99" fmla="*/ 593612 h 1253375"/>
              <a:gd name="connsiteX100" fmla="*/ 323850 w 1534150"/>
              <a:gd name="connsiteY100" fmla="*/ 579325 h 1253375"/>
              <a:gd name="connsiteX101" fmla="*/ 342899 w 1534150"/>
              <a:gd name="connsiteY101" fmla="*/ 517413 h 1253375"/>
              <a:gd name="connsiteX102" fmla="*/ 347662 w 1534150"/>
              <a:gd name="connsiteY102" fmla="*/ 417399 h 1253375"/>
              <a:gd name="connsiteX103" fmla="*/ 254793 w 1534150"/>
              <a:gd name="connsiteY103" fmla="*/ 14968 h 1253375"/>
              <a:gd name="connsiteX104" fmla="*/ 535780 w 1534150"/>
              <a:gd name="connsiteY104" fmla="*/ 114981 h 1253375"/>
              <a:gd name="connsiteX105" fmla="*/ 621506 w 1534150"/>
              <a:gd name="connsiteY105" fmla="*/ 272144 h 1253375"/>
              <a:gd name="connsiteX106" fmla="*/ 685799 w 1534150"/>
              <a:gd name="connsiteY106" fmla="*/ 362630 h 1253375"/>
              <a:gd name="connsiteX107" fmla="*/ 804862 w 1534150"/>
              <a:gd name="connsiteY107" fmla="*/ 450738 h 1253375"/>
              <a:gd name="connsiteX108" fmla="*/ 1021556 w 1534150"/>
              <a:gd name="connsiteY108" fmla="*/ 457881 h 1253375"/>
              <a:gd name="connsiteX109" fmla="*/ 1085850 w 1534150"/>
              <a:gd name="connsiteY109" fmla="*/ 467406 h 1253375"/>
              <a:gd name="connsiteX110" fmla="*/ 1109662 w 1534150"/>
              <a:gd name="connsiteY110" fmla="*/ 472169 h 1253375"/>
              <a:gd name="connsiteX111" fmla="*/ 1138237 w 1534150"/>
              <a:gd name="connsiteY111" fmla="*/ 479312 h 1253375"/>
              <a:gd name="connsiteX112" fmla="*/ 1164431 w 1534150"/>
              <a:gd name="connsiteY112" fmla="*/ 484075 h 1253375"/>
              <a:gd name="connsiteX113" fmla="*/ 1185862 w 1534150"/>
              <a:gd name="connsiteY113" fmla="*/ 493600 h 1253375"/>
              <a:gd name="connsiteX114" fmla="*/ 1247775 w 1534150"/>
              <a:gd name="connsiteY114" fmla="*/ 515031 h 1253375"/>
              <a:gd name="connsiteX115" fmla="*/ 1302543 w 1534150"/>
              <a:gd name="connsiteY115" fmla="*/ 538844 h 1253375"/>
              <a:gd name="connsiteX116" fmla="*/ 1352550 w 1534150"/>
              <a:gd name="connsiteY116" fmla="*/ 565037 h 1253375"/>
              <a:gd name="connsiteX117" fmla="*/ 1395412 w 1534150"/>
              <a:gd name="connsiteY117" fmla="*/ 584087 h 1253375"/>
              <a:gd name="connsiteX118" fmla="*/ 1412081 w 1534150"/>
              <a:gd name="connsiteY118" fmla="*/ 591231 h 1253375"/>
              <a:gd name="connsiteX119" fmla="*/ 1426368 w 1534150"/>
              <a:gd name="connsiteY119" fmla="*/ 598375 h 1253375"/>
              <a:gd name="connsiteX120" fmla="*/ 1447800 w 1534150"/>
              <a:gd name="connsiteY120" fmla="*/ 607900 h 1253375"/>
              <a:gd name="connsiteX121" fmla="*/ 1466850 w 1534150"/>
              <a:gd name="connsiteY121" fmla="*/ 624569 h 1253375"/>
              <a:gd name="connsiteX122" fmla="*/ 1490662 w 1534150"/>
              <a:gd name="connsiteY122" fmla="*/ 641237 h 1253375"/>
              <a:gd name="connsiteX123" fmla="*/ 1495425 w 1534150"/>
              <a:gd name="connsiteY123" fmla="*/ 648381 h 1253375"/>
              <a:gd name="connsiteX124" fmla="*/ 1516856 w 1534150"/>
              <a:gd name="connsiteY124" fmla="*/ 665050 h 1253375"/>
              <a:gd name="connsiteX125" fmla="*/ 1521618 w 1534150"/>
              <a:gd name="connsiteY125" fmla="*/ 676956 h 1253375"/>
              <a:gd name="connsiteX126" fmla="*/ 1526381 w 1534150"/>
              <a:gd name="connsiteY126" fmla="*/ 686481 h 1253375"/>
              <a:gd name="connsiteX127" fmla="*/ 1528762 w 1534150"/>
              <a:gd name="connsiteY127" fmla="*/ 696006 h 1253375"/>
              <a:gd name="connsiteX128" fmla="*/ 1531143 w 1534150"/>
              <a:gd name="connsiteY128" fmla="*/ 719819 h 1253375"/>
              <a:gd name="connsiteX129" fmla="*/ 1531143 w 1534150"/>
              <a:gd name="connsiteY129" fmla="*/ 750775 h 1253375"/>
              <a:gd name="connsiteX130" fmla="*/ 1512093 w 1534150"/>
              <a:gd name="connsiteY130" fmla="*/ 767444 h 1253375"/>
              <a:gd name="connsiteX131" fmla="*/ 1502568 w 1534150"/>
              <a:gd name="connsiteY131" fmla="*/ 760300 h 1253375"/>
              <a:gd name="connsiteX0" fmla="*/ 1502568 w 1534150"/>
              <a:gd name="connsiteY0" fmla="*/ 760300 h 1253375"/>
              <a:gd name="connsiteX1" fmla="*/ 1490662 w 1534150"/>
              <a:gd name="connsiteY1" fmla="*/ 757919 h 1253375"/>
              <a:gd name="connsiteX2" fmla="*/ 1481137 w 1534150"/>
              <a:gd name="connsiteY2" fmla="*/ 750775 h 1253375"/>
              <a:gd name="connsiteX3" fmla="*/ 1473993 w 1534150"/>
              <a:gd name="connsiteY3" fmla="*/ 748394 h 1253375"/>
              <a:gd name="connsiteX4" fmla="*/ 1464468 w 1534150"/>
              <a:gd name="connsiteY4" fmla="*/ 741250 h 1253375"/>
              <a:gd name="connsiteX5" fmla="*/ 1450181 w 1534150"/>
              <a:gd name="connsiteY5" fmla="*/ 736487 h 1253375"/>
              <a:gd name="connsiteX6" fmla="*/ 1433512 w 1534150"/>
              <a:gd name="connsiteY6" fmla="*/ 729344 h 1253375"/>
              <a:gd name="connsiteX7" fmla="*/ 1419225 w 1534150"/>
              <a:gd name="connsiteY7" fmla="*/ 724581 h 1253375"/>
              <a:gd name="connsiteX8" fmla="*/ 1412081 w 1534150"/>
              <a:gd name="connsiteY8" fmla="*/ 722200 h 1253375"/>
              <a:gd name="connsiteX9" fmla="*/ 1402556 w 1534150"/>
              <a:gd name="connsiteY9" fmla="*/ 726963 h 1253375"/>
              <a:gd name="connsiteX10" fmla="*/ 1381125 w 1534150"/>
              <a:gd name="connsiteY10" fmla="*/ 719819 h 1253375"/>
              <a:gd name="connsiteX11" fmla="*/ 1335881 w 1534150"/>
              <a:gd name="connsiteY11" fmla="*/ 710294 h 1253375"/>
              <a:gd name="connsiteX12" fmla="*/ 1321593 w 1534150"/>
              <a:gd name="connsiteY12" fmla="*/ 707912 h 1253375"/>
              <a:gd name="connsiteX13" fmla="*/ 1307306 w 1534150"/>
              <a:gd name="connsiteY13" fmla="*/ 703150 h 1253375"/>
              <a:gd name="connsiteX14" fmla="*/ 1281112 w 1534150"/>
              <a:gd name="connsiteY14" fmla="*/ 705531 h 1253375"/>
              <a:gd name="connsiteX15" fmla="*/ 1266824 w 1534150"/>
              <a:gd name="connsiteY15" fmla="*/ 700769 h 1253375"/>
              <a:gd name="connsiteX16" fmla="*/ 1245394 w 1534150"/>
              <a:gd name="connsiteY16" fmla="*/ 703150 h 1253375"/>
              <a:gd name="connsiteX17" fmla="*/ 1219200 w 1534150"/>
              <a:gd name="connsiteY17" fmla="*/ 696007 h 1253375"/>
              <a:gd name="connsiteX18" fmla="*/ 1190624 w 1534150"/>
              <a:gd name="connsiteY18" fmla="*/ 700769 h 1253375"/>
              <a:gd name="connsiteX19" fmla="*/ 1133474 w 1534150"/>
              <a:gd name="connsiteY19" fmla="*/ 703150 h 1253375"/>
              <a:gd name="connsiteX20" fmla="*/ 1059656 w 1534150"/>
              <a:gd name="connsiteY20" fmla="*/ 696007 h 1253375"/>
              <a:gd name="connsiteX21" fmla="*/ 942974 w 1534150"/>
              <a:gd name="connsiteY21" fmla="*/ 700768 h 1253375"/>
              <a:gd name="connsiteX22" fmla="*/ 876300 w 1534150"/>
              <a:gd name="connsiteY22" fmla="*/ 712675 h 1253375"/>
              <a:gd name="connsiteX23" fmla="*/ 862012 w 1534150"/>
              <a:gd name="connsiteY23" fmla="*/ 712676 h 1253375"/>
              <a:gd name="connsiteX24" fmla="*/ 842962 w 1534150"/>
              <a:gd name="connsiteY24" fmla="*/ 719818 h 1253375"/>
              <a:gd name="connsiteX25" fmla="*/ 828674 w 1534150"/>
              <a:gd name="connsiteY25" fmla="*/ 724580 h 1253375"/>
              <a:gd name="connsiteX26" fmla="*/ 814386 w 1534150"/>
              <a:gd name="connsiteY26" fmla="*/ 726963 h 1253375"/>
              <a:gd name="connsiteX27" fmla="*/ 807243 w 1534150"/>
              <a:gd name="connsiteY27" fmla="*/ 724582 h 1253375"/>
              <a:gd name="connsiteX28" fmla="*/ 792956 w 1534150"/>
              <a:gd name="connsiteY28" fmla="*/ 731725 h 1253375"/>
              <a:gd name="connsiteX29" fmla="*/ 795338 w 1534150"/>
              <a:gd name="connsiteY29" fmla="*/ 731725 h 1253375"/>
              <a:gd name="connsiteX30" fmla="*/ 781050 w 1534150"/>
              <a:gd name="connsiteY30" fmla="*/ 734107 h 1253375"/>
              <a:gd name="connsiteX31" fmla="*/ 759618 w 1534150"/>
              <a:gd name="connsiteY31" fmla="*/ 746012 h 1253375"/>
              <a:gd name="connsiteX32" fmla="*/ 752475 w 1534150"/>
              <a:gd name="connsiteY32" fmla="*/ 743631 h 1253375"/>
              <a:gd name="connsiteX33" fmla="*/ 762000 w 1534150"/>
              <a:gd name="connsiteY33" fmla="*/ 738868 h 1253375"/>
              <a:gd name="connsiteX34" fmla="*/ 707232 w 1534150"/>
              <a:gd name="connsiteY34" fmla="*/ 750775 h 1253375"/>
              <a:gd name="connsiteX35" fmla="*/ 726280 w 1534150"/>
              <a:gd name="connsiteY35" fmla="*/ 746011 h 1253375"/>
              <a:gd name="connsiteX36" fmla="*/ 692943 w 1534150"/>
              <a:gd name="connsiteY36" fmla="*/ 757920 h 1253375"/>
              <a:gd name="connsiteX37" fmla="*/ 666750 w 1534150"/>
              <a:gd name="connsiteY37" fmla="*/ 774587 h 1253375"/>
              <a:gd name="connsiteX38" fmla="*/ 616741 w 1534150"/>
              <a:gd name="connsiteY38" fmla="*/ 788877 h 1253375"/>
              <a:gd name="connsiteX39" fmla="*/ 588168 w 1534150"/>
              <a:gd name="connsiteY39" fmla="*/ 800781 h 1253375"/>
              <a:gd name="connsiteX40" fmla="*/ 581025 w 1534150"/>
              <a:gd name="connsiteY40" fmla="*/ 805544 h 1253375"/>
              <a:gd name="connsiteX41" fmla="*/ 571499 w 1534150"/>
              <a:gd name="connsiteY41" fmla="*/ 803163 h 1253375"/>
              <a:gd name="connsiteX42" fmla="*/ 614362 w 1534150"/>
              <a:gd name="connsiteY42" fmla="*/ 786494 h 1253375"/>
              <a:gd name="connsiteX43" fmla="*/ 640556 w 1534150"/>
              <a:gd name="connsiteY43" fmla="*/ 781732 h 1253375"/>
              <a:gd name="connsiteX44" fmla="*/ 550068 w 1534150"/>
              <a:gd name="connsiteY44" fmla="*/ 822212 h 1253375"/>
              <a:gd name="connsiteX45" fmla="*/ 531019 w 1534150"/>
              <a:gd name="connsiteY45" fmla="*/ 826975 h 1253375"/>
              <a:gd name="connsiteX46" fmla="*/ 519112 w 1534150"/>
              <a:gd name="connsiteY46" fmla="*/ 836500 h 1253375"/>
              <a:gd name="connsiteX47" fmla="*/ 509587 w 1534150"/>
              <a:gd name="connsiteY47" fmla="*/ 843644 h 1253375"/>
              <a:gd name="connsiteX48" fmla="*/ 492918 w 1534150"/>
              <a:gd name="connsiteY48" fmla="*/ 855550 h 1253375"/>
              <a:gd name="connsiteX49" fmla="*/ 476249 w 1534150"/>
              <a:gd name="connsiteY49" fmla="*/ 865075 h 1253375"/>
              <a:gd name="connsiteX50" fmla="*/ 442912 w 1534150"/>
              <a:gd name="connsiteY50" fmla="*/ 884125 h 1253375"/>
              <a:gd name="connsiteX51" fmla="*/ 433388 w 1534150"/>
              <a:gd name="connsiteY51" fmla="*/ 888887 h 1253375"/>
              <a:gd name="connsiteX52" fmla="*/ 454819 w 1534150"/>
              <a:gd name="connsiteY52" fmla="*/ 874600 h 1253375"/>
              <a:gd name="connsiteX53" fmla="*/ 409574 w 1534150"/>
              <a:gd name="connsiteY53" fmla="*/ 907938 h 1253375"/>
              <a:gd name="connsiteX54" fmla="*/ 402431 w 1534150"/>
              <a:gd name="connsiteY54" fmla="*/ 917462 h 1253375"/>
              <a:gd name="connsiteX55" fmla="*/ 388143 w 1534150"/>
              <a:gd name="connsiteY55" fmla="*/ 922225 h 1253375"/>
              <a:gd name="connsiteX56" fmla="*/ 366712 w 1534150"/>
              <a:gd name="connsiteY56" fmla="*/ 936512 h 1253375"/>
              <a:gd name="connsiteX57" fmla="*/ 352424 w 1534150"/>
              <a:gd name="connsiteY57" fmla="*/ 948418 h 1253375"/>
              <a:gd name="connsiteX58" fmla="*/ 338137 w 1534150"/>
              <a:gd name="connsiteY58" fmla="*/ 962706 h 1253375"/>
              <a:gd name="connsiteX59" fmla="*/ 335756 w 1534150"/>
              <a:gd name="connsiteY59" fmla="*/ 979374 h 1253375"/>
              <a:gd name="connsiteX60" fmla="*/ 316705 w 1534150"/>
              <a:gd name="connsiteY60" fmla="*/ 984137 h 1253375"/>
              <a:gd name="connsiteX61" fmla="*/ 302418 w 1534150"/>
              <a:gd name="connsiteY61" fmla="*/ 996044 h 1253375"/>
              <a:gd name="connsiteX62" fmla="*/ 285749 w 1534150"/>
              <a:gd name="connsiteY62" fmla="*/ 1007950 h 1253375"/>
              <a:gd name="connsiteX63" fmla="*/ 276225 w 1534150"/>
              <a:gd name="connsiteY63" fmla="*/ 1034144 h 1253375"/>
              <a:gd name="connsiteX64" fmla="*/ 264318 w 1534150"/>
              <a:gd name="connsiteY64" fmla="*/ 1055575 h 1253375"/>
              <a:gd name="connsiteX65" fmla="*/ 254793 w 1534150"/>
              <a:gd name="connsiteY65" fmla="*/ 1062719 h 1253375"/>
              <a:gd name="connsiteX66" fmla="*/ 242887 w 1534150"/>
              <a:gd name="connsiteY66" fmla="*/ 1079387 h 1253375"/>
              <a:gd name="connsiteX67" fmla="*/ 226218 w 1534150"/>
              <a:gd name="connsiteY67" fmla="*/ 1098437 h 1253375"/>
              <a:gd name="connsiteX68" fmla="*/ 211931 w 1534150"/>
              <a:gd name="connsiteY68" fmla="*/ 1103200 h 1253375"/>
              <a:gd name="connsiteX69" fmla="*/ 202406 w 1534150"/>
              <a:gd name="connsiteY69" fmla="*/ 1122250 h 1253375"/>
              <a:gd name="connsiteX70" fmla="*/ 202406 w 1534150"/>
              <a:gd name="connsiteY70" fmla="*/ 1122251 h 1253375"/>
              <a:gd name="connsiteX71" fmla="*/ 183355 w 1534150"/>
              <a:gd name="connsiteY71" fmla="*/ 1141300 h 1253375"/>
              <a:gd name="connsiteX72" fmla="*/ 171449 w 1534150"/>
              <a:gd name="connsiteY72" fmla="*/ 1162731 h 1253375"/>
              <a:gd name="connsiteX73" fmla="*/ 154781 w 1534150"/>
              <a:gd name="connsiteY73" fmla="*/ 1184163 h 1253375"/>
              <a:gd name="connsiteX74" fmla="*/ 138112 w 1534150"/>
              <a:gd name="connsiteY74" fmla="*/ 1203212 h 1253375"/>
              <a:gd name="connsiteX75" fmla="*/ 123824 w 1534150"/>
              <a:gd name="connsiteY75" fmla="*/ 1217500 h 1253375"/>
              <a:gd name="connsiteX76" fmla="*/ 104775 w 1534150"/>
              <a:gd name="connsiteY76" fmla="*/ 1253219 h 1253375"/>
              <a:gd name="connsiteX77" fmla="*/ 59531 w 1534150"/>
              <a:gd name="connsiteY77" fmla="*/ 1231787 h 1253375"/>
              <a:gd name="connsiteX78" fmla="*/ 33337 w 1534150"/>
              <a:gd name="connsiteY78" fmla="*/ 1229406 h 1253375"/>
              <a:gd name="connsiteX79" fmla="*/ 26193 w 1534150"/>
              <a:gd name="connsiteY79" fmla="*/ 1217500 h 1253375"/>
              <a:gd name="connsiteX80" fmla="*/ 19050 w 1534150"/>
              <a:gd name="connsiteY80" fmla="*/ 1207975 h 1253375"/>
              <a:gd name="connsiteX81" fmla="*/ 4762 w 1534150"/>
              <a:gd name="connsiteY81" fmla="*/ 1167494 h 1253375"/>
              <a:gd name="connsiteX82" fmla="*/ 0 w 1534150"/>
              <a:gd name="connsiteY82" fmla="*/ 1146062 h 1253375"/>
              <a:gd name="connsiteX83" fmla="*/ 2381 w 1534150"/>
              <a:gd name="connsiteY83" fmla="*/ 1107962 h 1253375"/>
              <a:gd name="connsiteX84" fmla="*/ 4762 w 1534150"/>
              <a:gd name="connsiteY84" fmla="*/ 1088912 h 1253375"/>
              <a:gd name="connsiteX85" fmla="*/ 38100 w 1534150"/>
              <a:gd name="connsiteY85" fmla="*/ 1007950 h 1253375"/>
              <a:gd name="connsiteX86" fmla="*/ 50006 w 1534150"/>
              <a:gd name="connsiteY86" fmla="*/ 979375 h 1253375"/>
              <a:gd name="connsiteX87" fmla="*/ 59531 w 1534150"/>
              <a:gd name="connsiteY87" fmla="*/ 950800 h 1253375"/>
              <a:gd name="connsiteX88" fmla="*/ 71437 w 1534150"/>
              <a:gd name="connsiteY88" fmla="*/ 934131 h 1253375"/>
              <a:gd name="connsiteX89" fmla="*/ 80962 w 1534150"/>
              <a:gd name="connsiteY89" fmla="*/ 915081 h 1253375"/>
              <a:gd name="connsiteX90" fmla="*/ 95250 w 1534150"/>
              <a:gd name="connsiteY90" fmla="*/ 893650 h 1253375"/>
              <a:gd name="connsiteX91" fmla="*/ 107156 w 1534150"/>
              <a:gd name="connsiteY91" fmla="*/ 869837 h 1253375"/>
              <a:gd name="connsiteX92" fmla="*/ 150018 w 1534150"/>
              <a:gd name="connsiteY92" fmla="*/ 819831 h 1253375"/>
              <a:gd name="connsiteX93" fmla="*/ 190500 w 1534150"/>
              <a:gd name="connsiteY93" fmla="*/ 750775 h 1253375"/>
              <a:gd name="connsiteX94" fmla="*/ 207168 w 1534150"/>
              <a:gd name="connsiteY94" fmla="*/ 722200 h 1253375"/>
              <a:gd name="connsiteX95" fmla="*/ 223837 w 1534150"/>
              <a:gd name="connsiteY95" fmla="*/ 703150 h 1253375"/>
              <a:gd name="connsiteX96" fmla="*/ 242887 w 1534150"/>
              <a:gd name="connsiteY96" fmla="*/ 672194 h 1253375"/>
              <a:gd name="connsiteX97" fmla="*/ 273843 w 1534150"/>
              <a:gd name="connsiteY97" fmla="*/ 638856 h 1253375"/>
              <a:gd name="connsiteX98" fmla="*/ 297656 w 1534150"/>
              <a:gd name="connsiteY98" fmla="*/ 610281 h 1253375"/>
              <a:gd name="connsiteX99" fmla="*/ 314325 w 1534150"/>
              <a:gd name="connsiteY99" fmla="*/ 593612 h 1253375"/>
              <a:gd name="connsiteX100" fmla="*/ 323850 w 1534150"/>
              <a:gd name="connsiteY100" fmla="*/ 579325 h 1253375"/>
              <a:gd name="connsiteX101" fmla="*/ 342899 w 1534150"/>
              <a:gd name="connsiteY101" fmla="*/ 517413 h 1253375"/>
              <a:gd name="connsiteX102" fmla="*/ 333375 w 1534150"/>
              <a:gd name="connsiteY102" fmla="*/ 417399 h 1253375"/>
              <a:gd name="connsiteX103" fmla="*/ 254793 w 1534150"/>
              <a:gd name="connsiteY103" fmla="*/ 14968 h 1253375"/>
              <a:gd name="connsiteX104" fmla="*/ 535780 w 1534150"/>
              <a:gd name="connsiteY104" fmla="*/ 114981 h 1253375"/>
              <a:gd name="connsiteX105" fmla="*/ 621506 w 1534150"/>
              <a:gd name="connsiteY105" fmla="*/ 272144 h 1253375"/>
              <a:gd name="connsiteX106" fmla="*/ 685799 w 1534150"/>
              <a:gd name="connsiteY106" fmla="*/ 362630 h 1253375"/>
              <a:gd name="connsiteX107" fmla="*/ 804862 w 1534150"/>
              <a:gd name="connsiteY107" fmla="*/ 450738 h 1253375"/>
              <a:gd name="connsiteX108" fmla="*/ 1021556 w 1534150"/>
              <a:gd name="connsiteY108" fmla="*/ 457881 h 1253375"/>
              <a:gd name="connsiteX109" fmla="*/ 1085850 w 1534150"/>
              <a:gd name="connsiteY109" fmla="*/ 467406 h 1253375"/>
              <a:gd name="connsiteX110" fmla="*/ 1109662 w 1534150"/>
              <a:gd name="connsiteY110" fmla="*/ 472169 h 1253375"/>
              <a:gd name="connsiteX111" fmla="*/ 1138237 w 1534150"/>
              <a:gd name="connsiteY111" fmla="*/ 479312 h 1253375"/>
              <a:gd name="connsiteX112" fmla="*/ 1164431 w 1534150"/>
              <a:gd name="connsiteY112" fmla="*/ 484075 h 1253375"/>
              <a:gd name="connsiteX113" fmla="*/ 1185862 w 1534150"/>
              <a:gd name="connsiteY113" fmla="*/ 493600 h 1253375"/>
              <a:gd name="connsiteX114" fmla="*/ 1247775 w 1534150"/>
              <a:gd name="connsiteY114" fmla="*/ 515031 h 1253375"/>
              <a:gd name="connsiteX115" fmla="*/ 1302543 w 1534150"/>
              <a:gd name="connsiteY115" fmla="*/ 538844 h 1253375"/>
              <a:gd name="connsiteX116" fmla="*/ 1352550 w 1534150"/>
              <a:gd name="connsiteY116" fmla="*/ 565037 h 1253375"/>
              <a:gd name="connsiteX117" fmla="*/ 1395412 w 1534150"/>
              <a:gd name="connsiteY117" fmla="*/ 584087 h 1253375"/>
              <a:gd name="connsiteX118" fmla="*/ 1412081 w 1534150"/>
              <a:gd name="connsiteY118" fmla="*/ 591231 h 1253375"/>
              <a:gd name="connsiteX119" fmla="*/ 1426368 w 1534150"/>
              <a:gd name="connsiteY119" fmla="*/ 598375 h 1253375"/>
              <a:gd name="connsiteX120" fmla="*/ 1447800 w 1534150"/>
              <a:gd name="connsiteY120" fmla="*/ 607900 h 1253375"/>
              <a:gd name="connsiteX121" fmla="*/ 1466850 w 1534150"/>
              <a:gd name="connsiteY121" fmla="*/ 624569 h 1253375"/>
              <a:gd name="connsiteX122" fmla="*/ 1490662 w 1534150"/>
              <a:gd name="connsiteY122" fmla="*/ 641237 h 1253375"/>
              <a:gd name="connsiteX123" fmla="*/ 1495425 w 1534150"/>
              <a:gd name="connsiteY123" fmla="*/ 648381 h 1253375"/>
              <a:gd name="connsiteX124" fmla="*/ 1516856 w 1534150"/>
              <a:gd name="connsiteY124" fmla="*/ 665050 h 1253375"/>
              <a:gd name="connsiteX125" fmla="*/ 1521618 w 1534150"/>
              <a:gd name="connsiteY125" fmla="*/ 676956 h 1253375"/>
              <a:gd name="connsiteX126" fmla="*/ 1526381 w 1534150"/>
              <a:gd name="connsiteY126" fmla="*/ 686481 h 1253375"/>
              <a:gd name="connsiteX127" fmla="*/ 1528762 w 1534150"/>
              <a:gd name="connsiteY127" fmla="*/ 696006 h 1253375"/>
              <a:gd name="connsiteX128" fmla="*/ 1531143 w 1534150"/>
              <a:gd name="connsiteY128" fmla="*/ 719819 h 1253375"/>
              <a:gd name="connsiteX129" fmla="*/ 1531143 w 1534150"/>
              <a:gd name="connsiteY129" fmla="*/ 750775 h 1253375"/>
              <a:gd name="connsiteX130" fmla="*/ 1512093 w 1534150"/>
              <a:gd name="connsiteY130" fmla="*/ 767444 h 1253375"/>
              <a:gd name="connsiteX131" fmla="*/ 1502568 w 1534150"/>
              <a:gd name="connsiteY131" fmla="*/ 760300 h 1253375"/>
              <a:gd name="connsiteX0" fmla="*/ 1502568 w 1534150"/>
              <a:gd name="connsiteY0" fmla="*/ 838594 h 1331669"/>
              <a:gd name="connsiteX1" fmla="*/ 1490662 w 1534150"/>
              <a:gd name="connsiteY1" fmla="*/ 836213 h 1331669"/>
              <a:gd name="connsiteX2" fmla="*/ 1481137 w 1534150"/>
              <a:gd name="connsiteY2" fmla="*/ 829069 h 1331669"/>
              <a:gd name="connsiteX3" fmla="*/ 1473993 w 1534150"/>
              <a:gd name="connsiteY3" fmla="*/ 826688 h 1331669"/>
              <a:gd name="connsiteX4" fmla="*/ 1464468 w 1534150"/>
              <a:gd name="connsiteY4" fmla="*/ 819544 h 1331669"/>
              <a:gd name="connsiteX5" fmla="*/ 1450181 w 1534150"/>
              <a:gd name="connsiteY5" fmla="*/ 814781 h 1331669"/>
              <a:gd name="connsiteX6" fmla="*/ 1433512 w 1534150"/>
              <a:gd name="connsiteY6" fmla="*/ 807638 h 1331669"/>
              <a:gd name="connsiteX7" fmla="*/ 1419225 w 1534150"/>
              <a:gd name="connsiteY7" fmla="*/ 802875 h 1331669"/>
              <a:gd name="connsiteX8" fmla="*/ 1412081 w 1534150"/>
              <a:gd name="connsiteY8" fmla="*/ 800494 h 1331669"/>
              <a:gd name="connsiteX9" fmla="*/ 1402556 w 1534150"/>
              <a:gd name="connsiteY9" fmla="*/ 805257 h 1331669"/>
              <a:gd name="connsiteX10" fmla="*/ 1381125 w 1534150"/>
              <a:gd name="connsiteY10" fmla="*/ 798113 h 1331669"/>
              <a:gd name="connsiteX11" fmla="*/ 1335881 w 1534150"/>
              <a:gd name="connsiteY11" fmla="*/ 788588 h 1331669"/>
              <a:gd name="connsiteX12" fmla="*/ 1321593 w 1534150"/>
              <a:gd name="connsiteY12" fmla="*/ 786206 h 1331669"/>
              <a:gd name="connsiteX13" fmla="*/ 1307306 w 1534150"/>
              <a:gd name="connsiteY13" fmla="*/ 781444 h 1331669"/>
              <a:gd name="connsiteX14" fmla="*/ 1281112 w 1534150"/>
              <a:gd name="connsiteY14" fmla="*/ 783825 h 1331669"/>
              <a:gd name="connsiteX15" fmla="*/ 1266824 w 1534150"/>
              <a:gd name="connsiteY15" fmla="*/ 779063 h 1331669"/>
              <a:gd name="connsiteX16" fmla="*/ 1245394 w 1534150"/>
              <a:gd name="connsiteY16" fmla="*/ 781444 h 1331669"/>
              <a:gd name="connsiteX17" fmla="*/ 1219200 w 1534150"/>
              <a:gd name="connsiteY17" fmla="*/ 774301 h 1331669"/>
              <a:gd name="connsiteX18" fmla="*/ 1190624 w 1534150"/>
              <a:gd name="connsiteY18" fmla="*/ 779063 h 1331669"/>
              <a:gd name="connsiteX19" fmla="*/ 1133474 w 1534150"/>
              <a:gd name="connsiteY19" fmla="*/ 781444 h 1331669"/>
              <a:gd name="connsiteX20" fmla="*/ 1059656 w 1534150"/>
              <a:gd name="connsiteY20" fmla="*/ 774301 h 1331669"/>
              <a:gd name="connsiteX21" fmla="*/ 942974 w 1534150"/>
              <a:gd name="connsiteY21" fmla="*/ 779062 h 1331669"/>
              <a:gd name="connsiteX22" fmla="*/ 876300 w 1534150"/>
              <a:gd name="connsiteY22" fmla="*/ 790969 h 1331669"/>
              <a:gd name="connsiteX23" fmla="*/ 862012 w 1534150"/>
              <a:gd name="connsiteY23" fmla="*/ 790970 h 1331669"/>
              <a:gd name="connsiteX24" fmla="*/ 842962 w 1534150"/>
              <a:gd name="connsiteY24" fmla="*/ 798112 h 1331669"/>
              <a:gd name="connsiteX25" fmla="*/ 828674 w 1534150"/>
              <a:gd name="connsiteY25" fmla="*/ 802874 h 1331669"/>
              <a:gd name="connsiteX26" fmla="*/ 814386 w 1534150"/>
              <a:gd name="connsiteY26" fmla="*/ 805257 h 1331669"/>
              <a:gd name="connsiteX27" fmla="*/ 807243 w 1534150"/>
              <a:gd name="connsiteY27" fmla="*/ 802876 h 1331669"/>
              <a:gd name="connsiteX28" fmla="*/ 792956 w 1534150"/>
              <a:gd name="connsiteY28" fmla="*/ 810019 h 1331669"/>
              <a:gd name="connsiteX29" fmla="*/ 795338 w 1534150"/>
              <a:gd name="connsiteY29" fmla="*/ 810019 h 1331669"/>
              <a:gd name="connsiteX30" fmla="*/ 781050 w 1534150"/>
              <a:gd name="connsiteY30" fmla="*/ 812401 h 1331669"/>
              <a:gd name="connsiteX31" fmla="*/ 759618 w 1534150"/>
              <a:gd name="connsiteY31" fmla="*/ 824306 h 1331669"/>
              <a:gd name="connsiteX32" fmla="*/ 752475 w 1534150"/>
              <a:gd name="connsiteY32" fmla="*/ 821925 h 1331669"/>
              <a:gd name="connsiteX33" fmla="*/ 762000 w 1534150"/>
              <a:gd name="connsiteY33" fmla="*/ 817162 h 1331669"/>
              <a:gd name="connsiteX34" fmla="*/ 707232 w 1534150"/>
              <a:gd name="connsiteY34" fmla="*/ 829069 h 1331669"/>
              <a:gd name="connsiteX35" fmla="*/ 726280 w 1534150"/>
              <a:gd name="connsiteY35" fmla="*/ 824305 h 1331669"/>
              <a:gd name="connsiteX36" fmla="*/ 692943 w 1534150"/>
              <a:gd name="connsiteY36" fmla="*/ 836214 h 1331669"/>
              <a:gd name="connsiteX37" fmla="*/ 666750 w 1534150"/>
              <a:gd name="connsiteY37" fmla="*/ 852881 h 1331669"/>
              <a:gd name="connsiteX38" fmla="*/ 616741 w 1534150"/>
              <a:gd name="connsiteY38" fmla="*/ 867171 h 1331669"/>
              <a:gd name="connsiteX39" fmla="*/ 588168 w 1534150"/>
              <a:gd name="connsiteY39" fmla="*/ 879075 h 1331669"/>
              <a:gd name="connsiteX40" fmla="*/ 581025 w 1534150"/>
              <a:gd name="connsiteY40" fmla="*/ 883838 h 1331669"/>
              <a:gd name="connsiteX41" fmla="*/ 571499 w 1534150"/>
              <a:gd name="connsiteY41" fmla="*/ 881457 h 1331669"/>
              <a:gd name="connsiteX42" fmla="*/ 614362 w 1534150"/>
              <a:gd name="connsiteY42" fmla="*/ 864788 h 1331669"/>
              <a:gd name="connsiteX43" fmla="*/ 640556 w 1534150"/>
              <a:gd name="connsiteY43" fmla="*/ 860026 h 1331669"/>
              <a:gd name="connsiteX44" fmla="*/ 550068 w 1534150"/>
              <a:gd name="connsiteY44" fmla="*/ 900506 h 1331669"/>
              <a:gd name="connsiteX45" fmla="*/ 531019 w 1534150"/>
              <a:gd name="connsiteY45" fmla="*/ 905269 h 1331669"/>
              <a:gd name="connsiteX46" fmla="*/ 519112 w 1534150"/>
              <a:gd name="connsiteY46" fmla="*/ 914794 h 1331669"/>
              <a:gd name="connsiteX47" fmla="*/ 509587 w 1534150"/>
              <a:gd name="connsiteY47" fmla="*/ 921938 h 1331669"/>
              <a:gd name="connsiteX48" fmla="*/ 492918 w 1534150"/>
              <a:gd name="connsiteY48" fmla="*/ 933844 h 1331669"/>
              <a:gd name="connsiteX49" fmla="*/ 476249 w 1534150"/>
              <a:gd name="connsiteY49" fmla="*/ 943369 h 1331669"/>
              <a:gd name="connsiteX50" fmla="*/ 442912 w 1534150"/>
              <a:gd name="connsiteY50" fmla="*/ 962419 h 1331669"/>
              <a:gd name="connsiteX51" fmla="*/ 433388 w 1534150"/>
              <a:gd name="connsiteY51" fmla="*/ 967181 h 1331669"/>
              <a:gd name="connsiteX52" fmla="*/ 454819 w 1534150"/>
              <a:gd name="connsiteY52" fmla="*/ 952894 h 1331669"/>
              <a:gd name="connsiteX53" fmla="*/ 409574 w 1534150"/>
              <a:gd name="connsiteY53" fmla="*/ 986232 h 1331669"/>
              <a:gd name="connsiteX54" fmla="*/ 402431 w 1534150"/>
              <a:gd name="connsiteY54" fmla="*/ 995756 h 1331669"/>
              <a:gd name="connsiteX55" fmla="*/ 388143 w 1534150"/>
              <a:gd name="connsiteY55" fmla="*/ 1000519 h 1331669"/>
              <a:gd name="connsiteX56" fmla="*/ 366712 w 1534150"/>
              <a:gd name="connsiteY56" fmla="*/ 1014806 h 1331669"/>
              <a:gd name="connsiteX57" fmla="*/ 352424 w 1534150"/>
              <a:gd name="connsiteY57" fmla="*/ 1026712 h 1331669"/>
              <a:gd name="connsiteX58" fmla="*/ 338137 w 1534150"/>
              <a:gd name="connsiteY58" fmla="*/ 1041000 h 1331669"/>
              <a:gd name="connsiteX59" fmla="*/ 335756 w 1534150"/>
              <a:gd name="connsiteY59" fmla="*/ 1057668 h 1331669"/>
              <a:gd name="connsiteX60" fmla="*/ 316705 w 1534150"/>
              <a:gd name="connsiteY60" fmla="*/ 1062431 h 1331669"/>
              <a:gd name="connsiteX61" fmla="*/ 302418 w 1534150"/>
              <a:gd name="connsiteY61" fmla="*/ 1074338 h 1331669"/>
              <a:gd name="connsiteX62" fmla="*/ 285749 w 1534150"/>
              <a:gd name="connsiteY62" fmla="*/ 1086244 h 1331669"/>
              <a:gd name="connsiteX63" fmla="*/ 276225 w 1534150"/>
              <a:gd name="connsiteY63" fmla="*/ 1112438 h 1331669"/>
              <a:gd name="connsiteX64" fmla="*/ 264318 w 1534150"/>
              <a:gd name="connsiteY64" fmla="*/ 1133869 h 1331669"/>
              <a:gd name="connsiteX65" fmla="*/ 254793 w 1534150"/>
              <a:gd name="connsiteY65" fmla="*/ 1141013 h 1331669"/>
              <a:gd name="connsiteX66" fmla="*/ 242887 w 1534150"/>
              <a:gd name="connsiteY66" fmla="*/ 1157681 h 1331669"/>
              <a:gd name="connsiteX67" fmla="*/ 226218 w 1534150"/>
              <a:gd name="connsiteY67" fmla="*/ 1176731 h 1331669"/>
              <a:gd name="connsiteX68" fmla="*/ 211931 w 1534150"/>
              <a:gd name="connsiteY68" fmla="*/ 1181494 h 1331669"/>
              <a:gd name="connsiteX69" fmla="*/ 202406 w 1534150"/>
              <a:gd name="connsiteY69" fmla="*/ 1200544 h 1331669"/>
              <a:gd name="connsiteX70" fmla="*/ 202406 w 1534150"/>
              <a:gd name="connsiteY70" fmla="*/ 1200545 h 1331669"/>
              <a:gd name="connsiteX71" fmla="*/ 183355 w 1534150"/>
              <a:gd name="connsiteY71" fmla="*/ 1219594 h 1331669"/>
              <a:gd name="connsiteX72" fmla="*/ 171449 w 1534150"/>
              <a:gd name="connsiteY72" fmla="*/ 1241025 h 1331669"/>
              <a:gd name="connsiteX73" fmla="*/ 154781 w 1534150"/>
              <a:gd name="connsiteY73" fmla="*/ 1262457 h 1331669"/>
              <a:gd name="connsiteX74" fmla="*/ 138112 w 1534150"/>
              <a:gd name="connsiteY74" fmla="*/ 1281506 h 1331669"/>
              <a:gd name="connsiteX75" fmla="*/ 123824 w 1534150"/>
              <a:gd name="connsiteY75" fmla="*/ 1295794 h 1331669"/>
              <a:gd name="connsiteX76" fmla="*/ 104775 w 1534150"/>
              <a:gd name="connsiteY76" fmla="*/ 1331513 h 1331669"/>
              <a:gd name="connsiteX77" fmla="*/ 59531 w 1534150"/>
              <a:gd name="connsiteY77" fmla="*/ 1310081 h 1331669"/>
              <a:gd name="connsiteX78" fmla="*/ 33337 w 1534150"/>
              <a:gd name="connsiteY78" fmla="*/ 1307700 h 1331669"/>
              <a:gd name="connsiteX79" fmla="*/ 26193 w 1534150"/>
              <a:gd name="connsiteY79" fmla="*/ 1295794 h 1331669"/>
              <a:gd name="connsiteX80" fmla="*/ 19050 w 1534150"/>
              <a:gd name="connsiteY80" fmla="*/ 1286269 h 1331669"/>
              <a:gd name="connsiteX81" fmla="*/ 4762 w 1534150"/>
              <a:gd name="connsiteY81" fmla="*/ 1245788 h 1331669"/>
              <a:gd name="connsiteX82" fmla="*/ 0 w 1534150"/>
              <a:gd name="connsiteY82" fmla="*/ 1224356 h 1331669"/>
              <a:gd name="connsiteX83" fmla="*/ 2381 w 1534150"/>
              <a:gd name="connsiteY83" fmla="*/ 1186256 h 1331669"/>
              <a:gd name="connsiteX84" fmla="*/ 4762 w 1534150"/>
              <a:gd name="connsiteY84" fmla="*/ 1167206 h 1331669"/>
              <a:gd name="connsiteX85" fmla="*/ 38100 w 1534150"/>
              <a:gd name="connsiteY85" fmla="*/ 1086244 h 1331669"/>
              <a:gd name="connsiteX86" fmla="*/ 50006 w 1534150"/>
              <a:gd name="connsiteY86" fmla="*/ 1057669 h 1331669"/>
              <a:gd name="connsiteX87" fmla="*/ 59531 w 1534150"/>
              <a:gd name="connsiteY87" fmla="*/ 1029094 h 1331669"/>
              <a:gd name="connsiteX88" fmla="*/ 71437 w 1534150"/>
              <a:gd name="connsiteY88" fmla="*/ 1012425 h 1331669"/>
              <a:gd name="connsiteX89" fmla="*/ 80962 w 1534150"/>
              <a:gd name="connsiteY89" fmla="*/ 993375 h 1331669"/>
              <a:gd name="connsiteX90" fmla="*/ 95250 w 1534150"/>
              <a:gd name="connsiteY90" fmla="*/ 971944 h 1331669"/>
              <a:gd name="connsiteX91" fmla="*/ 107156 w 1534150"/>
              <a:gd name="connsiteY91" fmla="*/ 948131 h 1331669"/>
              <a:gd name="connsiteX92" fmla="*/ 150018 w 1534150"/>
              <a:gd name="connsiteY92" fmla="*/ 898125 h 1331669"/>
              <a:gd name="connsiteX93" fmla="*/ 190500 w 1534150"/>
              <a:gd name="connsiteY93" fmla="*/ 829069 h 1331669"/>
              <a:gd name="connsiteX94" fmla="*/ 207168 w 1534150"/>
              <a:gd name="connsiteY94" fmla="*/ 800494 h 1331669"/>
              <a:gd name="connsiteX95" fmla="*/ 223837 w 1534150"/>
              <a:gd name="connsiteY95" fmla="*/ 781444 h 1331669"/>
              <a:gd name="connsiteX96" fmla="*/ 242887 w 1534150"/>
              <a:gd name="connsiteY96" fmla="*/ 750488 h 1331669"/>
              <a:gd name="connsiteX97" fmla="*/ 273843 w 1534150"/>
              <a:gd name="connsiteY97" fmla="*/ 717150 h 1331669"/>
              <a:gd name="connsiteX98" fmla="*/ 297656 w 1534150"/>
              <a:gd name="connsiteY98" fmla="*/ 688575 h 1331669"/>
              <a:gd name="connsiteX99" fmla="*/ 314325 w 1534150"/>
              <a:gd name="connsiteY99" fmla="*/ 671906 h 1331669"/>
              <a:gd name="connsiteX100" fmla="*/ 323850 w 1534150"/>
              <a:gd name="connsiteY100" fmla="*/ 657619 h 1331669"/>
              <a:gd name="connsiteX101" fmla="*/ 342899 w 1534150"/>
              <a:gd name="connsiteY101" fmla="*/ 595707 h 1331669"/>
              <a:gd name="connsiteX102" fmla="*/ 333375 w 1534150"/>
              <a:gd name="connsiteY102" fmla="*/ 495693 h 1331669"/>
              <a:gd name="connsiteX103" fmla="*/ 254793 w 1534150"/>
              <a:gd name="connsiteY103" fmla="*/ 93262 h 1331669"/>
              <a:gd name="connsiteX104" fmla="*/ 431006 w 1534150"/>
              <a:gd name="connsiteY104" fmla="*/ 5079 h 1331669"/>
              <a:gd name="connsiteX105" fmla="*/ 535780 w 1534150"/>
              <a:gd name="connsiteY105" fmla="*/ 193275 h 1331669"/>
              <a:gd name="connsiteX106" fmla="*/ 621506 w 1534150"/>
              <a:gd name="connsiteY106" fmla="*/ 350438 h 1331669"/>
              <a:gd name="connsiteX107" fmla="*/ 685799 w 1534150"/>
              <a:gd name="connsiteY107" fmla="*/ 440924 h 1331669"/>
              <a:gd name="connsiteX108" fmla="*/ 804862 w 1534150"/>
              <a:gd name="connsiteY108" fmla="*/ 529032 h 1331669"/>
              <a:gd name="connsiteX109" fmla="*/ 1021556 w 1534150"/>
              <a:gd name="connsiteY109" fmla="*/ 536175 h 1331669"/>
              <a:gd name="connsiteX110" fmla="*/ 1085850 w 1534150"/>
              <a:gd name="connsiteY110" fmla="*/ 545700 h 1331669"/>
              <a:gd name="connsiteX111" fmla="*/ 1109662 w 1534150"/>
              <a:gd name="connsiteY111" fmla="*/ 550463 h 1331669"/>
              <a:gd name="connsiteX112" fmla="*/ 1138237 w 1534150"/>
              <a:gd name="connsiteY112" fmla="*/ 557606 h 1331669"/>
              <a:gd name="connsiteX113" fmla="*/ 1164431 w 1534150"/>
              <a:gd name="connsiteY113" fmla="*/ 562369 h 1331669"/>
              <a:gd name="connsiteX114" fmla="*/ 1185862 w 1534150"/>
              <a:gd name="connsiteY114" fmla="*/ 571894 h 1331669"/>
              <a:gd name="connsiteX115" fmla="*/ 1247775 w 1534150"/>
              <a:gd name="connsiteY115" fmla="*/ 593325 h 1331669"/>
              <a:gd name="connsiteX116" fmla="*/ 1302543 w 1534150"/>
              <a:gd name="connsiteY116" fmla="*/ 617138 h 1331669"/>
              <a:gd name="connsiteX117" fmla="*/ 1352550 w 1534150"/>
              <a:gd name="connsiteY117" fmla="*/ 643331 h 1331669"/>
              <a:gd name="connsiteX118" fmla="*/ 1395412 w 1534150"/>
              <a:gd name="connsiteY118" fmla="*/ 662381 h 1331669"/>
              <a:gd name="connsiteX119" fmla="*/ 1412081 w 1534150"/>
              <a:gd name="connsiteY119" fmla="*/ 669525 h 1331669"/>
              <a:gd name="connsiteX120" fmla="*/ 1426368 w 1534150"/>
              <a:gd name="connsiteY120" fmla="*/ 676669 h 1331669"/>
              <a:gd name="connsiteX121" fmla="*/ 1447800 w 1534150"/>
              <a:gd name="connsiteY121" fmla="*/ 686194 h 1331669"/>
              <a:gd name="connsiteX122" fmla="*/ 1466850 w 1534150"/>
              <a:gd name="connsiteY122" fmla="*/ 702863 h 1331669"/>
              <a:gd name="connsiteX123" fmla="*/ 1490662 w 1534150"/>
              <a:gd name="connsiteY123" fmla="*/ 719531 h 1331669"/>
              <a:gd name="connsiteX124" fmla="*/ 1495425 w 1534150"/>
              <a:gd name="connsiteY124" fmla="*/ 726675 h 1331669"/>
              <a:gd name="connsiteX125" fmla="*/ 1516856 w 1534150"/>
              <a:gd name="connsiteY125" fmla="*/ 743344 h 1331669"/>
              <a:gd name="connsiteX126" fmla="*/ 1521618 w 1534150"/>
              <a:gd name="connsiteY126" fmla="*/ 755250 h 1331669"/>
              <a:gd name="connsiteX127" fmla="*/ 1526381 w 1534150"/>
              <a:gd name="connsiteY127" fmla="*/ 764775 h 1331669"/>
              <a:gd name="connsiteX128" fmla="*/ 1528762 w 1534150"/>
              <a:gd name="connsiteY128" fmla="*/ 774300 h 1331669"/>
              <a:gd name="connsiteX129" fmla="*/ 1531143 w 1534150"/>
              <a:gd name="connsiteY129" fmla="*/ 798113 h 1331669"/>
              <a:gd name="connsiteX130" fmla="*/ 1531143 w 1534150"/>
              <a:gd name="connsiteY130" fmla="*/ 829069 h 1331669"/>
              <a:gd name="connsiteX131" fmla="*/ 1512093 w 1534150"/>
              <a:gd name="connsiteY131" fmla="*/ 845738 h 1331669"/>
              <a:gd name="connsiteX132" fmla="*/ 1502568 w 1534150"/>
              <a:gd name="connsiteY132" fmla="*/ 838594 h 1331669"/>
              <a:gd name="connsiteX0" fmla="*/ 1502568 w 1534150"/>
              <a:gd name="connsiteY0" fmla="*/ 975205 h 1468280"/>
              <a:gd name="connsiteX1" fmla="*/ 1490662 w 1534150"/>
              <a:gd name="connsiteY1" fmla="*/ 972824 h 1468280"/>
              <a:gd name="connsiteX2" fmla="*/ 1481137 w 1534150"/>
              <a:gd name="connsiteY2" fmla="*/ 965680 h 1468280"/>
              <a:gd name="connsiteX3" fmla="*/ 1473993 w 1534150"/>
              <a:gd name="connsiteY3" fmla="*/ 963299 h 1468280"/>
              <a:gd name="connsiteX4" fmla="*/ 1464468 w 1534150"/>
              <a:gd name="connsiteY4" fmla="*/ 956155 h 1468280"/>
              <a:gd name="connsiteX5" fmla="*/ 1450181 w 1534150"/>
              <a:gd name="connsiteY5" fmla="*/ 951392 h 1468280"/>
              <a:gd name="connsiteX6" fmla="*/ 1433512 w 1534150"/>
              <a:gd name="connsiteY6" fmla="*/ 944249 h 1468280"/>
              <a:gd name="connsiteX7" fmla="*/ 1419225 w 1534150"/>
              <a:gd name="connsiteY7" fmla="*/ 939486 h 1468280"/>
              <a:gd name="connsiteX8" fmla="*/ 1412081 w 1534150"/>
              <a:gd name="connsiteY8" fmla="*/ 937105 h 1468280"/>
              <a:gd name="connsiteX9" fmla="*/ 1402556 w 1534150"/>
              <a:gd name="connsiteY9" fmla="*/ 941868 h 1468280"/>
              <a:gd name="connsiteX10" fmla="*/ 1381125 w 1534150"/>
              <a:gd name="connsiteY10" fmla="*/ 934724 h 1468280"/>
              <a:gd name="connsiteX11" fmla="*/ 1335881 w 1534150"/>
              <a:gd name="connsiteY11" fmla="*/ 925199 h 1468280"/>
              <a:gd name="connsiteX12" fmla="*/ 1321593 w 1534150"/>
              <a:gd name="connsiteY12" fmla="*/ 922817 h 1468280"/>
              <a:gd name="connsiteX13" fmla="*/ 1307306 w 1534150"/>
              <a:gd name="connsiteY13" fmla="*/ 918055 h 1468280"/>
              <a:gd name="connsiteX14" fmla="*/ 1281112 w 1534150"/>
              <a:gd name="connsiteY14" fmla="*/ 920436 h 1468280"/>
              <a:gd name="connsiteX15" fmla="*/ 1266824 w 1534150"/>
              <a:gd name="connsiteY15" fmla="*/ 915674 h 1468280"/>
              <a:gd name="connsiteX16" fmla="*/ 1245394 w 1534150"/>
              <a:gd name="connsiteY16" fmla="*/ 918055 h 1468280"/>
              <a:gd name="connsiteX17" fmla="*/ 1219200 w 1534150"/>
              <a:gd name="connsiteY17" fmla="*/ 910912 h 1468280"/>
              <a:gd name="connsiteX18" fmla="*/ 1190624 w 1534150"/>
              <a:gd name="connsiteY18" fmla="*/ 915674 h 1468280"/>
              <a:gd name="connsiteX19" fmla="*/ 1133474 w 1534150"/>
              <a:gd name="connsiteY19" fmla="*/ 918055 h 1468280"/>
              <a:gd name="connsiteX20" fmla="*/ 1059656 w 1534150"/>
              <a:gd name="connsiteY20" fmla="*/ 910912 h 1468280"/>
              <a:gd name="connsiteX21" fmla="*/ 942974 w 1534150"/>
              <a:gd name="connsiteY21" fmla="*/ 915673 h 1468280"/>
              <a:gd name="connsiteX22" fmla="*/ 876300 w 1534150"/>
              <a:gd name="connsiteY22" fmla="*/ 927580 h 1468280"/>
              <a:gd name="connsiteX23" fmla="*/ 862012 w 1534150"/>
              <a:gd name="connsiteY23" fmla="*/ 927581 h 1468280"/>
              <a:gd name="connsiteX24" fmla="*/ 842962 w 1534150"/>
              <a:gd name="connsiteY24" fmla="*/ 934723 h 1468280"/>
              <a:gd name="connsiteX25" fmla="*/ 828674 w 1534150"/>
              <a:gd name="connsiteY25" fmla="*/ 939485 h 1468280"/>
              <a:gd name="connsiteX26" fmla="*/ 814386 w 1534150"/>
              <a:gd name="connsiteY26" fmla="*/ 941868 h 1468280"/>
              <a:gd name="connsiteX27" fmla="*/ 807243 w 1534150"/>
              <a:gd name="connsiteY27" fmla="*/ 939487 h 1468280"/>
              <a:gd name="connsiteX28" fmla="*/ 792956 w 1534150"/>
              <a:gd name="connsiteY28" fmla="*/ 946630 h 1468280"/>
              <a:gd name="connsiteX29" fmla="*/ 795338 w 1534150"/>
              <a:gd name="connsiteY29" fmla="*/ 946630 h 1468280"/>
              <a:gd name="connsiteX30" fmla="*/ 781050 w 1534150"/>
              <a:gd name="connsiteY30" fmla="*/ 949012 h 1468280"/>
              <a:gd name="connsiteX31" fmla="*/ 759618 w 1534150"/>
              <a:gd name="connsiteY31" fmla="*/ 960917 h 1468280"/>
              <a:gd name="connsiteX32" fmla="*/ 752475 w 1534150"/>
              <a:gd name="connsiteY32" fmla="*/ 958536 h 1468280"/>
              <a:gd name="connsiteX33" fmla="*/ 762000 w 1534150"/>
              <a:gd name="connsiteY33" fmla="*/ 953773 h 1468280"/>
              <a:gd name="connsiteX34" fmla="*/ 707232 w 1534150"/>
              <a:gd name="connsiteY34" fmla="*/ 965680 h 1468280"/>
              <a:gd name="connsiteX35" fmla="*/ 726280 w 1534150"/>
              <a:gd name="connsiteY35" fmla="*/ 960916 h 1468280"/>
              <a:gd name="connsiteX36" fmla="*/ 692943 w 1534150"/>
              <a:gd name="connsiteY36" fmla="*/ 972825 h 1468280"/>
              <a:gd name="connsiteX37" fmla="*/ 666750 w 1534150"/>
              <a:gd name="connsiteY37" fmla="*/ 989492 h 1468280"/>
              <a:gd name="connsiteX38" fmla="*/ 616741 w 1534150"/>
              <a:gd name="connsiteY38" fmla="*/ 1003782 h 1468280"/>
              <a:gd name="connsiteX39" fmla="*/ 588168 w 1534150"/>
              <a:gd name="connsiteY39" fmla="*/ 1015686 h 1468280"/>
              <a:gd name="connsiteX40" fmla="*/ 581025 w 1534150"/>
              <a:gd name="connsiteY40" fmla="*/ 1020449 h 1468280"/>
              <a:gd name="connsiteX41" fmla="*/ 571499 w 1534150"/>
              <a:gd name="connsiteY41" fmla="*/ 1018068 h 1468280"/>
              <a:gd name="connsiteX42" fmla="*/ 614362 w 1534150"/>
              <a:gd name="connsiteY42" fmla="*/ 1001399 h 1468280"/>
              <a:gd name="connsiteX43" fmla="*/ 640556 w 1534150"/>
              <a:gd name="connsiteY43" fmla="*/ 996637 h 1468280"/>
              <a:gd name="connsiteX44" fmla="*/ 550068 w 1534150"/>
              <a:gd name="connsiteY44" fmla="*/ 1037117 h 1468280"/>
              <a:gd name="connsiteX45" fmla="*/ 531019 w 1534150"/>
              <a:gd name="connsiteY45" fmla="*/ 1041880 h 1468280"/>
              <a:gd name="connsiteX46" fmla="*/ 519112 w 1534150"/>
              <a:gd name="connsiteY46" fmla="*/ 1051405 h 1468280"/>
              <a:gd name="connsiteX47" fmla="*/ 509587 w 1534150"/>
              <a:gd name="connsiteY47" fmla="*/ 1058549 h 1468280"/>
              <a:gd name="connsiteX48" fmla="*/ 492918 w 1534150"/>
              <a:gd name="connsiteY48" fmla="*/ 1070455 h 1468280"/>
              <a:gd name="connsiteX49" fmla="*/ 476249 w 1534150"/>
              <a:gd name="connsiteY49" fmla="*/ 1079980 h 1468280"/>
              <a:gd name="connsiteX50" fmla="*/ 442912 w 1534150"/>
              <a:gd name="connsiteY50" fmla="*/ 1099030 h 1468280"/>
              <a:gd name="connsiteX51" fmla="*/ 433388 w 1534150"/>
              <a:gd name="connsiteY51" fmla="*/ 1103792 h 1468280"/>
              <a:gd name="connsiteX52" fmla="*/ 454819 w 1534150"/>
              <a:gd name="connsiteY52" fmla="*/ 1089505 h 1468280"/>
              <a:gd name="connsiteX53" fmla="*/ 409574 w 1534150"/>
              <a:gd name="connsiteY53" fmla="*/ 1122843 h 1468280"/>
              <a:gd name="connsiteX54" fmla="*/ 402431 w 1534150"/>
              <a:gd name="connsiteY54" fmla="*/ 1132367 h 1468280"/>
              <a:gd name="connsiteX55" fmla="*/ 388143 w 1534150"/>
              <a:gd name="connsiteY55" fmla="*/ 1137130 h 1468280"/>
              <a:gd name="connsiteX56" fmla="*/ 366712 w 1534150"/>
              <a:gd name="connsiteY56" fmla="*/ 1151417 h 1468280"/>
              <a:gd name="connsiteX57" fmla="*/ 352424 w 1534150"/>
              <a:gd name="connsiteY57" fmla="*/ 1163323 h 1468280"/>
              <a:gd name="connsiteX58" fmla="*/ 338137 w 1534150"/>
              <a:gd name="connsiteY58" fmla="*/ 1177611 h 1468280"/>
              <a:gd name="connsiteX59" fmla="*/ 335756 w 1534150"/>
              <a:gd name="connsiteY59" fmla="*/ 1194279 h 1468280"/>
              <a:gd name="connsiteX60" fmla="*/ 316705 w 1534150"/>
              <a:gd name="connsiteY60" fmla="*/ 1199042 h 1468280"/>
              <a:gd name="connsiteX61" fmla="*/ 302418 w 1534150"/>
              <a:gd name="connsiteY61" fmla="*/ 1210949 h 1468280"/>
              <a:gd name="connsiteX62" fmla="*/ 285749 w 1534150"/>
              <a:gd name="connsiteY62" fmla="*/ 1222855 h 1468280"/>
              <a:gd name="connsiteX63" fmla="*/ 276225 w 1534150"/>
              <a:gd name="connsiteY63" fmla="*/ 1249049 h 1468280"/>
              <a:gd name="connsiteX64" fmla="*/ 264318 w 1534150"/>
              <a:gd name="connsiteY64" fmla="*/ 1270480 h 1468280"/>
              <a:gd name="connsiteX65" fmla="*/ 254793 w 1534150"/>
              <a:gd name="connsiteY65" fmla="*/ 1277624 h 1468280"/>
              <a:gd name="connsiteX66" fmla="*/ 242887 w 1534150"/>
              <a:gd name="connsiteY66" fmla="*/ 1294292 h 1468280"/>
              <a:gd name="connsiteX67" fmla="*/ 226218 w 1534150"/>
              <a:gd name="connsiteY67" fmla="*/ 1313342 h 1468280"/>
              <a:gd name="connsiteX68" fmla="*/ 211931 w 1534150"/>
              <a:gd name="connsiteY68" fmla="*/ 1318105 h 1468280"/>
              <a:gd name="connsiteX69" fmla="*/ 202406 w 1534150"/>
              <a:gd name="connsiteY69" fmla="*/ 1337155 h 1468280"/>
              <a:gd name="connsiteX70" fmla="*/ 202406 w 1534150"/>
              <a:gd name="connsiteY70" fmla="*/ 1337156 h 1468280"/>
              <a:gd name="connsiteX71" fmla="*/ 183355 w 1534150"/>
              <a:gd name="connsiteY71" fmla="*/ 1356205 h 1468280"/>
              <a:gd name="connsiteX72" fmla="*/ 171449 w 1534150"/>
              <a:gd name="connsiteY72" fmla="*/ 1377636 h 1468280"/>
              <a:gd name="connsiteX73" fmla="*/ 154781 w 1534150"/>
              <a:gd name="connsiteY73" fmla="*/ 1399068 h 1468280"/>
              <a:gd name="connsiteX74" fmla="*/ 138112 w 1534150"/>
              <a:gd name="connsiteY74" fmla="*/ 1418117 h 1468280"/>
              <a:gd name="connsiteX75" fmla="*/ 123824 w 1534150"/>
              <a:gd name="connsiteY75" fmla="*/ 1432405 h 1468280"/>
              <a:gd name="connsiteX76" fmla="*/ 104775 w 1534150"/>
              <a:gd name="connsiteY76" fmla="*/ 1468124 h 1468280"/>
              <a:gd name="connsiteX77" fmla="*/ 59531 w 1534150"/>
              <a:gd name="connsiteY77" fmla="*/ 1446692 h 1468280"/>
              <a:gd name="connsiteX78" fmla="*/ 33337 w 1534150"/>
              <a:gd name="connsiteY78" fmla="*/ 1444311 h 1468280"/>
              <a:gd name="connsiteX79" fmla="*/ 26193 w 1534150"/>
              <a:gd name="connsiteY79" fmla="*/ 1432405 h 1468280"/>
              <a:gd name="connsiteX80" fmla="*/ 19050 w 1534150"/>
              <a:gd name="connsiteY80" fmla="*/ 1422880 h 1468280"/>
              <a:gd name="connsiteX81" fmla="*/ 4762 w 1534150"/>
              <a:gd name="connsiteY81" fmla="*/ 1382399 h 1468280"/>
              <a:gd name="connsiteX82" fmla="*/ 0 w 1534150"/>
              <a:gd name="connsiteY82" fmla="*/ 1360967 h 1468280"/>
              <a:gd name="connsiteX83" fmla="*/ 2381 w 1534150"/>
              <a:gd name="connsiteY83" fmla="*/ 1322867 h 1468280"/>
              <a:gd name="connsiteX84" fmla="*/ 4762 w 1534150"/>
              <a:gd name="connsiteY84" fmla="*/ 1303817 h 1468280"/>
              <a:gd name="connsiteX85" fmla="*/ 38100 w 1534150"/>
              <a:gd name="connsiteY85" fmla="*/ 1222855 h 1468280"/>
              <a:gd name="connsiteX86" fmla="*/ 50006 w 1534150"/>
              <a:gd name="connsiteY86" fmla="*/ 1194280 h 1468280"/>
              <a:gd name="connsiteX87" fmla="*/ 59531 w 1534150"/>
              <a:gd name="connsiteY87" fmla="*/ 1165705 h 1468280"/>
              <a:gd name="connsiteX88" fmla="*/ 71437 w 1534150"/>
              <a:gd name="connsiteY88" fmla="*/ 1149036 h 1468280"/>
              <a:gd name="connsiteX89" fmla="*/ 80962 w 1534150"/>
              <a:gd name="connsiteY89" fmla="*/ 1129986 h 1468280"/>
              <a:gd name="connsiteX90" fmla="*/ 95250 w 1534150"/>
              <a:gd name="connsiteY90" fmla="*/ 1108555 h 1468280"/>
              <a:gd name="connsiteX91" fmla="*/ 107156 w 1534150"/>
              <a:gd name="connsiteY91" fmla="*/ 1084742 h 1468280"/>
              <a:gd name="connsiteX92" fmla="*/ 150018 w 1534150"/>
              <a:gd name="connsiteY92" fmla="*/ 1034736 h 1468280"/>
              <a:gd name="connsiteX93" fmla="*/ 190500 w 1534150"/>
              <a:gd name="connsiteY93" fmla="*/ 965680 h 1468280"/>
              <a:gd name="connsiteX94" fmla="*/ 207168 w 1534150"/>
              <a:gd name="connsiteY94" fmla="*/ 937105 h 1468280"/>
              <a:gd name="connsiteX95" fmla="*/ 223837 w 1534150"/>
              <a:gd name="connsiteY95" fmla="*/ 918055 h 1468280"/>
              <a:gd name="connsiteX96" fmla="*/ 242887 w 1534150"/>
              <a:gd name="connsiteY96" fmla="*/ 887099 h 1468280"/>
              <a:gd name="connsiteX97" fmla="*/ 273843 w 1534150"/>
              <a:gd name="connsiteY97" fmla="*/ 853761 h 1468280"/>
              <a:gd name="connsiteX98" fmla="*/ 297656 w 1534150"/>
              <a:gd name="connsiteY98" fmla="*/ 825186 h 1468280"/>
              <a:gd name="connsiteX99" fmla="*/ 314325 w 1534150"/>
              <a:gd name="connsiteY99" fmla="*/ 808517 h 1468280"/>
              <a:gd name="connsiteX100" fmla="*/ 323850 w 1534150"/>
              <a:gd name="connsiteY100" fmla="*/ 794230 h 1468280"/>
              <a:gd name="connsiteX101" fmla="*/ 342899 w 1534150"/>
              <a:gd name="connsiteY101" fmla="*/ 732318 h 1468280"/>
              <a:gd name="connsiteX102" fmla="*/ 333375 w 1534150"/>
              <a:gd name="connsiteY102" fmla="*/ 632304 h 1468280"/>
              <a:gd name="connsiteX103" fmla="*/ 254793 w 1534150"/>
              <a:gd name="connsiteY103" fmla="*/ 229873 h 1468280"/>
              <a:gd name="connsiteX104" fmla="*/ 378618 w 1534150"/>
              <a:gd name="connsiteY104" fmla="*/ 1196 h 1468280"/>
              <a:gd name="connsiteX105" fmla="*/ 431006 w 1534150"/>
              <a:gd name="connsiteY105" fmla="*/ 141690 h 1468280"/>
              <a:gd name="connsiteX106" fmla="*/ 535780 w 1534150"/>
              <a:gd name="connsiteY106" fmla="*/ 329886 h 1468280"/>
              <a:gd name="connsiteX107" fmla="*/ 621506 w 1534150"/>
              <a:gd name="connsiteY107" fmla="*/ 487049 h 1468280"/>
              <a:gd name="connsiteX108" fmla="*/ 685799 w 1534150"/>
              <a:gd name="connsiteY108" fmla="*/ 577535 h 1468280"/>
              <a:gd name="connsiteX109" fmla="*/ 804862 w 1534150"/>
              <a:gd name="connsiteY109" fmla="*/ 665643 h 1468280"/>
              <a:gd name="connsiteX110" fmla="*/ 1021556 w 1534150"/>
              <a:gd name="connsiteY110" fmla="*/ 672786 h 1468280"/>
              <a:gd name="connsiteX111" fmla="*/ 1085850 w 1534150"/>
              <a:gd name="connsiteY111" fmla="*/ 682311 h 1468280"/>
              <a:gd name="connsiteX112" fmla="*/ 1109662 w 1534150"/>
              <a:gd name="connsiteY112" fmla="*/ 687074 h 1468280"/>
              <a:gd name="connsiteX113" fmla="*/ 1138237 w 1534150"/>
              <a:gd name="connsiteY113" fmla="*/ 694217 h 1468280"/>
              <a:gd name="connsiteX114" fmla="*/ 1164431 w 1534150"/>
              <a:gd name="connsiteY114" fmla="*/ 698980 h 1468280"/>
              <a:gd name="connsiteX115" fmla="*/ 1185862 w 1534150"/>
              <a:gd name="connsiteY115" fmla="*/ 708505 h 1468280"/>
              <a:gd name="connsiteX116" fmla="*/ 1247775 w 1534150"/>
              <a:gd name="connsiteY116" fmla="*/ 729936 h 1468280"/>
              <a:gd name="connsiteX117" fmla="*/ 1302543 w 1534150"/>
              <a:gd name="connsiteY117" fmla="*/ 753749 h 1468280"/>
              <a:gd name="connsiteX118" fmla="*/ 1352550 w 1534150"/>
              <a:gd name="connsiteY118" fmla="*/ 779942 h 1468280"/>
              <a:gd name="connsiteX119" fmla="*/ 1395412 w 1534150"/>
              <a:gd name="connsiteY119" fmla="*/ 798992 h 1468280"/>
              <a:gd name="connsiteX120" fmla="*/ 1412081 w 1534150"/>
              <a:gd name="connsiteY120" fmla="*/ 806136 h 1468280"/>
              <a:gd name="connsiteX121" fmla="*/ 1426368 w 1534150"/>
              <a:gd name="connsiteY121" fmla="*/ 813280 h 1468280"/>
              <a:gd name="connsiteX122" fmla="*/ 1447800 w 1534150"/>
              <a:gd name="connsiteY122" fmla="*/ 822805 h 1468280"/>
              <a:gd name="connsiteX123" fmla="*/ 1466850 w 1534150"/>
              <a:gd name="connsiteY123" fmla="*/ 839474 h 1468280"/>
              <a:gd name="connsiteX124" fmla="*/ 1490662 w 1534150"/>
              <a:gd name="connsiteY124" fmla="*/ 856142 h 1468280"/>
              <a:gd name="connsiteX125" fmla="*/ 1495425 w 1534150"/>
              <a:gd name="connsiteY125" fmla="*/ 863286 h 1468280"/>
              <a:gd name="connsiteX126" fmla="*/ 1516856 w 1534150"/>
              <a:gd name="connsiteY126" fmla="*/ 879955 h 1468280"/>
              <a:gd name="connsiteX127" fmla="*/ 1521618 w 1534150"/>
              <a:gd name="connsiteY127" fmla="*/ 891861 h 1468280"/>
              <a:gd name="connsiteX128" fmla="*/ 1526381 w 1534150"/>
              <a:gd name="connsiteY128" fmla="*/ 901386 h 1468280"/>
              <a:gd name="connsiteX129" fmla="*/ 1528762 w 1534150"/>
              <a:gd name="connsiteY129" fmla="*/ 910911 h 1468280"/>
              <a:gd name="connsiteX130" fmla="*/ 1531143 w 1534150"/>
              <a:gd name="connsiteY130" fmla="*/ 934724 h 1468280"/>
              <a:gd name="connsiteX131" fmla="*/ 1531143 w 1534150"/>
              <a:gd name="connsiteY131" fmla="*/ 965680 h 1468280"/>
              <a:gd name="connsiteX132" fmla="*/ 1512093 w 1534150"/>
              <a:gd name="connsiteY132" fmla="*/ 982349 h 1468280"/>
              <a:gd name="connsiteX133" fmla="*/ 1502568 w 1534150"/>
              <a:gd name="connsiteY133" fmla="*/ 975205 h 1468280"/>
              <a:gd name="connsiteX0" fmla="*/ 1502568 w 1534150"/>
              <a:gd name="connsiteY0" fmla="*/ 974009 h 1467084"/>
              <a:gd name="connsiteX1" fmla="*/ 1490662 w 1534150"/>
              <a:gd name="connsiteY1" fmla="*/ 971628 h 1467084"/>
              <a:gd name="connsiteX2" fmla="*/ 1481137 w 1534150"/>
              <a:gd name="connsiteY2" fmla="*/ 964484 h 1467084"/>
              <a:gd name="connsiteX3" fmla="*/ 1473993 w 1534150"/>
              <a:gd name="connsiteY3" fmla="*/ 962103 h 1467084"/>
              <a:gd name="connsiteX4" fmla="*/ 1464468 w 1534150"/>
              <a:gd name="connsiteY4" fmla="*/ 954959 h 1467084"/>
              <a:gd name="connsiteX5" fmla="*/ 1450181 w 1534150"/>
              <a:gd name="connsiteY5" fmla="*/ 950196 h 1467084"/>
              <a:gd name="connsiteX6" fmla="*/ 1433512 w 1534150"/>
              <a:gd name="connsiteY6" fmla="*/ 943053 h 1467084"/>
              <a:gd name="connsiteX7" fmla="*/ 1419225 w 1534150"/>
              <a:gd name="connsiteY7" fmla="*/ 938290 h 1467084"/>
              <a:gd name="connsiteX8" fmla="*/ 1412081 w 1534150"/>
              <a:gd name="connsiteY8" fmla="*/ 935909 h 1467084"/>
              <a:gd name="connsiteX9" fmla="*/ 1402556 w 1534150"/>
              <a:gd name="connsiteY9" fmla="*/ 940672 h 1467084"/>
              <a:gd name="connsiteX10" fmla="*/ 1381125 w 1534150"/>
              <a:gd name="connsiteY10" fmla="*/ 933528 h 1467084"/>
              <a:gd name="connsiteX11" fmla="*/ 1335881 w 1534150"/>
              <a:gd name="connsiteY11" fmla="*/ 924003 h 1467084"/>
              <a:gd name="connsiteX12" fmla="*/ 1321593 w 1534150"/>
              <a:gd name="connsiteY12" fmla="*/ 921621 h 1467084"/>
              <a:gd name="connsiteX13" fmla="*/ 1307306 w 1534150"/>
              <a:gd name="connsiteY13" fmla="*/ 916859 h 1467084"/>
              <a:gd name="connsiteX14" fmla="*/ 1281112 w 1534150"/>
              <a:gd name="connsiteY14" fmla="*/ 919240 h 1467084"/>
              <a:gd name="connsiteX15" fmla="*/ 1266824 w 1534150"/>
              <a:gd name="connsiteY15" fmla="*/ 914478 h 1467084"/>
              <a:gd name="connsiteX16" fmla="*/ 1245394 w 1534150"/>
              <a:gd name="connsiteY16" fmla="*/ 916859 h 1467084"/>
              <a:gd name="connsiteX17" fmla="*/ 1219200 w 1534150"/>
              <a:gd name="connsiteY17" fmla="*/ 909716 h 1467084"/>
              <a:gd name="connsiteX18" fmla="*/ 1190624 w 1534150"/>
              <a:gd name="connsiteY18" fmla="*/ 914478 h 1467084"/>
              <a:gd name="connsiteX19" fmla="*/ 1133474 w 1534150"/>
              <a:gd name="connsiteY19" fmla="*/ 916859 h 1467084"/>
              <a:gd name="connsiteX20" fmla="*/ 1059656 w 1534150"/>
              <a:gd name="connsiteY20" fmla="*/ 909716 h 1467084"/>
              <a:gd name="connsiteX21" fmla="*/ 942974 w 1534150"/>
              <a:gd name="connsiteY21" fmla="*/ 914477 h 1467084"/>
              <a:gd name="connsiteX22" fmla="*/ 876300 w 1534150"/>
              <a:gd name="connsiteY22" fmla="*/ 926384 h 1467084"/>
              <a:gd name="connsiteX23" fmla="*/ 862012 w 1534150"/>
              <a:gd name="connsiteY23" fmla="*/ 926385 h 1467084"/>
              <a:gd name="connsiteX24" fmla="*/ 842962 w 1534150"/>
              <a:gd name="connsiteY24" fmla="*/ 933527 h 1467084"/>
              <a:gd name="connsiteX25" fmla="*/ 828674 w 1534150"/>
              <a:gd name="connsiteY25" fmla="*/ 938289 h 1467084"/>
              <a:gd name="connsiteX26" fmla="*/ 814386 w 1534150"/>
              <a:gd name="connsiteY26" fmla="*/ 940672 h 1467084"/>
              <a:gd name="connsiteX27" fmla="*/ 807243 w 1534150"/>
              <a:gd name="connsiteY27" fmla="*/ 938291 h 1467084"/>
              <a:gd name="connsiteX28" fmla="*/ 792956 w 1534150"/>
              <a:gd name="connsiteY28" fmla="*/ 945434 h 1467084"/>
              <a:gd name="connsiteX29" fmla="*/ 795338 w 1534150"/>
              <a:gd name="connsiteY29" fmla="*/ 945434 h 1467084"/>
              <a:gd name="connsiteX30" fmla="*/ 781050 w 1534150"/>
              <a:gd name="connsiteY30" fmla="*/ 947816 h 1467084"/>
              <a:gd name="connsiteX31" fmla="*/ 759618 w 1534150"/>
              <a:gd name="connsiteY31" fmla="*/ 959721 h 1467084"/>
              <a:gd name="connsiteX32" fmla="*/ 752475 w 1534150"/>
              <a:gd name="connsiteY32" fmla="*/ 957340 h 1467084"/>
              <a:gd name="connsiteX33" fmla="*/ 762000 w 1534150"/>
              <a:gd name="connsiteY33" fmla="*/ 952577 h 1467084"/>
              <a:gd name="connsiteX34" fmla="*/ 707232 w 1534150"/>
              <a:gd name="connsiteY34" fmla="*/ 964484 h 1467084"/>
              <a:gd name="connsiteX35" fmla="*/ 726280 w 1534150"/>
              <a:gd name="connsiteY35" fmla="*/ 959720 h 1467084"/>
              <a:gd name="connsiteX36" fmla="*/ 692943 w 1534150"/>
              <a:gd name="connsiteY36" fmla="*/ 971629 h 1467084"/>
              <a:gd name="connsiteX37" fmla="*/ 666750 w 1534150"/>
              <a:gd name="connsiteY37" fmla="*/ 988296 h 1467084"/>
              <a:gd name="connsiteX38" fmla="*/ 616741 w 1534150"/>
              <a:gd name="connsiteY38" fmla="*/ 1002586 h 1467084"/>
              <a:gd name="connsiteX39" fmla="*/ 588168 w 1534150"/>
              <a:gd name="connsiteY39" fmla="*/ 1014490 h 1467084"/>
              <a:gd name="connsiteX40" fmla="*/ 581025 w 1534150"/>
              <a:gd name="connsiteY40" fmla="*/ 1019253 h 1467084"/>
              <a:gd name="connsiteX41" fmla="*/ 571499 w 1534150"/>
              <a:gd name="connsiteY41" fmla="*/ 1016872 h 1467084"/>
              <a:gd name="connsiteX42" fmla="*/ 614362 w 1534150"/>
              <a:gd name="connsiteY42" fmla="*/ 1000203 h 1467084"/>
              <a:gd name="connsiteX43" fmla="*/ 640556 w 1534150"/>
              <a:gd name="connsiteY43" fmla="*/ 995441 h 1467084"/>
              <a:gd name="connsiteX44" fmla="*/ 550068 w 1534150"/>
              <a:gd name="connsiteY44" fmla="*/ 1035921 h 1467084"/>
              <a:gd name="connsiteX45" fmla="*/ 531019 w 1534150"/>
              <a:gd name="connsiteY45" fmla="*/ 1040684 h 1467084"/>
              <a:gd name="connsiteX46" fmla="*/ 519112 w 1534150"/>
              <a:gd name="connsiteY46" fmla="*/ 1050209 h 1467084"/>
              <a:gd name="connsiteX47" fmla="*/ 509587 w 1534150"/>
              <a:gd name="connsiteY47" fmla="*/ 1057353 h 1467084"/>
              <a:gd name="connsiteX48" fmla="*/ 492918 w 1534150"/>
              <a:gd name="connsiteY48" fmla="*/ 1069259 h 1467084"/>
              <a:gd name="connsiteX49" fmla="*/ 476249 w 1534150"/>
              <a:gd name="connsiteY49" fmla="*/ 1078784 h 1467084"/>
              <a:gd name="connsiteX50" fmla="*/ 442912 w 1534150"/>
              <a:gd name="connsiteY50" fmla="*/ 1097834 h 1467084"/>
              <a:gd name="connsiteX51" fmla="*/ 433388 w 1534150"/>
              <a:gd name="connsiteY51" fmla="*/ 1102596 h 1467084"/>
              <a:gd name="connsiteX52" fmla="*/ 454819 w 1534150"/>
              <a:gd name="connsiteY52" fmla="*/ 1088309 h 1467084"/>
              <a:gd name="connsiteX53" fmla="*/ 409574 w 1534150"/>
              <a:gd name="connsiteY53" fmla="*/ 1121647 h 1467084"/>
              <a:gd name="connsiteX54" fmla="*/ 402431 w 1534150"/>
              <a:gd name="connsiteY54" fmla="*/ 1131171 h 1467084"/>
              <a:gd name="connsiteX55" fmla="*/ 388143 w 1534150"/>
              <a:gd name="connsiteY55" fmla="*/ 1135934 h 1467084"/>
              <a:gd name="connsiteX56" fmla="*/ 366712 w 1534150"/>
              <a:gd name="connsiteY56" fmla="*/ 1150221 h 1467084"/>
              <a:gd name="connsiteX57" fmla="*/ 352424 w 1534150"/>
              <a:gd name="connsiteY57" fmla="*/ 1162127 h 1467084"/>
              <a:gd name="connsiteX58" fmla="*/ 338137 w 1534150"/>
              <a:gd name="connsiteY58" fmla="*/ 1176415 h 1467084"/>
              <a:gd name="connsiteX59" fmla="*/ 335756 w 1534150"/>
              <a:gd name="connsiteY59" fmla="*/ 1193083 h 1467084"/>
              <a:gd name="connsiteX60" fmla="*/ 316705 w 1534150"/>
              <a:gd name="connsiteY60" fmla="*/ 1197846 h 1467084"/>
              <a:gd name="connsiteX61" fmla="*/ 302418 w 1534150"/>
              <a:gd name="connsiteY61" fmla="*/ 1209753 h 1467084"/>
              <a:gd name="connsiteX62" fmla="*/ 285749 w 1534150"/>
              <a:gd name="connsiteY62" fmla="*/ 1221659 h 1467084"/>
              <a:gd name="connsiteX63" fmla="*/ 276225 w 1534150"/>
              <a:gd name="connsiteY63" fmla="*/ 1247853 h 1467084"/>
              <a:gd name="connsiteX64" fmla="*/ 264318 w 1534150"/>
              <a:gd name="connsiteY64" fmla="*/ 1269284 h 1467084"/>
              <a:gd name="connsiteX65" fmla="*/ 254793 w 1534150"/>
              <a:gd name="connsiteY65" fmla="*/ 1276428 h 1467084"/>
              <a:gd name="connsiteX66" fmla="*/ 242887 w 1534150"/>
              <a:gd name="connsiteY66" fmla="*/ 1293096 h 1467084"/>
              <a:gd name="connsiteX67" fmla="*/ 226218 w 1534150"/>
              <a:gd name="connsiteY67" fmla="*/ 1312146 h 1467084"/>
              <a:gd name="connsiteX68" fmla="*/ 211931 w 1534150"/>
              <a:gd name="connsiteY68" fmla="*/ 1316909 h 1467084"/>
              <a:gd name="connsiteX69" fmla="*/ 202406 w 1534150"/>
              <a:gd name="connsiteY69" fmla="*/ 1335959 h 1467084"/>
              <a:gd name="connsiteX70" fmla="*/ 202406 w 1534150"/>
              <a:gd name="connsiteY70" fmla="*/ 1335960 h 1467084"/>
              <a:gd name="connsiteX71" fmla="*/ 183355 w 1534150"/>
              <a:gd name="connsiteY71" fmla="*/ 1355009 h 1467084"/>
              <a:gd name="connsiteX72" fmla="*/ 171449 w 1534150"/>
              <a:gd name="connsiteY72" fmla="*/ 1376440 h 1467084"/>
              <a:gd name="connsiteX73" fmla="*/ 154781 w 1534150"/>
              <a:gd name="connsiteY73" fmla="*/ 1397872 h 1467084"/>
              <a:gd name="connsiteX74" fmla="*/ 138112 w 1534150"/>
              <a:gd name="connsiteY74" fmla="*/ 1416921 h 1467084"/>
              <a:gd name="connsiteX75" fmla="*/ 123824 w 1534150"/>
              <a:gd name="connsiteY75" fmla="*/ 1431209 h 1467084"/>
              <a:gd name="connsiteX76" fmla="*/ 104775 w 1534150"/>
              <a:gd name="connsiteY76" fmla="*/ 1466928 h 1467084"/>
              <a:gd name="connsiteX77" fmla="*/ 59531 w 1534150"/>
              <a:gd name="connsiteY77" fmla="*/ 1445496 h 1467084"/>
              <a:gd name="connsiteX78" fmla="*/ 33337 w 1534150"/>
              <a:gd name="connsiteY78" fmla="*/ 1443115 h 1467084"/>
              <a:gd name="connsiteX79" fmla="*/ 26193 w 1534150"/>
              <a:gd name="connsiteY79" fmla="*/ 1431209 h 1467084"/>
              <a:gd name="connsiteX80" fmla="*/ 19050 w 1534150"/>
              <a:gd name="connsiteY80" fmla="*/ 1421684 h 1467084"/>
              <a:gd name="connsiteX81" fmla="*/ 4762 w 1534150"/>
              <a:gd name="connsiteY81" fmla="*/ 1381203 h 1467084"/>
              <a:gd name="connsiteX82" fmla="*/ 0 w 1534150"/>
              <a:gd name="connsiteY82" fmla="*/ 1359771 h 1467084"/>
              <a:gd name="connsiteX83" fmla="*/ 2381 w 1534150"/>
              <a:gd name="connsiteY83" fmla="*/ 1321671 h 1467084"/>
              <a:gd name="connsiteX84" fmla="*/ 4762 w 1534150"/>
              <a:gd name="connsiteY84" fmla="*/ 1302621 h 1467084"/>
              <a:gd name="connsiteX85" fmla="*/ 38100 w 1534150"/>
              <a:gd name="connsiteY85" fmla="*/ 1221659 h 1467084"/>
              <a:gd name="connsiteX86" fmla="*/ 50006 w 1534150"/>
              <a:gd name="connsiteY86" fmla="*/ 1193084 h 1467084"/>
              <a:gd name="connsiteX87" fmla="*/ 59531 w 1534150"/>
              <a:gd name="connsiteY87" fmla="*/ 1164509 h 1467084"/>
              <a:gd name="connsiteX88" fmla="*/ 71437 w 1534150"/>
              <a:gd name="connsiteY88" fmla="*/ 1147840 h 1467084"/>
              <a:gd name="connsiteX89" fmla="*/ 80962 w 1534150"/>
              <a:gd name="connsiteY89" fmla="*/ 1128790 h 1467084"/>
              <a:gd name="connsiteX90" fmla="*/ 95250 w 1534150"/>
              <a:gd name="connsiteY90" fmla="*/ 1107359 h 1467084"/>
              <a:gd name="connsiteX91" fmla="*/ 107156 w 1534150"/>
              <a:gd name="connsiteY91" fmla="*/ 1083546 h 1467084"/>
              <a:gd name="connsiteX92" fmla="*/ 150018 w 1534150"/>
              <a:gd name="connsiteY92" fmla="*/ 1033540 h 1467084"/>
              <a:gd name="connsiteX93" fmla="*/ 190500 w 1534150"/>
              <a:gd name="connsiteY93" fmla="*/ 964484 h 1467084"/>
              <a:gd name="connsiteX94" fmla="*/ 207168 w 1534150"/>
              <a:gd name="connsiteY94" fmla="*/ 935909 h 1467084"/>
              <a:gd name="connsiteX95" fmla="*/ 223837 w 1534150"/>
              <a:gd name="connsiteY95" fmla="*/ 916859 h 1467084"/>
              <a:gd name="connsiteX96" fmla="*/ 242887 w 1534150"/>
              <a:gd name="connsiteY96" fmla="*/ 885903 h 1467084"/>
              <a:gd name="connsiteX97" fmla="*/ 273843 w 1534150"/>
              <a:gd name="connsiteY97" fmla="*/ 852565 h 1467084"/>
              <a:gd name="connsiteX98" fmla="*/ 297656 w 1534150"/>
              <a:gd name="connsiteY98" fmla="*/ 823990 h 1467084"/>
              <a:gd name="connsiteX99" fmla="*/ 314325 w 1534150"/>
              <a:gd name="connsiteY99" fmla="*/ 807321 h 1467084"/>
              <a:gd name="connsiteX100" fmla="*/ 323850 w 1534150"/>
              <a:gd name="connsiteY100" fmla="*/ 793034 h 1467084"/>
              <a:gd name="connsiteX101" fmla="*/ 342899 w 1534150"/>
              <a:gd name="connsiteY101" fmla="*/ 731122 h 1467084"/>
              <a:gd name="connsiteX102" fmla="*/ 333375 w 1534150"/>
              <a:gd name="connsiteY102" fmla="*/ 631108 h 1467084"/>
              <a:gd name="connsiteX103" fmla="*/ 254793 w 1534150"/>
              <a:gd name="connsiteY103" fmla="*/ 228677 h 1467084"/>
              <a:gd name="connsiteX104" fmla="*/ 378618 w 1534150"/>
              <a:gd name="connsiteY104" fmla="*/ 0 h 1467084"/>
              <a:gd name="connsiteX105" fmla="*/ 431006 w 1534150"/>
              <a:gd name="connsiteY105" fmla="*/ 140494 h 1467084"/>
              <a:gd name="connsiteX106" fmla="*/ 535780 w 1534150"/>
              <a:gd name="connsiteY106" fmla="*/ 328690 h 1467084"/>
              <a:gd name="connsiteX107" fmla="*/ 621506 w 1534150"/>
              <a:gd name="connsiteY107" fmla="*/ 485853 h 1467084"/>
              <a:gd name="connsiteX108" fmla="*/ 685799 w 1534150"/>
              <a:gd name="connsiteY108" fmla="*/ 576339 h 1467084"/>
              <a:gd name="connsiteX109" fmla="*/ 804862 w 1534150"/>
              <a:gd name="connsiteY109" fmla="*/ 664447 h 1467084"/>
              <a:gd name="connsiteX110" fmla="*/ 1021556 w 1534150"/>
              <a:gd name="connsiteY110" fmla="*/ 671590 h 1467084"/>
              <a:gd name="connsiteX111" fmla="*/ 1085850 w 1534150"/>
              <a:gd name="connsiteY111" fmla="*/ 681115 h 1467084"/>
              <a:gd name="connsiteX112" fmla="*/ 1109662 w 1534150"/>
              <a:gd name="connsiteY112" fmla="*/ 685878 h 1467084"/>
              <a:gd name="connsiteX113" fmla="*/ 1138237 w 1534150"/>
              <a:gd name="connsiteY113" fmla="*/ 693021 h 1467084"/>
              <a:gd name="connsiteX114" fmla="*/ 1164431 w 1534150"/>
              <a:gd name="connsiteY114" fmla="*/ 697784 h 1467084"/>
              <a:gd name="connsiteX115" fmla="*/ 1185862 w 1534150"/>
              <a:gd name="connsiteY115" fmla="*/ 707309 h 1467084"/>
              <a:gd name="connsiteX116" fmla="*/ 1247775 w 1534150"/>
              <a:gd name="connsiteY116" fmla="*/ 728740 h 1467084"/>
              <a:gd name="connsiteX117" fmla="*/ 1302543 w 1534150"/>
              <a:gd name="connsiteY117" fmla="*/ 752553 h 1467084"/>
              <a:gd name="connsiteX118" fmla="*/ 1352550 w 1534150"/>
              <a:gd name="connsiteY118" fmla="*/ 778746 h 1467084"/>
              <a:gd name="connsiteX119" fmla="*/ 1395412 w 1534150"/>
              <a:gd name="connsiteY119" fmla="*/ 797796 h 1467084"/>
              <a:gd name="connsiteX120" fmla="*/ 1412081 w 1534150"/>
              <a:gd name="connsiteY120" fmla="*/ 804940 h 1467084"/>
              <a:gd name="connsiteX121" fmla="*/ 1426368 w 1534150"/>
              <a:gd name="connsiteY121" fmla="*/ 812084 h 1467084"/>
              <a:gd name="connsiteX122" fmla="*/ 1447800 w 1534150"/>
              <a:gd name="connsiteY122" fmla="*/ 821609 h 1467084"/>
              <a:gd name="connsiteX123" fmla="*/ 1466850 w 1534150"/>
              <a:gd name="connsiteY123" fmla="*/ 838278 h 1467084"/>
              <a:gd name="connsiteX124" fmla="*/ 1490662 w 1534150"/>
              <a:gd name="connsiteY124" fmla="*/ 854946 h 1467084"/>
              <a:gd name="connsiteX125" fmla="*/ 1495425 w 1534150"/>
              <a:gd name="connsiteY125" fmla="*/ 862090 h 1467084"/>
              <a:gd name="connsiteX126" fmla="*/ 1516856 w 1534150"/>
              <a:gd name="connsiteY126" fmla="*/ 878759 h 1467084"/>
              <a:gd name="connsiteX127" fmla="*/ 1521618 w 1534150"/>
              <a:gd name="connsiteY127" fmla="*/ 890665 h 1467084"/>
              <a:gd name="connsiteX128" fmla="*/ 1526381 w 1534150"/>
              <a:gd name="connsiteY128" fmla="*/ 900190 h 1467084"/>
              <a:gd name="connsiteX129" fmla="*/ 1528762 w 1534150"/>
              <a:gd name="connsiteY129" fmla="*/ 909715 h 1467084"/>
              <a:gd name="connsiteX130" fmla="*/ 1531143 w 1534150"/>
              <a:gd name="connsiteY130" fmla="*/ 933528 h 1467084"/>
              <a:gd name="connsiteX131" fmla="*/ 1531143 w 1534150"/>
              <a:gd name="connsiteY131" fmla="*/ 964484 h 1467084"/>
              <a:gd name="connsiteX132" fmla="*/ 1512093 w 1534150"/>
              <a:gd name="connsiteY132" fmla="*/ 981153 h 1467084"/>
              <a:gd name="connsiteX133" fmla="*/ 1502568 w 1534150"/>
              <a:gd name="connsiteY133" fmla="*/ 974009 h 1467084"/>
              <a:gd name="connsiteX0" fmla="*/ 1502568 w 1534150"/>
              <a:gd name="connsiteY0" fmla="*/ 974009 h 1467084"/>
              <a:gd name="connsiteX1" fmla="*/ 1490662 w 1534150"/>
              <a:gd name="connsiteY1" fmla="*/ 971628 h 1467084"/>
              <a:gd name="connsiteX2" fmla="*/ 1481137 w 1534150"/>
              <a:gd name="connsiteY2" fmla="*/ 964484 h 1467084"/>
              <a:gd name="connsiteX3" fmla="*/ 1473993 w 1534150"/>
              <a:gd name="connsiteY3" fmla="*/ 962103 h 1467084"/>
              <a:gd name="connsiteX4" fmla="*/ 1464468 w 1534150"/>
              <a:gd name="connsiteY4" fmla="*/ 954959 h 1467084"/>
              <a:gd name="connsiteX5" fmla="*/ 1450181 w 1534150"/>
              <a:gd name="connsiteY5" fmla="*/ 950196 h 1467084"/>
              <a:gd name="connsiteX6" fmla="*/ 1433512 w 1534150"/>
              <a:gd name="connsiteY6" fmla="*/ 943053 h 1467084"/>
              <a:gd name="connsiteX7" fmla="*/ 1419225 w 1534150"/>
              <a:gd name="connsiteY7" fmla="*/ 938290 h 1467084"/>
              <a:gd name="connsiteX8" fmla="*/ 1412081 w 1534150"/>
              <a:gd name="connsiteY8" fmla="*/ 935909 h 1467084"/>
              <a:gd name="connsiteX9" fmla="*/ 1402556 w 1534150"/>
              <a:gd name="connsiteY9" fmla="*/ 940672 h 1467084"/>
              <a:gd name="connsiteX10" fmla="*/ 1381125 w 1534150"/>
              <a:gd name="connsiteY10" fmla="*/ 933528 h 1467084"/>
              <a:gd name="connsiteX11" fmla="*/ 1335881 w 1534150"/>
              <a:gd name="connsiteY11" fmla="*/ 924003 h 1467084"/>
              <a:gd name="connsiteX12" fmla="*/ 1321593 w 1534150"/>
              <a:gd name="connsiteY12" fmla="*/ 921621 h 1467084"/>
              <a:gd name="connsiteX13" fmla="*/ 1307306 w 1534150"/>
              <a:gd name="connsiteY13" fmla="*/ 916859 h 1467084"/>
              <a:gd name="connsiteX14" fmla="*/ 1281112 w 1534150"/>
              <a:gd name="connsiteY14" fmla="*/ 919240 h 1467084"/>
              <a:gd name="connsiteX15" fmla="*/ 1266824 w 1534150"/>
              <a:gd name="connsiteY15" fmla="*/ 914478 h 1467084"/>
              <a:gd name="connsiteX16" fmla="*/ 1245394 w 1534150"/>
              <a:gd name="connsiteY16" fmla="*/ 916859 h 1467084"/>
              <a:gd name="connsiteX17" fmla="*/ 1219200 w 1534150"/>
              <a:gd name="connsiteY17" fmla="*/ 909716 h 1467084"/>
              <a:gd name="connsiteX18" fmla="*/ 1190624 w 1534150"/>
              <a:gd name="connsiteY18" fmla="*/ 914478 h 1467084"/>
              <a:gd name="connsiteX19" fmla="*/ 1133474 w 1534150"/>
              <a:gd name="connsiteY19" fmla="*/ 916859 h 1467084"/>
              <a:gd name="connsiteX20" fmla="*/ 1059656 w 1534150"/>
              <a:gd name="connsiteY20" fmla="*/ 909716 h 1467084"/>
              <a:gd name="connsiteX21" fmla="*/ 942974 w 1534150"/>
              <a:gd name="connsiteY21" fmla="*/ 914477 h 1467084"/>
              <a:gd name="connsiteX22" fmla="*/ 876300 w 1534150"/>
              <a:gd name="connsiteY22" fmla="*/ 926384 h 1467084"/>
              <a:gd name="connsiteX23" fmla="*/ 862012 w 1534150"/>
              <a:gd name="connsiteY23" fmla="*/ 926385 h 1467084"/>
              <a:gd name="connsiteX24" fmla="*/ 842962 w 1534150"/>
              <a:gd name="connsiteY24" fmla="*/ 933527 h 1467084"/>
              <a:gd name="connsiteX25" fmla="*/ 828674 w 1534150"/>
              <a:gd name="connsiteY25" fmla="*/ 938289 h 1467084"/>
              <a:gd name="connsiteX26" fmla="*/ 814386 w 1534150"/>
              <a:gd name="connsiteY26" fmla="*/ 940672 h 1467084"/>
              <a:gd name="connsiteX27" fmla="*/ 807243 w 1534150"/>
              <a:gd name="connsiteY27" fmla="*/ 938291 h 1467084"/>
              <a:gd name="connsiteX28" fmla="*/ 792956 w 1534150"/>
              <a:gd name="connsiteY28" fmla="*/ 945434 h 1467084"/>
              <a:gd name="connsiteX29" fmla="*/ 795338 w 1534150"/>
              <a:gd name="connsiteY29" fmla="*/ 945434 h 1467084"/>
              <a:gd name="connsiteX30" fmla="*/ 781050 w 1534150"/>
              <a:gd name="connsiteY30" fmla="*/ 947816 h 1467084"/>
              <a:gd name="connsiteX31" fmla="*/ 759618 w 1534150"/>
              <a:gd name="connsiteY31" fmla="*/ 959721 h 1467084"/>
              <a:gd name="connsiteX32" fmla="*/ 752475 w 1534150"/>
              <a:gd name="connsiteY32" fmla="*/ 957340 h 1467084"/>
              <a:gd name="connsiteX33" fmla="*/ 762000 w 1534150"/>
              <a:gd name="connsiteY33" fmla="*/ 952577 h 1467084"/>
              <a:gd name="connsiteX34" fmla="*/ 707232 w 1534150"/>
              <a:gd name="connsiteY34" fmla="*/ 964484 h 1467084"/>
              <a:gd name="connsiteX35" fmla="*/ 726280 w 1534150"/>
              <a:gd name="connsiteY35" fmla="*/ 959720 h 1467084"/>
              <a:gd name="connsiteX36" fmla="*/ 692943 w 1534150"/>
              <a:gd name="connsiteY36" fmla="*/ 971629 h 1467084"/>
              <a:gd name="connsiteX37" fmla="*/ 666750 w 1534150"/>
              <a:gd name="connsiteY37" fmla="*/ 988296 h 1467084"/>
              <a:gd name="connsiteX38" fmla="*/ 616741 w 1534150"/>
              <a:gd name="connsiteY38" fmla="*/ 1002586 h 1467084"/>
              <a:gd name="connsiteX39" fmla="*/ 588168 w 1534150"/>
              <a:gd name="connsiteY39" fmla="*/ 1014490 h 1467084"/>
              <a:gd name="connsiteX40" fmla="*/ 581025 w 1534150"/>
              <a:gd name="connsiteY40" fmla="*/ 1019253 h 1467084"/>
              <a:gd name="connsiteX41" fmla="*/ 571499 w 1534150"/>
              <a:gd name="connsiteY41" fmla="*/ 1016872 h 1467084"/>
              <a:gd name="connsiteX42" fmla="*/ 614362 w 1534150"/>
              <a:gd name="connsiteY42" fmla="*/ 1000203 h 1467084"/>
              <a:gd name="connsiteX43" fmla="*/ 640556 w 1534150"/>
              <a:gd name="connsiteY43" fmla="*/ 995441 h 1467084"/>
              <a:gd name="connsiteX44" fmla="*/ 550068 w 1534150"/>
              <a:gd name="connsiteY44" fmla="*/ 1035921 h 1467084"/>
              <a:gd name="connsiteX45" fmla="*/ 531019 w 1534150"/>
              <a:gd name="connsiteY45" fmla="*/ 1040684 h 1467084"/>
              <a:gd name="connsiteX46" fmla="*/ 519112 w 1534150"/>
              <a:gd name="connsiteY46" fmla="*/ 1050209 h 1467084"/>
              <a:gd name="connsiteX47" fmla="*/ 509587 w 1534150"/>
              <a:gd name="connsiteY47" fmla="*/ 1057353 h 1467084"/>
              <a:gd name="connsiteX48" fmla="*/ 492918 w 1534150"/>
              <a:gd name="connsiteY48" fmla="*/ 1069259 h 1467084"/>
              <a:gd name="connsiteX49" fmla="*/ 476249 w 1534150"/>
              <a:gd name="connsiteY49" fmla="*/ 1078784 h 1467084"/>
              <a:gd name="connsiteX50" fmla="*/ 442912 w 1534150"/>
              <a:gd name="connsiteY50" fmla="*/ 1097834 h 1467084"/>
              <a:gd name="connsiteX51" fmla="*/ 433388 w 1534150"/>
              <a:gd name="connsiteY51" fmla="*/ 1102596 h 1467084"/>
              <a:gd name="connsiteX52" fmla="*/ 454819 w 1534150"/>
              <a:gd name="connsiteY52" fmla="*/ 1088309 h 1467084"/>
              <a:gd name="connsiteX53" fmla="*/ 409574 w 1534150"/>
              <a:gd name="connsiteY53" fmla="*/ 1121647 h 1467084"/>
              <a:gd name="connsiteX54" fmla="*/ 402431 w 1534150"/>
              <a:gd name="connsiteY54" fmla="*/ 1131171 h 1467084"/>
              <a:gd name="connsiteX55" fmla="*/ 388143 w 1534150"/>
              <a:gd name="connsiteY55" fmla="*/ 1135934 h 1467084"/>
              <a:gd name="connsiteX56" fmla="*/ 366712 w 1534150"/>
              <a:gd name="connsiteY56" fmla="*/ 1150221 h 1467084"/>
              <a:gd name="connsiteX57" fmla="*/ 352424 w 1534150"/>
              <a:gd name="connsiteY57" fmla="*/ 1162127 h 1467084"/>
              <a:gd name="connsiteX58" fmla="*/ 338137 w 1534150"/>
              <a:gd name="connsiteY58" fmla="*/ 1176415 h 1467084"/>
              <a:gd name="connsiteX59" fmla="*/ 335756 w 1534150"/>
              <a:gd name="connsiteY59" fmla="*/ 1193083 h 1467084"/>
              <a:gd name="connsiteX60" fmla="*/ 316705 w 1534150"/>
              <a:gd name="connsiteY60" fmla="*/ 1197846 h 1467084"/>
              <a:gd name="connsiteX61" fmla="*/ 302418 w 1534150"/>
              <a:gd name="connsiteY61" fmla="*/ 1209753 h 1467084"/>
              <a:gd name="connsiteX62" fmla="*/ 285749 w 1534150"/>
              <a:gd name="connsiteY62" fmla="*/ 1221659 h 1467084"/>
              <a:gd name="connsiteX63" fmla="*/ 276225 w 1534150"/>
              <a:gd name="connsiteY63" fmla="*/ 1247853 h 1467084"/>
              <a:gd name="connsiteX64" fmla="*/ 264318 w 1534150"/>
              <a:gd name="connsiteY64" fmla="*/ 1269284 h 1467084"/>
              <a:gd name="connsiteX65" fmla="*/ 254793 w 1534150"/>
              <a:gd name="connsiteY65" fmla="*/ 1276428 h 1467084"/>
              <a:gd name="connsiteX66" fmla="*/ 242887 w 1534150"/>
              <a:gd name="connsiteY66" fmla="*/ 1293096 h 1467084"/>
              <a:gd name="connsiteX67" fmla="*/ 226218 w 1534150"/>
              <a:gd name="connsiteY67" fmla="*/ 1312146 h 1467084"/>
              <a:gd name="connsiteX68" fmla="*/ 211931 w 1534150"/>
              <a:gd name="connsiteY68" fmla="*/ 1316909 h 1467084"/>
              <a:gd name="connsiteX69" fmla="*/ 202406 w 1534150"/>
              <a:gd name="connsiteY69" fmla="*/ 1335959 h 1467084"/>
              <a:gd name="connsiteX70" fmla="*/ 202406 w 1534150"/>
              <a:gd name="connsiteY70" fmla="*/ 1335960 h 1467084"/>
              <a:gd name="connsiteX71" fmla="*/ 183355 w 1534150"/>
              <a:gd name="connsiteY71" fmla="*/ 1355009 h 1467084"/>
              <a:gd name="connsiteX72" fmla="*/ 171449 w 1534150"/>
              <a:gd name="connsiteY72" fmla="*/ 1376440 h 1467084"/>
              <a:gd name="connsiteX73" fmla="*/ 154781 w 1534150"/>
              <a:gd name="connsiteY73" fmla="*/ 1397872 h 1467084"/>
              <a:gd name="connsiteX74" fmla="*/ 138112 w 1534150"/>
              <a:gd name="connsiteY74" fmla="*/ 1416921 h 1467084"/>
              <a:gd name="connsiteX75" fmla="*/ 123824 w 1534150"/>
              <a:gd name="connsiteY75" fmla="*/ 1431209 h 1467084"/>
              <a:gd name="connsiteX76" fmla="*/ 104775 w 1534150"/>
              <a:gd name="connsiteY76" fmla="*/ 1466928 h 1467084"/>
              <a:gd name="connsiteX77" fmla="*/ 59531 w 1534150"/>
              <a:gd name="connsiteY77" fmla="*/ 1445496 h 1467084"/>
              <a:gd name="connsiteX78" fmla="*/ 33337 w 1534150"/>
              <a:gd name="connsiteY78" fmla="*/ 1443115 h 1467084"/>
              <a:gd name="connsiteX79" fmla="*/ 26193 w 1534150"/>
              <a:gd name="connsiteY79" fmla="*/ 1431209 h 1467084"/>
              <a:gd name="connsiteX80" fmla="*/ 19050 w 1534150"/>
              <a:gd name="connsiteY80" fmla="*/ 1421684 h 1467084"/>
              <a:gd name="connsiteX81" fmla="*/ 4762 w 1534150"/>
              <a:gd name="connsiteY81" fmla="*/ 1381203 h 1467084"/>
              <a:gd name="connsiteX82" fmla="*/ 0 w 1534150"/>
              <a:gd name="connsiteY82" fmla="*/ 1359771 h 1467084"/>
              <a:gd name="connsiteX83" fmla="*/ 2381 w 1534150"/>
              <a:gd name="connsiteY83" fmla="*/ 1321671 h 1467084"/>
              <a:gd name="connsiteX84" fmla="*/ 4762 w 1534150"/>
              <a:gd name="connsiteY84" fmla="*/ 1302621 h 1467084"/>
              <a:gd name="connsiteX85" fmla="*/ 38100 w 1534150"/>
              <a:gd name="connsiteY85" fmla="*/ 1221659 h 1467084"/>
              <a:gd name="connsiteX86" fmla="*/ 50006 w 1534150"/>
              <a:gd name="connsiteY86" fmla="*/ 1193084 h 1467084"/>
              <a:gd name="connsiteX87" fmla="*/ 59531 w 1534150"/>
              <a:gd name="connsiteY87" fmla="*/ 1164509 h 1467084"/>
              <a:gd name="connsiteX88" fmla="*/ 71437 w 1534150"/>
              <a:gd name="connsiteY88" fmla="*/ 1147840 h 1467084"/>
              <a:gd name="connsiteX89" fmla="*/ 80962 w 1534150"/>
              <a:gd name="connsiteY89" fmla="*/ 1128790 h 1467084"/>
              <a:gd name="connsiteX90" fmla="*/ 95250 w 1534150"/>
              <a:gd name="connsiteY90" fmla="*/ 1107359 h 1467084"/>
              <a:gd name="connsiteX91" fmla="*/ 107156 w 1534150"/>
              <a:gd name="connsiteY91" fmla="*/ 1083546 h 1467084"/>
              <a:gd name="connsiteX92" fmla="*/ 150018 w 1534150"/>
              <a:gd name="connsiteY92" fmla="*/ 1033540 h 1467084"/>
              <a:gd name="connsiteX93" fmla="*/ 190500 w 1534150"/>
              <a:gd name="connsiteY93" fmla="*/ 964484 h 1467084"/>
              <a:gd name="connsiteX94" fmla="*/ 207168 w 1534150"/>
              <a:gd name="connsiteY94" fmla="*/ 935909 h 1467084"/>
              <a:gd name="connsiteX95" fmla="*/ 223837 w 1534150"/>
              <a:gd name="connsiteY95" fmla="*/ 916859 h 1467084"/>
              <a:gd name="connsiteX96" fmla="*/ 242887 w 1534150"/>
              <a:gd name="connsiteY96" fmla="*/ 885903 h 1467084"/>
              <a:gd name="connsiteX97" fmla="*/ 273843 w 1534150"/>
              <a:gd name="connsiteY97" fmla="*/ 852565 h 1467084"/>
              <a:gd name="connsiteX98" fmla="*/ 297656 w 1534150"/>
              <a:gd name="connsiteY98" fmla="*/ 823990 h 1467084"/>
              <a:gd name="connsiteX99" fmla="*/ 314325 w 1534150"/>
              <a:gd name="connsiteY99" fmla="*/ 807321 h 1467084"/>
              <a:gd name="connsiteX100" fmla="*/ 323850 w 1534150"/>
              <a:gd name="connsiteY100" fmla="*/ 793034 h 1467084"/>
              <a:gd name="connsiteX101" fmla="*/ 342899 w 1534150"/>
              <a:gd name="connsiteY101" fmla="*/ 731122 h 1467084"/>
              <a:gd name="connsiteX102" fmla="*/ 333375 w 1534150"/>
              <a:gd name="connsiteY102" fmla="*/ 631108 h 1467084"/>
              <a:gd name="connsiteX103" fmla="*/ 254793 w 1534150"/>
              <a:gd name="connsiteY103" fmla="*/ 228677 h 1467084"/>
              <a:gd name="connsiteX104" fmla="*/ 378618 w 1534150"/>
              <a:gd name="connsiteY104" fmla="*/ 0 h 1467084"/>
              <a:gd name="connsiteX105" fmla="*/ 447675 w 1534150"/>
              <a:gd name="connsiteY105" fmla="*/ 133351 h 1467084"/>
              <a:gd name="connsiteX106" fmla="*/ 535780 w 1534150"/>
              <a:gd name="connsiteY106" fmla="*/ 328690 h 1467084"/>
              <a:gd name="connsiteX107" fmla="*/ 621506 w 1534150"/>
              <a:gd name="connsiteY107" fmla="*/ 485853 h 1467084"/>
              <a:gd name="connsiteX108" fmla="*/ 685799 w 1534150"/>
              <a:gd name="connsiteY108" fmla="*/ 576339 h 1467084"/>
              <a:gd name="connsiteX109" fmla="*/ 804862 w 1534150"/>
              <a:gd name="connsiteY109" fmla="*/ 664447 h 1467084"/>
              <a:gd name="connsiteX110" fmla="*/ 1021556 w 1534150"/>
              <a:gd name="connsiteY110" fmla="*/ 671590 h 1467084"/>
              <a:gd name="connsiteX111" fmla="*/ 1085850 w 1534150"/>
              <a:gd name="connsiteY111" fmla="*/ 681115 h 1467084"/>
              <a:gd name="connsiteX112" fmla="*/ 1109662 w 1534150"/>
              <a:gd name="connsiteY112" fmla="*/ 685878 h 1467084"/>
              <a:gd name="connsiteX113" fmla="*/ 1138237 w 1534150"/>
              <a:gd name="connsiteY113" fmla="*/ 693021 h 1467084"/>
              <a:gd name="connsiteX114" fmla="*/ 1164431 w 1534150"/>
              <a:gd name="connsiteY114" fmla="*/ 697784 h 1467084"/>
              <a:gd name="connsiteX115" fmla="*/ 1185862 w 1534150"/>
              <a:gd name="connsiteY115" fmla="*/ 707309 h 1467084"/>
              <a:gd name="connsiteX116" fmla="*/ 1247775 w 1534150"/>
              <a:gd name="connsiteY116" fmla="*/ 728740 h 1467084"/>
              <a:gd name="connsiteX117" fmla="*/ 1302543 w 1534150"/>
              <a:gd name="connsiteY117" fmla="*/ 752553 h 1467084"/>
              <a:gd name="connsiteX118" fmla="*/ 1352550 w 1534150"/>
              <a:gd name="connsiteY118" fmla="*/ 778746 h 1467084"/>
              <a:gd name="connsiteX119" fmla="*/ 1395412 w 1534150"/>
              <a:gd name="connsiteY119" fmla="*/ 797796 h 1467084"/>
              <a:gd name="connsiteX120" fmla="*/ 1412081 w 1534150"/>
              <a:gd name="connsiteY120" fmla="*/ 804940 h 1467084"/>
              <a:gd name="connsiteX121" fmla="*/ 1426368 w 1534150"/>
              <a:gd name="connsiteY121" fmla="*/ 812084 h 1467084"/>
              <a:gd name="connsiteX122" fmla="*/ 1447800 w 1534150"/>
              <a:gd name="connsiteY122" fmla="*/ 821609 h 1467084"/>
              <a:gd name="connsiteX123" fmla="*/ 1466850 w 1534150"/>
              <a:gd name="connsiteY123" fmla="*/ 838278 h 1467084"/>
              <a:gd name="connsiteX124" fmla="*/ 1490662 w 1534150"/>
              <a:gd name="connsiteY124" fmla="*/ 854946 h 1467084"/>
              <a:gd name="connsiteX125" fmla="*/ 1495425 w 1534150"/>
              <a:gd name="connsiteY125" fmla="*/ 862090 h 1467084"/>
              <a:gd name="connsiteX126" fmla="*/ 1516856 w 1534150"/>
              <a:gd name="connsiteY126" fmla="*/ 878759 h 1467084"/>
              <a:gd name="connsiteX127" fmla="*/ 1521618 w 1534150"/>
              <a:gd name="connsiteY127" fmla="*/ 890665 h 1467084"/>
              <a:gd name="connsiteX128" fmla="*/ 1526381 w 1534150"/>
              <a:gd name="connsiteY128" fmla="*/ 900190 h 1467084"/>
              <a:gd name="connsiteX129" fmla="*/ 1528762 w 1534150"/>
              <a:gd name="connsiteY129" fmla="*/ 909715 h 1467084"/>
              <a:gd name="connsiteX130" fmla="*/ 1531143 w 1534150"/>
              <a:gd name="connsiteY130" fmla="*/ 933528 h 1467084"/>
              <a:gd name="connsiteX131" fmla="*/ 1531143 w 1534150"/>
              <a:gd name="connsiteY131" fmla="*/ 964484 h 1467084"/>
              <a:gd name="connsiteX132" fmla="*/ 1512093 w 1534150"/>
              <a:gd name="connsiteY132" fmla="*/ 981153 h 1467084"/>
              <a:gd name="connsiteX133" fmla="*/ 1502568 w 1534150"/>
              <a:gd name="connsiteY133" fmla="*/ 974009 h 1467084"/>
              <a:gd name="connsiteX0" fmla="*/ 1502568 w 1534150"/>
              <a:gd name="connsiteY0" fmla="*/ 974009 h 1467084"/>
              <a:gd name="connsiteX1" fmla="*/ 1490662 w 1534150"/>
              <a:gd name="connsiteY1" fmla="*/ 971628 h 1467084"/>
              <a:gd name="connsiteX2" fmla="*/ 1481137 w 1534150"/>
              <a:gd name="connsiteY2" fmla="*/ 964484 h 1467084"/>
              <a:gd name="connsiteX3" fmla="*/ 1473993 w 1534150"/>
              <a:gd name="connsiteY3" fmla="*/ 962103 h 1467084"/>
              <a:gd name="connsiteX4" fmla="*/ 1464468 w 1534150"/>
              <a:gd name="connsiteY4" fmla="*/ 954959 h 1467084"/>
              <a:gd name="connsiteX5" fmla="*/ 1450181 w 1534150"/>
              <a:gd name="connsiteY5" fmla="*/ 950196 h 1467084"/>
              <a:gd name="connsiteX6" fmla="*/ 1433512 w 1534150"/>
              <a:gd name="connsiteY6" fmla="*/ 943053 h 1467084"/>
              <a:gd name="connsiteX7" fmla="*/ 1419225 w 1534150"/>
              <a:gd name="connsiteY7" fmla="*/ 938290 h 1467084"/>
              <a:gd name="connsiteX8" fmla="*/ 1412081 w 1534150"/>
              <a:gd name="connsiteY8" fmla="*/ 935909 h 1467084"/>
              <a:gd name="connsiteX9" fmla="*/ 1402556 w 1534150"/>
              <a:gd name="connsiteY9" fmla="*/ 940672 h 1467084"/>
              <a:gd name="connsiteX10" fmla="*/ 1381125 w 1534150"/>
              <a:gd name="connsiteY10" fmla="*/ 933528 h 1467084"/>
              <a:gd name="connsiteX11" fmla="*/ 1335881 w 1534150"/>
              <a:gd name="connsiteY11" fmla="*/ 924003 h 1467084"/>
              <a:gd name="connsiteX12" fmla="*/ 1321593 w 1534150"/>
              <a:gd name="connsiteY12" fmla="*/ 921621 h 1467084"/>
              <a:gd name="connsiteX13" fmla="*/ 1307306 w 1534150"/>
              <a:gd name="connsiteY13" fmla="*/ 916859 h 1467084"/>
              <a:gd name="connsiteX14" fmla="*/ 1281112 w 1534150"/>
              <a:gd name="connsiteY14" fmla="*/ 919240 h 1467084"/>
              <a:gd name="connsiteX15" fmla="*/ 1266824 w 1534150"/>
              <a:gd name="connsiteY15" fmla="*/ 914478 h 1467084"/>
              <a:gd name="connsiteX16" fmla="*/ 1245394 w 1534150"/>
              <a:gd name="connsiteY16" fmla="*/ 916859 h 1467084"/>
              <a:gd name="connsiteX17" fmla="*/ 1219200 w 1534150"/>
              <a:gd name="connsiteY17" fmla="*/ 909716 h 1467084"/>
              <a:gd name="connsiteX18" fmla="*/ 1190624 w 1534150"/>
              <a:gd name="connsiteY18" fmla="*/ 914478 h 1467084"/>
              <a:gd name="connsiteX19" fmla="*/ 1133474 w 1534150"/>
              <a:gd name="connsiteY19" fmla="*/ 916859 h 1467084"/>
              <a:gd name="connsiteX20" fmla="*/ 1059656 w 1534150"/>
              <a:gd name="connsiteY20" fmla="*/ 909716 h 1467084"/>
              <a:gd name="connsiteX21" fmla="*/ 942974 w 1534150"/>
              <a:gd name="connsiteY21" fmla="*/ 914477 h 1467084"/>
              <a:gd name="connsiteX22" fmla="*/ 876300 w 1534150"/>
              <a:gd name="connsiteY22" fmla="*/ 926384 h 1467084"/>
              <a:gd name="connsiteX23" fmla="*/ 862012 w 1534150"/>
              <a:gd name="connsiteY23" fmla="*/ 926385 h 1467084"/>
              <a:gd name="connsiteX24" fmla="*/ 842962 w 1534150"/>
              <a:gd name="connsiteY24" fmla="*/ 933527 h 1467084"/>
              <a:gd name="connsiteX25" fmla="*/ 828674 w 1534150"/>
              <a:gd name="connsiteY25" fmla="*/ 938289 h 1467084"/>
              <a:gd name="connsiteX26" fmla="*/ 814386 w 1534150"/>
              <a:gd name="connsiteY26" fmla="*/ 940672 h 1467084"/>
              <a:gd name="connsiteX27" fmla="*/ 807243 w 1534150"/>
              <a:gd name="connsiteY27" fmla="*/ 938291 h 1467084"/>
              <a:gd name="connsiteX28" fmla="*/ 792956 w 1534150"/>
              <a:gd name="connsiteY28" fmla="*/ 945434 h 1467084"/>
              <a:gd name="connsiteX29" fmla="*/ 795338 w 1534150"/>
              <a:gd name="connsiteY29" fmla="*/ 945434 h 1467084"/>
              <a:gd name="connsiteX30" fmla="*/ 781050 w 1534150"/>
              <a:gd name="connsiteY30" fmla="*/ 947816 h 1467084"/>
              <a:gd name="connsiteX31" fmla="*/ 759618 w 1534150"/>
              <a:gd name="connsiteY31" fmla="*/ 959721 h 1467084"/>
              <a:gd name="connsiteX32" fmla="*/ 752475 w 1534150"/>
              <a:gd name="connsiteY32" fmla="*/ 957340 h 1467084"/>
              <a:gd name="connsiteX33" fmla="*/ 762000 w 1534150"/>
              <a:gd name="connsiteY33" fmla="*/ 952577 h 1467084"/>
              <a:gd name="connsiteX34" fmla="*/ 707232 w 1534150"/>
              <a:gd name="connsiteY34" fmla="*/ 964484 h 1467084"/>
              <a:gd name="connsiteX35" fmla="*/ 726280 w 1534150"/>
              <a:gd name="connsiteY35" fmla="*/ 959720 h 1467084"/>
              <a:gd name="connsiteX36" fmla="*/ 692943 w 1534150"/>
              <a:gd name="connsiteY36" fmla="*/ 971629 h 1467084"/>
              <a:gd name="connsiteX37" fmla="*/ 666750 w 1534150"/>
              <a:gd name="connsiteY37" fmla="*/ 988296 h 1467084"/>
              <a:gd name="connsiteX38" fmla="*/ 616741 w 1534150"/>
              <a:gd name="connsiteY38" fmla="*/ 1002586 h 1467084"/>
              <a:gd name="connsiteX39" fmla="*/ 588168 w 1534150"/>
              <a:gd name="connsiteY39" fmla="*/ 1014490 h 1467084"/>
              <a:gd name="connsiteX40" fmla="*/ 581025 w 1534150"/>
              <a:gd name="connsiteY40" fmla="*/ 1019253 h 1467084"/>
              <a:gd name="connsiteX41" fmla="*/ 571499 w 1534150"/>
              <a:gd name="connsiteY41" fmla="*/ 1016872 h 1467084"/>
              <a:gd name="connsiteX42" fmla="*/ 614362 w 1534150"/>
              <a:gd name="connsiteY42" fmla="*/ 1000203 h 1467084"/>
              <a:gd name="connsiteX43" fmla="*/ 640556 w 1534150"/>
              <a:gd name="connsiteY43" fmla="*/ 995441 h 1467084"/>
              <a:gd name="connsiteX44" fmla="*/ 550068 w 1534150"/>
              <a:gd name="connsiteY44" fmla="*/ 1035921 h 1467084"/>
              <a:gd name="connsiteX45" fmla="*/ 531019 w 1534150"/>
              <a:gd name="connsiteY45" fmla="*/ 1040684 h 1467084"/>
              <a:gd name="connsiteX46" fmla="*/ 519112 w 1534150"/>
              <a:gd name="connsiteY46" fmla="*/ 1050209 h 1467084"/>
              <a:gd name="connsiteX47" fmla="*/ 509587 w 1534150"/>
              <a:gd name="connsiteY47" fmla="*/ 1057353 h 1467084"/>
              <a:gd name="connsiteX48" fmla="*/ 492918 w 1534150"/>
              <a:gd name="connsiteY48" fmla="*/ 1069259 h 1467084"/>
              <a:gd name="connsiteX49" fmla="*/ 476249 w 1534150"/>
              <a:gd name="connsiteY49" fmla="*/ 1078784 h 1467084"/>
              <a:gd name="connsiteX50" fmla="*/ 442912 w 1534150"/>
              <a:gd name="connsiteY50" fmla="*/ 1097834 h 1467084"/>
              <a:gd name="connsiteX51" fmla="*/ 433388 w 1534150"/>
              <a:gd name="connsiteY51" fmla="*/ 1102596 h 1467084"/>
              <a:gd name="connsiteX52" fmla="*/ 454819 w 1534150"/>
              <a:gd name="connsiteY52" fmla="*/ 1088309 h 1467084"/>
              <a:gd name="connsiteX53" fmla="*/ 409574 w 1534150"/>
              <a:gd name="connsiteY53" fmla="*/ 1121647 h 1467084"/>
              <a:gd name="connsiteX54" fmla="*/ 402431 w 1534150"/>
              <a:gd name="connsiteY54" fmla="*/ 1131171 h 1467084"/>
              <a:gd name="connsiteX55" fmla="*/ 388143 w 1534150"/>
              <a:gd name="connsiteY55" fmla="*/ 1135934 h 1467084"/>
              <a:gd name="connsiteX56" fmla="*/ 366712 w 1534150"/>
              <a:gd name="connsiteY56" fmla="*/ 1150221 h 1467084"/>
              <a:gd name="connsiteX57" fmla="*/ 352424 w 1534150"/>
              <a:gd name="connsiteY57" fmla="*/ 1162127 h 1467084"/>
              <a:gd name="connsiteX58" fmla="*/ 338137 w 1534150"/>
              <a:gd name="connsiteY58" fmla="*/ 1176415 h 1467084"/>
              <a:gd name="connsiteX59" fmla="*/ 335756 w 1534150"/>
              <a:gd name="connsiteY59" fmla="*/ 1193083 h 1467084"/>
              <a:gd name="connsiteX60" fmla="*/ 316705 w 1534150"/>
              <a:gd name="connsiteY60" fmla="*/ 1197846 h 1467084"/>
              <a:gd name="connsiteX61" fmla="*/ 302418 w 1534150"/>
              <a:gd name="connsiteY61" fmla="*/ 1209753 h 1467084"/>
              <a:gd name="connsiteX62" fmla="*/ 285749 w 1534150"/>
              <a:gd name="connsiteY62" fmla="*/ 1221659 h 1467084"/>
              <a:gd name="connsiteX63" fmla="*/ 276225 w 1534150"/>
              <a:gd name="connsiteY63" fmla="*/ 1247853 h 1467084"/>
              <a:gd name="connsiteX64" fmla="*/ 264318 w 1534150"/>
              <a:gd name="connsiteY64" fmla="*/ 1269284 h 1467084"/>
              <a:gd name="connsiteX65" fmla="*/ 254793 w 1534150"/>
              <a:gd name="connsiteY65" fmla="*/ 1276428 h 1467084"/>
              <a:gd name="connsiteX66" fmla="*/ 242887 w 1534150"/>
              <a:gd name="connsiteY66" fmla="*/ 1293096 h 1467084"/>
              <a:gd name="connsiteX67" fmla="*/ 226218 w 1534150"/>
              <a:gd name="connsiteY67" fmla="*/ 1312146 h 1467084"/>
              <a:gd name="connsiteX68" fmla="*/ 211931 w 1534150"/>
              <a:gd name="connsiteY68" fmla="*/ 1316909 h 1467084"/>
              <a:gd name="connsiteX69" fmla="*/ 202406 w 1534150"/>
              <a:gd name="connsiteY69" fmla="*/ 1335959 h 1467084"/>
              <a:gd name="connsiteX70" fmla="*/ 202406 w 1534150"/>
              <a:gd name="connsiteY70" fmla="*/ 1335960 h 1467084"/>
              <a:gd name="connsiteX71" fmla="*/ 183355 w 1534150"/>
              <a:gd name="connsiteY71" fmla="*/ 1355009 h 1467084"/>
              <a:gd name="connsiteX72" fmla="*/ 171449 w 1534150"/>
              <a:gd name="connsiteY72" fmla="*/ 1376440 h 1467084"/>
              <a:gd name="connsiteX73" fmla="*/ 154781 w 1534150"/>
              <a:gd name="connsiteY73" fmla="*/ 1397872 h 1467084"/>
              <a:gd name="connsiteX74" fmla="*/ 138112 w 1534150"/>
              <a:gd name="connsiteY74" fmla="*/ 1416921 h 1467084"/>
              <a:gd name="connsiteX75" fmla="*/ 123824 w 1534150"/>
              <a:gd name="connsiteY75" fmla="*/ 1431209 h 1467084"/>
              <a:gd name="connsiteX76" fmla="*/ 104775 w 1534150"/>
              <a:gd name="connsiteY76" fmla="*/ 1466928 h 1467084"/>
              <a:gd name="connsiteX77" fmla="*/ 59531 w 1534150"/>
              <a:gd name="connsiteY77" fmla="*/ 1445496 h 1467084"/>
              <a:gd name="connsiteX78" fmla="*/ 33337 w 1534150"/>
              <a:gd name="connsiteY78" fmla="*/ 1443115 h 1467084"/>
              <a:gd name="connsiteX79" fmla="*/ 26193 w 1534150"/>
              <a:gd name="connsiteY79" fmla="*/ 1431209 h 1467084"/>
              <a:gd name="connsiteX80" fmla="*/ 19050 w 1534150"/>
              <a:gd name="connsiteY80" fmla="*/ 1421684 h 1467084"/>
              <a:gd name="connsiteX81" fmla="*/ 4762 w 1534150"/>
              <a:gd name="connsiteY81" fmla="*/ 1381203 h 1467084"/>
              <a:gd name="connsiteX82" fmla="*/ 0 w 1534150"/>
              <a:gd name="connsiteY82" fmla="*/ 1359771 h 1467084"/>
              <a:gd name="connsiteX83" fmla="*/ 2381 w 1534150"/>
              <a:gd name="connsiteY83" fmla="*/ 1321671 h 1467084"/>
              <a:gd name="connsiteX84" fmla="*/ 4762 w 1534150"/>
              <a:gd name="connsiteY84" fmla="*/ 1302621 h 1467084"/>
              <a:gd name="connsiteX85" fmla="*/ 38100 w 1534150"/>
              <a:gd name="connsiteY85" fmla="*/ 1221659 h 1467084"/>
              <a:gd name="connsiteX86" fmla="*/ 50006 w 1534150"/>
              <a:gd name="connsiteY86" fmla="*/ 1193084 h 1467084"/>
              <a:gd name="connsiteX87" fmla="*/ 59531 w 1534150"/>
              <a:gd name="connsiteY87" fmla="*/ 1164509 h 1467084"/>
              <a:gd name="connsiteX88" fmla="*/ 71437 w 1534150"/>
              <a:gd name="connsiteY88" fmla="*/ 1147840 h 1467084"/>
              <a:gd name="connsiteX89" fmla="*/ 80962 w 1534150"/>
              <a:gd name="connsiteY89" fmla="*/ 1128790 h 1467084"/>
              <a:gd name="connsiteX90" fmla="*/ 95250 w 1534150"/>
              <a:gd name="connsiteY90" fmla="*/ 1107359 h 1467084"/>
              <a:gd name="connsiteX91" fmla="*/ 107156 w 1534150"/>
              <a:gd name="connsiteY91" fmla="*/ 1083546 h 1467084"/>
              <a:gd name="connsiteX92" fmla="*/ 150018 w 1534150"/>
              <a:gd name="connsiteY92" fmla="*/ 1033540 h 1467084"/>
              <a:gd name="connsiteX93" fmla="*/ 190500 w 1534150"/>
              <a:gd name="connsiteY93" fmla="*/ 964484 h 1467084"/>
              <a:gd name="connsiteX94" fmla="*/ 207168 w 1534150"/>
              <a:gd name="connsiteY94" fmla="*/ 935909 h 1467084"/>
              <a:gd name="connsiteX95" fmla="*/ 223837 w 1534150"/>
              <a:gd name="connsiteY95" fmla="*/ 916859 h 1467084"/>
              <a:gd name="connsiteX96" fmla="*/ 242887 w 1534150"/>
              <a:gd name="connsiteY96" fmla="*/ 885903 h 1467084"/>
              <a:gd name="connsiteX97" fmla="*/ 273843 w 1534150"/>
              <a:gd name="connsiteY97" fmla="*/ 852565 h 1467084"/>
              <a:gd name="connsiteX98" fmla="*/ 297656 w 1534150"/>
              <a:gd name="connsiteY98" fmla="*/ 823990 h 1467084"/>
              <a:gd name="connsiteX99" fmla="*/ 314325 w 1534150"/>
              <a:gd name="connsiteY99" fmla="*/ 807321 h 1467084"/>
              <a:gd name="connsiteX100" fmla="*/ 323850 w 1534150"/>
              <a:gd name="connsiteY100" fmla="*/ 793034 h 1467084"/>
              <a:gd name="connsiteX101" fmla="*/ 342899 w 1534150"/>
              <a:gd name="connsiteY101" fmla="*/ 731122 h 1467084"/>
              <a:gd name="connsiteX102" fmla="*/ 333375 w 1534150"/>
              <a:gd name="connsiteY102" fmla="*/ 631108 h 1467084"/>
              <a:gd name="connsiteX103" fmla="*/ 254793 w 1534150"/>
              <a:gd name="connsiteY103" fmla="*/ 228677 h 1467084"/>
              <a:gd name="connsiteX104" fmla="*/ 378618 w 1534150"/>
              <a:gd name="connsiteY104" fmla="*/ 0 h 1467084"/>
              <a:gd name="connsiteX105" fmla="*/ 447675 w 1534150"/>
              <a:gd name="connsiteY105" fmla="*/ 133351 h 1467084"/>
              <a:gd name="connsiteX106" fmla="*/ 535780 w 1534150"/>
              <a:gd name="connsiteY106" fmla="*/ 328690 h 1467084"/>
              <a:gd name="connsiteX107" fmla="*/ 621506 w 1534150"/>
              <a:gd name="connsiteY107" fmla="*/ 485853 h 1467084"/>
              <a:gd name="connsiteX108" fmla="*/ 685799 w 1534150"/>
              <a:gd name="connsiteY108" fmla="*/ 576339 h 1467084"/>
              <a:gd name="connsiteX109" fmla="*/ 804862 w 1534150"/>
              <a:gd name="connsiteY109" fmla="*/ 664447 h 1467084"/>
              <a:gd name="connsiteX110" fmla="*/ 1021556 w 1534150"/>
              <a:gd name="connsiteY110" fmla="*/ 671590 h 1467084"/>
              <a:gd name="connsiteX111" fmla="*/ 1085850 w 1534150"/>
              <a:gd name="connsiteY111" fmla="*/ 681115 h 1467084"/>
              <a:gd name="connsiteX112" fmla="*/ 1109662 w 1534150"/>
              <a:gd name="connsiteY112" fmla="*/ 685878 h 1467084"/>
              <a:gd name="connsiteX113" fmla="*/ 1138237 w 1534150"/>
              <a:gd name="connsiteY113" fmla="*/ 693021 h 1467084"/>
              <a:gd name="connsiteX114" fmla="*/ 1164431 w 1534150"/>
              <a:gd name="connsiteY114" fmla="*/ 697784 h 1467084"/>
              <a:gd name="connsiteX115" fmla="*/ 1185862 w 1534150"/>
              <a:gd name="connsiteY115" fmla="*/ 707309 h 1467084"/>
              <a:gd name="connsiteX116" fmla="*/ 1247775 w 1534150"/>
              <a:gd name="connsiteY116" fmla="*/ 728740 h 1467084"/>
              <a:gd name="connsiteX117" fmla="*/ 1302543 w 1534150"/>
              <a:gd name="connsiteY117" fmla="*/ 752553 h 1467084"/>
              <a:gd name="connsiteX118" fmla="*/ 1352550 w 1534150"/>
              <a:gd name="connsiteY118" fmla="*/ 778746 h 1467084"/>
              <a:gd name="connsiteX119" fmla="*/ 1395412 w 1534150"/>
              <a:gd name="connsiteY119" fmla="*/ 797796 h 1467084"/>
              <a:gd name="connsiteX120" fmla="*/ 1412081 w 1534150"/>
              <a:gd name="connsiteY120" fmla="*/ 804940 h 1467084"/>
              <a:gd name="connsiteX121" fmla="*/ 1426368 w 1534150"/>
              <a:gd name="connsiteY121" fmla="*/ 812084 h 1467084"/>
              <a:gd name="connsiteX122" fmla="*/ 1447800 w 1534150"/>
              <a:gd name="connsiteY122" fmla="*/ 821609 h 1467084"/>
              <a:gd name="connsiteX123" fmla="*/ 1466850 w 1534150"/>
              <a:gd name="connsiteY123" fmla="*/ 838278 h 1467084"/>
              <a:gd name="connsiteX124" fmla="*/ 1490662 w 1534150"/>
              <a:gd name="connsiteY124" fmla="*/ 854946 h 1467084"/>
              <a:gd name="connsiteX125" fmla="*/ 1495425 w 1534150"/>
              <a:gd name="connsiteY125" fmla="*/ 862090 h 1467084"/>
              <a:gd name="connsiteX126" fmla="*/ 1516856 w 1534150"/>
              <a:gd name="connsiteY126" fmla="*/ 878759 h 1467084"/>
              <a:gd name="connsiteX127" fmla="*/ 1521618 w 1534150"/>
              <a:gd name="connsiteY127" fmla="*/ 890665 h 1467084"/>
              <a:gd name="connsiteX128" fmla="*/ 1526381 w 1534150"/>
              <a:gd name="connsiteY128" fmla="*/ 900190 h 1467084"/>
              <a:gd name="connsiteX129" fmla="*/ 1528762 w 1534150"/>
              <a:gd name="connsiteY129" fmla="*/ 909715 h 1467084"/>
              <a:gd name="connsiteX130" fmla="*/ 1531143 w 1534150"/>
              <a:gd name="connsiteY130" fmla="*/ 933528 h 1467084"/>
              <a:gd name="connsiteX131" fmla="*/ 1531143 w 1534150"/>
              <a:gd name="connsiteY131" fmla="*/ 964484 h 1467084"/>
              <a:gd name="connsiteX132" fmla="*/ 1512093 w 1534150"/>
              <a:gd name="connsiteY132" fmla="*/ 981153 h 1467084"/>
              <a:gd name="connsiteX133" fmla="*/ 1502568 w 1534150"/>
              <a:gd name="connsiteY133" fmla="*/ 974009 h 1467084"/>
              <a:gd name="connsiteX0" fmla="*/ 1502568 w 1534150"/>
              <a:gd name="connsiteY0" fmla="*/ 974009 h 1467084"/>
              <a:gd name="connsiteX1" fmla="*/ 1490662 w 1534150"/>
              <a:gd name="connsiteY1" fmla="*/ 971628 h 1467084"/>
              <a:gd name="connsiteX2" fmla="*/ 1481137 w 1534150"/>
              <a:gd name="connsiteY2" fmla="*/ 964484 h 1467084"/>
              <a:gd name="connsiteX3" fmla="*/ 1473993 w 1534150"/>
              <a:gd name="connsiteY3" fmla="*/ 962103 h 1467084"/>
              <a:gd name="connsiteX4" fmla="*/ 1464468 w 1534150"/>
              <a:gd name="connsiteY4" fmla="*/ 954959 h 1467084"/>
              <a:gd name="connsiteX5" fmla="*/ 1450181 w 1534150"/>
              <a:gd name="connsiteY5" fmla="*/ 950196 h 1467084"/>
              <a:gd name="connsiteX6" fmla="*/ 1433512 w 1534150"/>
              <a:gd name="connsiteY6" fmla="*/ 943053 h 1467084"/>
              <a:gd name="connsiteX7" fmla="*/ 1419225 w 1534150"/>
              <a:gd name="connsiteY7" fmla="*/ 938290 h 1467084"/>
              <a:gd name="connsiteX8" fmla="*/ 1412081 w 1534150"/>
              <a:gd name="connsiteY8" fmla="*/ 935909 h 1467084"/>
              <a:gd name="connsiteX9" fmla="*/ 1402556 w 1534150"/>
              <a:gd name="connsiteY9" fmla="*/ 940672 h 1467084"/>
              <a:gd name="connsiteX10" fmla="*/ 1381125 w 1534150"/>
              <a:gd name="connsiteY10" fmla="*/ 933528 h 1467084"/>
              <a:gd name="connsiteX11" fmla="*/ 1335881 w 1534150"/>
              <a:gd name="connsiteY11" fmla="*/ 924003 h 1467084"/>
              <a:gd name="connsiteX12" fmla="*/ 1321593 w 1534150"/>
              <a:gd name="connsiteY12" fmla="*/ 921621 h 1467084"/>
              <a:gd name="connsiteX13" fmla="*/ 1307306 w 1534150"/>
              <a:gd name="connsiteY13" fmla="*/ 916859 h 1467084"/>
              <a:gd name="connsiteX14" fmla="*/ 1281112 w 1534150"/>
              <a:gd name="connsiteY14" fmla="*/ 919240 h 1467084"/>
              <a:gd name="connsiteX15" fmla="*/ 1266824 w 1534150"/>
              <a:gd name="connsiteY15" fmla="*/ 914478 h 1467084"/>
              <a:gd name="connsiteX16" fmla="*/ 1245394 w 1534150"/>
              <a:gd name="connsiteY16" fmla="*/ 916859 h 1467084"/>
              <a:gd name="connsiteX17" fmla="*/ 1219200 w 1534150"/>
              <a:gd name="connsiteY17" fmla="*/ 909716 h 1467084"/>
              <a:gd name="connsiteX18" fmla="*/ 1190624 w 1534150"/>
              <a:gd name="connsiteY18" fmla="*/ 914478 h 1467084"/>
              <a:gd name="connsiteX19" fmla="*/ 1133474 w 1534150"/>
              <a:gd name="connsiteY19" fmla="*/ 916859 h 1467084"/>
              <a:gd name="connsiteX20" fmla="*/ 1059656 w 1534150"/>
              <a:gd name="connsiteY20" fmla="*/ 909716 h 1467084"/>
              <a:gd name="connsiteX21" fmla="*/ 942974 w 1534150"/>
              <a:gd name="connsiteY21" fmla="*/ 914477 h 1467084"/>
              <a:gd name="connsiteX22" fmla="*/ 876300 w 1534150"/>
              <a:gd name="connsiteY22" fmla="*/ 926384 h 1467084"/>
              <a:gd name="connsiteX23" fmla="*/ 862012 w 1534150"/>
              <a:gd name="connsiteY23" fmla="*/ 926385 h 1467084"/>
              <a:gd name="connsiteX24" fmla="*/ 842962 w 1534150"/>
              <a:gd name="connsiteY24" fmla="*/ 933527 h 1467084"/>
              <a:gd name="connsiteX25" fmla="*/ 828674 w 1534150"/>
              <a:gd name="connsiteY25" fmla="*/ 938289 h 1467084"/>
              <a:gd name="connsiteX26" fmla="*/ 814386 w 1534150"/>
              <a:gd name="connsiteY26" fmla="*/ 940672 h 1467084"/>
              <a:gd name="connsiteX27" fmla="*/ 807243 w 1534150"/>
              <a:gd name="connsiteY27" fmla="*/ 938291 h 1467084"/>
              <a:gd name="connsiteX28" fmla="*/ 792956 w 1534150"/>
              <a:gd name="connsiteY28" fmla="*/ 945434 h 1467084"/>
              <a:gd name="connsiteX29" fmla="*/ 795338 w 1534150"/>
              <a:gd name="connsiteY29" fmla="*/ 945434 h 1467084"/>
              <a:gd name="connsiteX30" fmla="*/ 781050 w 1534150"/>
              <a:gd name="connsiteY30" fmla="*/ 947816 h 1467084"/>
              <a:gd name="connsiteX31" fmla="*/ 759618 w 1534150"/>
              <a:gd name="connsiteY31" fmla="*/ 959721 h 1467084"/>
              <a:gd name="connsiteX32" fmla="*/ 752475 w 1534150"/>
              <a:gd name="connsiteY32" fmla="*/ 957340 h 1467084"/>
              <a:gd name="connsiteX33" fmla="*/ 762000 w 1534150"/>
              <a:gd name="connsiteY33" fmla="*/ 952577 h 1467084"/>
              <a:gd name="connsiteX34" fmla="*/ 707232 w 1534150"/>
              <a:gd name="connsiteY34" fmla="*/ 964484 h 1467084"/>
              <a:gd name="connsiteX35" fmla="*/ 726280 w 1534150"/>
              <a:gd name="connsiteY35" fmla="*/ 959720 h 1467084"/>
              <a:gd name="connsiteX36" fmla="*/ 692943 w 1534150"/>
              <a:gd name="connsiteY36" fmla="*/ 971629 h 1467084"/>
              <a:gd name="connsiteX37" fmla="*/ 666750 w 1534150"/>
              <a:gd name="connsiteY37" fmla="*/ 988296 h 1467084"/>
              <a:gd name="connsiteX38" fmla="*/ 616741 w 1534150"/>
              <a:gd name="connsiteY38" fmla="*/ 1002586 h 1467084"/>
              <a:gd name="connsiteX39" fmla="*/ 588168 w 1534150"/>
              <a:gd name="connsiteY39" fmla="*/ 1014490 h 1467084"/>
              <a:gd name="connsiteX40" fmla="*/ 581025 w 1534150"/>
              <a:gd name="connsiteY40" fmla="*/ 1019253 h 1467084"/>
              <a:gd name="connsiteX41" fmla="*/ 571499 w 1534150"/>
              <a:gd name="connsiteY41" fmla="*/ 1016872 h 1467084"/>
              <a:gd name="connsiteX42" fmla="*/ 614362 w 1534150"/>
              <a:gd name="connsiteY42" fmla="*/ 1000203 h 1467084"/>
              <a:gd name="connsiteX43" fmla="*/ 640556 w 1534150"/>
              <a:gd name="connsiteY43" fmla="*/ 995441 h 1467084"/>
              <a:gd name="connsiteX44" fmla="*/ 550068 w 1534150"/>
              <a:gd name="connsiteY44" fmla="*/ 1035921 h 1467084"/>
              <a:gd name="connsiteX45" fmla="*/ 531019 w 1534150"/>
              <a:gd name="connsiteY45" fmla="*/ 1040684 h 1467084"/>
              <a:gd name="connsiteX46" fmla="*/ 519112 w 1534150"/>
              <a:gd name="connsiteY46" fmla="*/ 1050209 h 1467084"/>
              <a:gd name="connsiteX47" fmla="*/ 509587 w 1534150"/>
              <a:gd name="connsiteY47" fmla="*/ 1057353 h 1467084"/>
              <a:gd name="connsiteX48" fmla="*/ 492918 w 1534150"/>
              <a:gd name="connsiteY48" fmla="*/ 1069259 h 1467084"/>
              <a:gd name="connsiteX49" fmla="*/ 476249 w 1534150"/>
              <a:gd name="connsiteY49" fmla="*/ 1078784 h 1467084"/>
              <a:gd name="connsiteX50" fmla="*/ 442912 w 1534150"/>
              <a:gd name="connsiteY50" fmla="*/ 1097834 h 1467084"/>
              <a:gd name="connsiteX51" fmla="*/ 433388 w 1534150"/>
              <a:gd name="connsiteY51" fmla="*/ 1102596 h 1467084"/>
              <a:gd name="connsiteX52" fmla="*/ 454819 w 1534150"/>
              <a:gd name="connsiteY52" fmla="*/ 1088309 h 1467084"/>
              <a:gd name="connsiteX53" fmla="*/ 409574 w 1534150"/>
              <a:gd name="connsiteY53" fmla="*/ 1121647 h 1467084"/>
              <a:gd name="connsiteX54" fmla="*/ 402431 w 1534150"/>
              <a:gd name="connsiteY54" fmla="*/ 1131171 h 1467084"/>
              <a:gd name="connsiteX55" fmla="*/ 388143 w 1534150"/>
              <a:gd name="connsiteY55" fmla="*/ 1135934 h 1467084"/>
              <a:gd name="connsiteX56" fmla="*/ 366712 w 1534150"/>
              <a:gd name="connsiteY56" fmla="*/ 1150221 h 1467084"/>
              <a:gd name="connsiteX57" fmla="*/ 352424 w 1534150"/>
              <a:gd name="connsiteY57" fmla="*/ 1162127 h 1467084"/>
              <a:gd name="connsiteX58" fmla="*/ 338137 w 1534150"/>
              <a:gd name="connsiteY58" fmla="*/ 1176415 h 1467084"/>
              <a:gd name="connsiteX59" fmla="*/ 335756 w 1534150"/>
              <a:gd name="connsiteY59" fmla="*/ 1193083 h 1467084"/>
              <a:gd name="connsiteX60" fmla="*/ 316705 w 1534150"/>
              <a:gd name="connsiteY60" fmla="*/ 1197846 h 1467084"/>
              <a:gd name="connsiteX61" fmla="*/ 302418 w 1534150"/>
              <a:gd name="connsiteY61" fmla="*/ 1209753 h 1467084"/>
              <a:gd name="connsiteX62" fmla="*/ 285749 w 1534150"/>
              <a:gd name="connsiteY62" fmla="*/ 1221659 h 1467084"/>
              <a:gd name="connsiteX63" fmla="*/ 276225 w 1534150"/>
              <a:gd name="connsiteY63" fmla="*/ 1247853 h 1467084"/>
              <a:gd name="connsiteX64" fmla="*/ 264318 w 1534150"/>
              <a:gd name="connsiteY64" fmla="*/ 1269284 h 1467084"/>
              <a:gd name="connsiteX65" fmla="*/ 254793 w 1534150"/>
              <a:gd name="connsiteY65" fmla="*/ 1276428 h 1467084"/>
              <a:gd name="connsiteX66" fmla="*/ 242887 w 1534150"/>
              <a:gd name="connsiteY66" fmla="*/ 1293096 h 1467084"/>
              <a:gd name="connsiteX67" fmla="*/ 226218 w 1534150"/>
              <a:gd name="connsiteY67" fmla="*/ 1312146 h 1467084"/>
              <a:gd name="connsiteX68" fmla="*/ 211931 w 1534150"/>
              <a:gd name="connsiteY68" fmla="*/ 1316909 h 1467084"/>
              <a:gd name="connsiteX69" fmla="*/ 202406 w 1534150"/>
              <a:gd name="connsiteY69" fmla="*/ 1335959 h 1467084"/>
              <a:gd name="connsiteX70" fmla="*/ 202406 w 1534150"/>
              <a:gd name="connsiteY70" fmla="*/ 1335960 h 1467084"/>
              <a:gd name="connsiteX71" fmla="*/ 183355 w 1534150"/>
              <a:gd name="connsiteY71" fmla="*/ 1355009 h 1467084"/>
              <a:gd name="connsiteX72" fmla="*/ 171449 w 1534150"/>
              <a:gd name="connsiteY72" fmla="*/ 1376440 h 1467084"/>
              <a:gd name="connsiteX73" fmla="*/ 154781 w 1534150"/>
              <a:gd name="connsiteY73" fmla="*/ 1397872 h 1467084"/>
              <a:gd name="connsiteX74" fmla="*/ 138112 w 1534150"/>
              <a:gd name="connsiteY74" fmla="*/ 1416921 h 1467084"/>
              <a:gd name="connsiteX75" fmla="*/ 123824 w 1534150"/>
              <a:gd name="connsiteY75" fmla="*/ 1431209 h 1467084"/>
              <a:gd name="connsiteX76" fmla="*/ 104775 w 1534150"/>
              <a:gd name="connsiteY76" fmla="*/ 1466928 h 1467084"/>
              <a:gd name="connsiteX77" fmla="*/ 59531 w 1534150"/>
              <a:gd name="connsiteY77" fmla="*/ 1445496 h 1467084"/>
              <a:gd name="connsiteX78" fmla="*/ 33337 w 1534150"/>
              <a:gd name="connsiteY78" fmla="*/ 1443115 h 1467084"/>
              <a:gd name="connsiteX79" fmla="*/ 26193 w 1534150"/>
              <a:gd name="connsiteY79" fmla="*/ 1431209 h 1467084"/>
              <a:gd name="connsiteX80" fmla="*/ 19050 w 1534150"/>
              <a:gd name="connsiteY80" fmla="*/ 1421684 h 1467084"/>
              <a:gd name="connsiteX81" fmla="*/ 4762 w 1534150"/>
              <a:gd name="connsiteY81" fmla="*/ 1381203 h 1467084"/>
              <a:gd name="connsiteX82" fmla="*/ 0 w 1534150"/>
              <a:gd name="connsiteY82" fmla="*/ 1359771 h 1467084"/>
              <a:gd name="connsiteX83" fmla="*/ 2381 w 1534150"/>
              <a:gd name="connsiteY83" fmla="*/ 1321671 h 1467084"/>
              <a:gd name="connsiteX84" fmla="*/ 4762 w 1534150"/>
              <a:gd name="connsiteY84" fmla="*/ 1302621 h 1467084"/>
              <a:gd name="connsiteX85" fmla="*/ 38100 w 1534150"/>
              <a:gd name="connsiteY85" fmla="*/ 1221659 h 1467084"/>
              <a:gd name="connsiteX86" fmla="*/ 50006 w 1534150"/>
              <a:gd name="connsiteY86" fmla="*/ 1193084 h 1467084"/>
              <a:gd name="connsiteX87" fmla="*/ 59531 w 1534150"/>
              <a:gd name="connsiteY87" fmla="*/ 1164509 h 1467084"/>
              <a:gd name="connsiteX88" fmla="*/ 71437 w 1534150"/>
              <a:gd name="connsiteY88" fmla="*/ 1147840 h 1467084"/>
              <a:gd name="connsiteX89" fmla="*/ 80962 w 1534150"/>
              <a:gd name="connsiteY89" fmla="*/ 1128790 h 1467084"/>
              <a:gd name="connsiteX90" fmla="*/ 95250 w 1534150"/>
              <a:gd name="connsiteY90" fmla="*/ 1107359 h 1467084"/>
              <a:gd name="connsiteX91" fmla="*/ 107156 w 1534150"/>
              <a:gd name="connsiteY91" fmla="*/ 1083546 h 1467084"/>
              <a:gd name="connsiteX92" fmla="*/ 150018 w 1534150"/>
              <a:gd name="connsiteY92" fmla="*/ 1033540 h 1467084"/>
              <a:gd name="connsiteX93" fmla="*/ 190500 w 1534150"/>
              <a:gd name="connsiteY93" fmla="*/ 964484 h 1467084"/>
              <a:gd name="connsiteX94" fmla="*/ 207168 w 1534150"/>
              <a:gd name="connsiteY94" fmla="*/ 935909 h 1467084"/>
              <a:gd name="connsiteX95" fmla="*/ 223837 w 1534150"/>
              <a:gd name="connsiteY95" fmla="*/ 916859 h 1467084"/>
              <a:gd name="connsiteX96" fmla="*/ 242887 w 1534150"/>
              <a:gd name="connsiteY96" fmla="*/ 885903 h 1467084"/>
              <a:gd name="connsiteX97" fmla="*/ 273843 w 1534150"/>
              <a:gd name="connsiteY97" fmla="*/ 852565 h 1467084"/>
              <a:gd name="connsiteX98" fmla="*/ 297656 w 1534150"/>
              <a:gd name="connsiteY98" fmla="*/ 823990 h 1467084"/>
              <a:gd name="connsiteX99" fmla="*/ 314325 w 1534150"/>
              <a:gd name="connsiteY99" fmla="*/ 807321 h 1467084"/>
              <a:gd name="connsiteX100" fmla="*/ 323850 w 1534150"/>
              <a:gd name="connsiteY100" fmla="*/ 793034 h 1467084"/>
              <a:gd name="connsiteX101" fmla="*/ 342899 w 1534150"/>
              <a:gd name="connsiteY101" fmla="*/ 731122 h 1467084"/>
              <a:gd name="connsiteX102" fmla="*/ 333375 w 1534150"/>
              <a:gd name="connsiteY102" fmla="*/ 631108 h 1467084"/>
              <a:gd name="connsiteX103" fmla="*/ 254793 w 1534150"/>
              <a:gd name="connsiteY103" fmla="*/ 228677 h 1467084"/>
              <a:gd name="connsiteX104" fmla="*/ 378618 w 1534150"/>
              <a:gd name="connsiteY104" fmla="*/ 0 h 1467084"/>
              <a:gd name="connsiteX105" fmla="*/ 447675 w 1534150"/>
              <a:gd name="connsiteY105" fmla="*/ 133351 h 1467084"/>
              <a:gd name="connsiteX106" fmla="*/ 535780 w 1534150"/>
              <a:gd name="connsiteY106" fmla="*/ 328690 h 1467084"/>
              <a:gd name="connsiteX107" fmla="*/ 621506 w 1534150"/>
              <a:gd name="connsiteY107" fmla="*/ 485853 h 1467084"/>
              <a:gd name="connsiteX108" fmla="*/ 685799 w 1534150"/>
              <a:gd name="connsiteY108" fmla="*/ 576339 h 1467084"/>
              <a:gd name="connsiteX109" fmla="*/ 804862 w 1534150"/>
              <a:gd name="connsiteY109" fmla="*/ 664447 h 1467084"/>
              <a:gd name="connsiteX110" fmla="*/ 1021556 w 1534150"/>
              <a:gd name="connsiteY110" fmla="*/ 671590 h 1467084"/>
              <a:gd name="connsiteX111" fmla="*/ 1085850 w 1534150"/>
              <a:gd name="connsiteY111" fmla="*/ 681115 h 1467084"/>
              <a:gd name="connsiteX112" fmla="*/ 1109662 w 1534150"/>
              <a:gd name="connsiteY112" fmla="*/ 685878 h 1467084"/>
              <a:gd name="connsiteX113" fmla="*/ 1138237 w 1534150"/>
              <a:gd name="connsiteY113" fmla="*/ 693021 h 1467084"/>
              <a:gd name="connsiteX114" fmla="*/ 1164431 w 1534150"/>
              <a:gd name="connsiteY114" fmla="*/ 697784 h 1467084"/>
              <a:gd name="connsiteX115" fmla="*/ 1185862 w 1534150"/>
              <a:gd name="connsiteY115" fmla="*/ 707309 h 1467084"/>
              <a:gd name="connsiteX116" fmla="*/ 1247775 w 1534150"/>
              <a:gd name="connsiteY116" fmla="*/ 728740 h 1467084"/>
              <a:gd name="connsiteX117" fmla="*/ 1302543 w 1534150"/>
              <a:gd name="connsiteY117" fmla="*/ 752553 h 1467084"/>
              <a:gd name="connsiteX118" fmla="*/ 1352550 w 1534150"/>
              <a:gd name="connsiteY118" fmla="*/ 778746 h 1467084"/>
              <a:gd name="connsiteX119" fmla="*/ 1395412 w 1534150"/>
              <a:gd name="connsiteY119" fmla="*/ 797796 h 1467084"/>
              <a:gd name="connsiteX120" fmla="*/ 1412081 w 1534150"/>
              <a:gd name="connsiteY120" fmla="*/ 804940 h 1467084"/>
              <a:gd name="connsiteX121" fmla="*/ 1426368 w 1534150"/>
              <a:gd name="connsiteY121" fmla="*/ 812084 h 1467084"/>
              <a:gd name="connsiteX122" fmla="*/ 1447800 w 1534150"/>
              <a:gd name="connsiteY122" fmla="*/ 821609 h 1467084"/>
              <a:gd name="connsiteX123" fmla="*/ 1466850 w 1534150"/>
              <a:gd name="connsiteY123" fmla="*/ 838278 h 1467084"/>
              <a:gd name="connsiteX124" fmla="*/ 1490662 w 1534150"/>
              <a:gd name="connsiteY124" fmla="*/ 854946 h 1467084"/>
              <a:gd name="connsiteX125" fmla="*/ 1495425 w 1534150"/>
              <a:gd name="connsiteY125" fmla="*/ 862090 h 1467084"/>
              <a:gd name="connsiteX126" fmla="*/ 1516856 w 1534150"/>
              <a:gd name="connsiteY126" fmla="*/ 878759 h 1467084"/>
              <a:gd name="connsiteX127" fmla="*/ 1521618 w 1534150"/>
              <a:gd name="connsiteY127" fmla="*/ 890665 h 1467084"/>
              <a:gd name="connsiteX128" fmla="*/ 1526381 w 1534150"/>
              <a:gd name="connsiteY128" fmla="*/ 900190 h 1467084"/>
              <a:gd name="connsiteX129" fmla="*/ 1528762 w 1534150"/>
              <a:gd name="connsiteY129" fmla="*/ 909715 h 1467084"/>
              <a:gd name="connsiteX130" fmla="*/ 1531143 w 1534150"/>
              <a:gd name="connsiteY130" fmla="*/ 933528 h 1467084"/>
              <a:gd name="connsiteX131" fmla="*/ 1531143 w 1534150"/>
              <a:gd name="connsiteY131" fmla="*/ 964484 h 1467084"/>
              <a:gd name="connsiteX132" fmla="*/ 1512093 w 1534150"/>
              <a:gd name="connsiteY132" fmla="*/ 981153 h 1467084"/>
              <a:gd name="connsiteX133" fmla="*/ 1502568 w 1534150"/>
              <a:gd name="connsiteY133" fmla="*/ 974009 h 1467084"/>
              <a:gd name="connsiteX0" fmla="*/ 1502568 w 1534150"/>
              <a:gd name="connsiteY0" fmla="*/ 990183 h 1483258"/>
              <a:gd name="connsiteX1" fmla="*/ 1490662 w 1534150"/>
              <a:gd name="connsiteY1" fmla="*/ 987802 h 1483258"/>
              <a:gd name="connsiteX2" fmla="*/ 1481137 w 1534150"/>
              <a:gd name="connsiteY2" fmla="*/ 980658 h 1483258"/>
              <a:gd name="connsiteX3" fmla="*/ 1473993 w 1534150"/>
              <a:gd name="connsiteY3" fmla="*/ 978277 h 1483258"/>
              <a:gd name="connsiteX4" fmla="*/ 1464468 w 1534150"/>
              <a:gd name="connsiteY4" fmla="*/ 971133 h 1483258"/>
              <a:gd name="connsiteX5" fmla="*/ 1450181 w 1534150"/>
              <a:gd name="connsiteY5" fmla="*/ 966370 h 1483258"/>
              <a:gd name="connsiteX6" fmla="*/ 1433512 w 1534150"/>
              <a:gd name="connsiteY6" fmla="*/ 959227 h 1483258"/>
              <a:gd name="connsiteX7" fmla="*/ 1419225 w 1534150"/>
              <a:gd name="connsiteY7" fmla="*/ 954464 h 1483258"/>
              <a:gd name="connsiteX8" fmla="*/ 1412081 w 1534150"/>
              <a:gd name="connsiteY8" fmla="*/ 952083 h 1483258"/>
              <a:gd name="connsiteX9" fmla="*/ 1402556 w 1534150"/>
              <a:gd name="connsiteY9" fmla="*/ 956846 h 1483258"/>
              <a:gd name="connsiteX10" fmla="*/ 1381125 w 1534150"/>
              <a:gd name="connsiteY10" fmla="*/ 949702 h 1483258"/>
              <a:gd name="connsiteX11" fmla="*/ 1335881 w 1534150"/>
              <a:gd name="connsiteY11" fmla="*/ 940177 h 1483258"/>
              <a:gd name="connsiteX12" fmla="*/ 1321593 w 1534150"/>
              <a:gd name="connsiteY12" fmla="*/ 937795 h 1483258"/>
              <a:gd name="connsiteX13" fmla="*/ 1307306 w 1534150"/>
              <a:gd name="connsiteY13" fmla="*/ 933033 h 1483258"/>
              <a:gd name="connsiteX14" fmla="*/ 1281112 w 1534150"/>
              <a:gd name="connsiteY14" fmla="*/ 935414 h 1483258"/>
              <a:gd name="connsiteX15" fmla="*/ 1266824 w 1534150"/>
              <a:gd name="connsiteY15" fmla="*/ 930652 h 1483258"/>
              <a:gd name="connsiteX16" fmla="*/ 1245394 w 1534150"/>
              <a:gd name="connsiteY16" fmla="*/ 933033 h 1483258"/>
              <a:gd name="connsiteX17" fmla="*/ 1219200 w 1534150"/>
              <a:gd name="connsiteY17" fmla="*/ 925890 h 1483258"/>
              <a:gd name="connsiteX18" fmla="*/ 1190624 w 1534150"/>
              <a:gd name="connsiteY18" fmla="*/ 930652 h 1483258"/>
              <a:gd name="connsiteX19" fmla="*/ 1133474 w 1534150"/>
              <a:gd name="connsiteY19" fmla="*/ 933033 h 1483258"/>
              <a:gd name="connsiteX20" fmla="*/ 1059656 w 1534150"/>
              <a:gd name="connsiteY20" fmla="*/ 925890 h 1483258"/>
              <a:gd name="connsiteX21" fmla="*/ 942974 w 1534150"/>
              <a:gd name="connsiteY21" fmla="*/ 930651 h 1483258"/>
              <a:gd name="connsiteX22" fmla="*/ 876300 w 1534150"/>
              <a:gd name="connsiteY22" fmla="*/ 942558 h 1483258"/>
              <a:gd name="connsiteX23" fmla="*/ 862012 w 1534150"/>
              <a:gd name="connsiteY23" fmla="*/ 942559 h 1483258"/>
              <a:gd name="connsiteX24" fmla="*/ 842962 w 1534150"/>
              <a:gd name="connsiteY24" fmla="*/ 949701 h 1483258"/>
              <a:gd name="connsiteX25" fmla="*/ 828674 w 1534150"/>
              <a:gd name="connsiteY25" fmla="*/ 954463 h 1483258"/>
              <a:gd name="connsiteX26" fmla="*/ 814386 w 1534150"/>
              <a:gd name="connsiteY26" fmla="*/ 956846 h 1483258"/>
              <a:gd name="connsiteX27" fmla="*/ 807243 w 1534150"/>
              <a:gd name="connsiteY27" fmla="*/ 954465 h 1483258"/>
              <a:gd name="connsiteX28" fmla="*/ 792956 w 1534150"/>
              <a:gd name="connsiteY28" fmla="*/ 961608 h 1483258"/>
              <a:gd name="connsiteX29" fmla="*/ 795338 w 1534150"/>
              <a:gd name="connsiteY29" fmla="*/ 961608 h 1483258"/>
              <a:gd name="connsiteX30" fmla="*/ 781050 w 1534150"/>
              <a:gd name="connsiteY30" fmla="*/ 963990 h 1483258"/>
              <a:gd name="connsiteX31" fmla="*/ 759618 w 1534150"/>
              <a:gd name="connsiteY31" fmla="*/ 975895 h 1483258"/>
              <a:gd name="connsiteX32" fmla="*/ 752475 w 1534150"/>
              <a:gd name="connsiteY32" fmla="*/ 973514 h 1483258"/>
              <a:gd name="connsiteX33" fmla="*/ 762000 w 1534150"/>
              <a:gd name="connsiteY33" fmla="*/ 968751 h 1483258"/>
              <a:gd name="connsiteX34" fmla="*/ 707232 w 1534150"/>
              <a:gd name="connsiteY34" fmla="*/ 980658 h 1483258"/>
              <a:gd name="connsiteX35" fmla="*/ 726280 w 1534150"/>
              <a:gd name="connsiteY35" fmla="*/ 975894 h 1483258"/>
              <a:gd name="connsiteX36" fmla="*/ 692943 w 1534150"/>
              <a:gd name="connsiteY36" fmla="*/ 987803 h 1483258"/>
              <a:gd name="connsiteX37" fmla="*/ 666750 w 1534150"/>
              <a:gd name="connsiteY37" fmla="*/ 1004470 h 1483258"/>
              <a:gd name="connsiteX38" fmla="*/ 616741 w 1534150"/>
              <a:gd name="connsiteY38" fmla="*/ 1018760 h 1483258"/>
              <a:gd name="connsiteX39" fmla="*/ 588168 w 1534150"/>
              <a:gd name="connsiteY39" fmla="*/ 1030664 h 1483258"/>
              <a:gd name="connsiteX40" fmla="*/ 581025 w 1534150"/>
              <a:gd name="connsiteY40" fmla="*/ 1035427 h 1483258"/>
              <a:gd name="connsiteX41" fmla="*/ 571499 w 1534150"/>
              <a:gd name="connsiteY41" fmla="*/ 1033046 h 1483258"/>
              <a:gd name="connsiteX42" fmla="*/ 614362 w 1534150"/>
              <a:gd name="connsiteY42" fmla="*/ 1016377 h 1483258"/>
              <a:gd name="connsiteX43" fmla="*/ 640556 w 1534150"/>
              <a:gd name="connsiteY43" fmla="*/ 1011615 h 1483258"/>
              <a:gd name="connsiteX44" fmla="*/ 550068 w 1534150"/>
              <a:gd name="connsiteY44" fmla="*/ 1052095 h 1483258"/>
              <a:gd name="connsiteX45" fmla="*/ 531019 w 1534150"/>
              <a:gd name="connsiteY45" fmla="*/ 1056858 h 1483258"/>
              <a:gd name="connsiteX46" fmla="*/ 519112 w 1534150"/>
              <a:gd name="connsiteY46" fmla="*/ 1066383 h 1483258"/>
              <a:gd name="connsiteX47" fmla="*/ 509587 w 1534150"/>
              <a:gd name="connsiteY47" fmla="*/ 1073527 h 1483258"/>
              <a:gd name="connsiteX48" fmla="*/ 492918 w 1534150"/>
              <a:gd name="connsiteY48" fmla="*/ 1085433 h 1483258"/>
              <a:gd name="connsiteX49" fmla="*/ 476249 w 1534150"/>
              <a:gd name="connsiteY49" fmla="*/ 1094958 h 1483258"/>
              <a:gd name="connsiteX50" fmla="*/ 442912 w 1534150"/>
              <a:gd name="connsiteY50" fmla="*/ 1114008 h 1483258"/>
              <a:gd name="connsiteX51" fmla="*/ 433388 w 1534150"/>
              <a:gd name="connsiteY51" fmla="*/ 1118770 h 1483258"/>
              <a:gd name="connsiteX52" fmla="*/ 454819 w 1534150"/>
              <a:gd name="connsiteY52" fmla="*/ 1104483 h 1483258"/>
              <a:gd name="connsiteX53" fmla="*/ 409574 w 1534150"/>
              <a:gd name="connsiteY53" fmla="*/ 1137821 h 1483258"/>
              <a:gd name="connsiteX54" fmla="*/ 402431 w 1534150"/>
              <a:gd name="connsiteY54" fmla="*/ 1147345 h 1483258"/>
              <a:gd name="connsiteX55" fmla="*/ 388143 w 1534150"/>
              <a:gd name="connsiteY55" fmla="*/ 1152108 h 1483258"/>
              <a:gd name="connsiteX56" fmla="*/ 366712 w 1534150"/>
              <a:gd name="connsiteY56" fmla="*/ 1166395 h 1483258"/>
              <a:gd name="connsiteX57" fmla="*/ 352424 w 1534150"/>
              <a:gd name="connsiteY57" fmla="*/ 1178301 h 1483258"/>
              <a:gd name="connsiteX58" fmla="*/ 338137 w 1534150"/>
              <a:gd name="connsiteY58" fmla="*/ 1192589 h 1483258"/>
              <a:gd name="connsiteX59" fmla="*/ 335756 w 1534150"/>
              <a:gd name="connsiteY59" fmla="*/ 1209257 h 1483258"/>
              <a:gd name="connsiteX60" fmla="*/ 316705 w 1534150"/>
              <a:gd name="connsiteY60" fmla="*/ 1214020 h 1483258"/>
              <a:gd name="connsiteX61" fmla="*/ 302418 w 1534150"/>
              <a:gd name="connsiteY61" fmla="*/ 1225927 h 1483258"/>
              <a:gd name="connsiteX62" fmla="*/ 285749 w 1534150"/>
              <a:gd name="connsiteY62" fmla="*/ 1237833 h 1483258"/>
              <a:gd name="connsiteX63" fmla="*/ 276225 w 1534150"/>
              <a:gd name="connsiteY63" fmla="*/ 1264027 h 1483258"/>
              <a:gd name="connsiteX64" fmla="*/ 264318 w 1534150"/>
              <a:gd name="connsiteY64" fmla="*/ 1285458 h 1483258"/>
              <a:gd name="connsiteX65" fmla="*/ 254793 w 1534150"/>
              <a:gd name="connsiteY65" fmla="*/ 1292602 h 1483258"/>
              <a:gd name="connsiteX66" fmla="*/ 242887 w 1534150"/>
              <a:gd name="connsiteY66" fmla="*/ 1309270 h 1483258"/>
              <a:gd name="connsiteX67" fmla="*/ 226218 w 1534150"/>
              <a:gd name="connsiteY67" fmla="*/ 1328320 h 1483258"/>
              <a:gd name="connsiteX68" fmla="*/ 211931 w 1534150"/>
              <a:gd name="connsiteY68" fmla="*/ 1333083 h 1483258"/>
              <a:gd name="connsiteX69" fmla="*/ 202406 w 1534150"/>
              <a:gd name="connsiteY69" fmla="*/ 1352133 h 1483258"/>
              <a:gd name="connsiteX70" fmla="*/ 202406 w 1534150"/>
              <a:gd name="connsiteY70" fmla="*/ 1352134 h 1483258"/>
              <a:gd name="connsiteX71" fmla="*/ 183355 w 1534150"/>
              <a:gd name="connsiteY71" fmla="*/ 1371183 h 1483258"/>
              <a:gd name="connsiteX72" fmla="*/ 171449 w 1534150"/>
              <a:gd name="connsiteY72" fmla="*/ 1392614 h 1483258"/>
              <a:gd name="connsiteX73" fmla="*/ 154781 w 1534150"/>
              <a:gd name="connsiteY73" fmla="*/ 1414046 h 1483258"/>
              <a:gd name="connsiteX74" fmla="*/ 138112 w 1534150"/>
              <a:gd name="connsiteY74" fmla="*/ 1433095 h 1483258"/>
              <a:gd name="connsiteX75" fmla="*/ 123824 w 1534150"/>
              <a:gd name="connsiteY75" fmla="*/ 1447383 h 1483258"/>
              <a:gd name="connsiteX76" fmla="*/ 104775 w 1534150"/>
              <a:gd name="connsiteY76" fmla="*/ 1483102 h 1483258"/>
              <a:gd name="connsiteX77" fmla="*/ 59531 w 1534150"/>
              <a:gd name="connsiteY77" fmla="*/ 1461670 h 1483258"/>
              <a:gd name="connsiteX78" fmla="*/ 33337 w 1534150"/>
              <a:gd name="connsiteY78" fmla="*/ 1459289 h 1483258"/>
              <a:gd name="connsiteX79" fmla="*/ 26193 w 1534150"/>
              <a:gd name="connsiteY79" fmla="*/ 1447383 h 1483258"/>
              <a:gd name="connsiteX80" fmla="*/ 19050 w 1534150"/>
              <a:gd name="connsiteY80" fmla="*/ 1437858 h 1483258"/>
              <a:gd name="connsiteX81" fmla="*/ 4762 w 1534150"/>
              <a:gd name="connsiteY81" fmla="*/ 1397377 h 1483258"/>
              <a:gd name="connsiteX82" fmla="*/ 0 w 1534150"/>
              <a:gd name="connsiteY82" fmla="*/ 1375945 h 1483258"/>
              <a:gd name="connsiteX83" fmla="*/ 2381 w 1534150"/>
              <a:gd name="connsiteY83" fmla="*/ 1337845 h 1483258"/>
              <a:gd name="connsiteX84" fmla="*/ 4762 w 1534150"/>
              <a:gd name="connsiteY84" fmla="*/ 1318795 h 1483258"/>
              <a:gd name="connsiteX85" fmla="*/ 38100 w 1534150"/>
              <a:gd name="connsiteY85" fmla="*/ 1237833 h 1483258"/>
              <a:gd name="connsiteX86" fmla="*/ 50006 w 1534150"/>
              <a:gd name="connsiteY86" fmla="*/ 1209258 h 1483258"/>
              <a:gd name="connsiteX87" fmla="*/ 59531 w 1534150"/>
              <a:gd name="connsiteY87" fmla="*/ 1180683 h 1483258"/>
              <a:gd name="connsiteX88" fmla="*/ 71437 w 1534150"/>
              <a:gd name="connsiteY88" fmla="*/ 1164014 h 1483258"/>
              <a:gd name="connsiteX89" fmla="*/ 80962 w 1534150"/>
              <a:gd name="connsiteY89" fmla="*/ 1144964 h 1483258"/>
              <a:gd name="connsiteX90" fmla="*/ 95250 w 1534150"/>
              <a:gd name="connsiteY90" fmla="*/ 1123533 h 1483258"/>
              <a:gd name="connsiteX91" fmla="*/ 107156 w 1534150"/>
              <a:gd name="connsiteY91" fmla="*/ 1099720 h 1483258"/>
              <a:gd name="connsiteX92" fmla="*/ 150018 w 1534150"/>
              <a:gd name="connsiteY92" fmla="*/ 1049714 h 1483258"/>
              <a:gd name="connsiteX93" fmla="*/ 190500 w 1534150"/>
              <a:gd name="connsiteY93" fmla="*/ 980658 h 1483258"/>
              <a:gd name="connsiteX94" fmla="*/ 207168 w 1534150"/>
              <a:gd name="connsiteY94" fmla="*/ 952083 h 1483258"/>
              <a:gd name="connsiteX95" fmla="*/ 223837 w 1534150"/>
              <a:gd name="connsiteY95" fmla="*/ 933033 h 1483258"/>
              <a:gd name="connsiteX96" fmla="*/ 242887 w 1534150"/>
              <a:gd name="connsiteY96" fmla="*/ 902077 h 1483258"/>
              <a:gd name="connsiteX97" fmla="*/ 273843 w 1534150"/>
              <a:gd name="connsiteY97" fmla="*/ 868739 h 1483258"/>
              <a:gd name="connsiteX98" fmla="*/ 297656 w 1534150"/>
              <a:gd name="connsiteY98" fmla="*/ 840164 h 1483258"/>
              <a:gd name="connsiteX99" fmla="*/ 314325 w 1534150"/>
              <a:gd name="connsiteY99" fmla="*/ 823495 h 1483258"/>
              <a:gd name="connsiteX100" fmla="*/ 323850 w 1534150"/>
              <a:gd name="connsiteY100" fmla="*/ 809208 h 1483258"/>
              <a:gd name="connsiteX101" fmla="*/ 342899 w 1534150"/>
              <a:gd name="connsiteY101" fmla="*/ 747296 h 1483258"/>
              <a:gd name="connsiteX102" fmla="*/ 333375 w 1534150"/>
              <a:gd name="connsiteY102" fmla="*/ 647282 h 1483258"/>
              <a:gd name="connsiteX103" fmla="*/ 254793 w 1534150"/>
              <a:gd name="connsiteY103" fmla="*/ 244851 h 1483258"/>
              <a:gd name="connsiteX104" fmla="*/ 128587 w 1534150"/>
              <a:gd name="connsiteY104" fmla="*/ 18556 h 1483258"/>
              <a:gd name="connsiteX105" fmla="*/ 378618 w 1534150"/>
              <a:gd name="connsiteY105" fmla="*/ 16174 h 1483258"/>
              <a:gd name="connsiteX106" fmla="*/ 447675 w 1534150"/>
              <a:gd name="connsiteY106" fmla="*/ 149525 h 1483258"/>
              <a:gd name="connsiteX107" fmla="*/ 535780 w 1534150"/>
              <a:gd name="connsiteY107" fmla="*/ 344864 h 1483258"/>
              <a:gd name="connsiteX108" fmla="*/ 621506 w 1534150"/>
              <a:gd name="connsiteY108" fmla="*/ 502027 h 1483258"/>
              <a:gd name="connsiteX109" fmla="*/ 685799 w 1534150"/>
              <a:gd name="connsiteY109" fmla="*/ 592513 h 1483258"/>
              <a:gd name="connsiteX110" fmla="*/ 804862 w 1534150"/>
              <a:gd name="connsiteY110" fmla="*/ 680621 h 1483258"/>
              <a:gd name="connsiteX111" fmla="*/ 1021556 w 1534150"/>
              <a:gd name="connsiteY111" fmla="*/ 687764 h 1483258"/>
              <a:gd name="connsiteX112" fmla="*/ 1085850 w 1534150"/>
              <a:gd name="connsiteY112" fmla="*/ 697289 h 1483258"/>
              <a:gd name="connsiteX113" fmla="*/ 1109662 w 1534150"/>
              <a:gd name="connsiteY113" fmla="*/ 702052 h 1483258"/>
              <a:gd name="connsiteX114" fmla="*/ 1138237 w 1534150"/>
              <a:gd name="connsiteY114" fmla="*/ 709195 h 1483258"/>
              <a:gd name="connsiteX115" fmla="*/ 1164431 w 1534150"/>
              <a:gd name="connsiteY115" fmla="*/ 713958 h 1483258"/>
              <a:gd name="connsiteX116" fmla="*/ 1185862 w 1534150"/>
              <a:gd name="connsiteY116" fmla="*/ 723483 h 1483258"/>
              <a:gd name="connsiteX117" fmla="*/ 1247775 w 1534150"/>
              <a:gd name="connsiteY117" fmla="*/ 744914 h 1483258"/>
              <a:gd name="connsiteX118" fmla="*/ 1302543 w 1534150"/>
              <a:gd name="connsiteY118" fmla="*/ 768727 h 1483258"/>
              <a:gd name="connsiteX119" fmla="*/ 1352550 w 1534150"/>
              <a:gd name="connsiteY119" fmla="*/ 794920 h 1483258"/>
              <a:gd name="connsiteX120" fmla="*/ 1395412 w 1534150"/>
              <a:gd name="connsiteY120" fmla="*/ 813970 h 1483258"/>
              <a:gd name="connsiteX121" fmla="*/ 1412081 w 1534150"/>
              <a:gd name="connsiteY121" fmla="*/ 821114 h 1483258"/>
              <a:gd name="connsiteX122" fmla="*/ 1426368 w 1534150"/>
              <a:gd name="connsiteY122" fmla="*/ 828258 h 1483258"/>
              <a:gd name="connsiteX123" fmla="*/ 1447800 w 1534150"/>
              <a:gd name="connsiteY123" fmla="*/ 837783 h 1483258"/>
              <a:gd name="connsiteX124" fmla="*/ 1466850 w 1534150"/>
              <a:gd name="connsiteY124" fmla="*/ 854452 h 1483258"/>
              <a:gd name="connsiteX125" fmla="*/ 1490662 w 1534150"/>
              <a:gd name="connsiteY125" fmla="*/ 871120 h 1483258"/>
              <a:gd name="connsiteX126" fmla="*/ 1495425 w 1534150"/>
              <a:gd name="connsiteY126" fmla="*/ 878264 h 1483258"/>
              <a:gd name="connsiteX127" fmla="*/ 1516856 w 1534150"/>
              <a:gd name="connsiteY127" fmla="*/ 894933 h 1483258"/>
              <a:gd name="connsiteX128" fmla="*/ 1521618 w 1534150"/>
              <a:gd name="connsiteY128" fmla="*/ 906839 h 1483258"/>
              <a:gd name="connsiteX129" fmla="*/ 1526381 w 1534150"/>
              <a:gd name="connsiteY129" fmla="*/ 916364 h 1483258"/>
              <a:gd name="connsiteX130" fmla="*/ 1528762 w 1534150"/>
              <a:gd name="connsiteY130" fmla="*/ 925889 h 1483258"/>
              <a:gd name="connsiteX131" fmla="*/ 1531143 w 1534150"/>
              <a:gd name="connsiteY131" fmla="*/ 949702 h 1483258"/>
              <a:gd name="connsiteX132" fmla="*/ 1531143 w 1534150"/>
              <a:gd name="connsiteY132" fmla="*/ 980658 h 1483258"/>
              <a:gd name="connsiteX133" fmla="*/ 1512093 w 1534150"/>
              <a:gd name="connsiteY133" fmla="*/ 997327 h 1483258"/>
              <a:gd name="connsiteX134" fmla="*/ 1502568 w 1534150"/>
              <a:gd name="connsiteY134" fmla="*/ 990183 h 1483258"/>
              <a:gd name="connsiteX0" fmla="*/ 1502568 w 1534150"/>
              <a:gd name="connsiteY0" fmla="*/ 990183 h 1483258"/>
              <a:gd name="connsiteX1" fmla="*/ 1490662 w 1534150"/>
              <a:gd name="connsiteY1" fmla="*/ 987802 h 1483258"/>
              <a:gd name="connsiteX2" fmla="*/ 1481137 w 1534150"/>
              <a:gd name="connsiteY2" fmla="*/ 980658 h 1483258"/>
              <a:gd name="connsiteX3" fmla="*/ 1473993 w 1534150"/>
              <a:gd name="connsiteY3" fmla="*/ 978277 h 1483258"/>
              <a:gd name="connsiteX4" fmla="*/ 1464468 w 1534150"/>
              <a:gd name="connsiteY4" fmla="*/ 971133 h 1483258"/>
              <a:gd name="connsiteX5" fmla="*/ 1450181 w 1534150"/>
              <a:gd name="connsiteY5" fmla="*/ 966370 h 1483258"/>
              <a:gd name="connsiteX6" fmla="*/ 1433512 w 1534150"/>
              <a:gd name="connsiteY6" fmla="*/ 959227 h 1483258"/>
              <a:gd name="connsiteX7" fmla="*/ 1419225 w 1534150"/>
              <a:gd name="connsiteY7" fmla="*/ 954464 h 1483258"/>
              <a:gd name="connsiteX8" fmla="*/ 1412081 w 1534150"/>
              <a:gd name="connsiteY8" fmla="*/ 952083 h 1483258"/>
              <a:gd name="connsiteX9" fmla="*/ 1402556 w 1534150"/>
              <a:gd name="connsiteY9" fmla="*/ 956846 h 1483258"/>
              <a:gd name="connsiteX10" fmla="*/ 1381125 w 1534150"/>
              <a:gd name="connsiteY10" fmla="*/ 949702 h 1483258"/>
              <a:gd name="connsiteX11" fmla="*/ 1335881 w 1534150"/>
              <a:gd name="connsiteY11" fmla="*/ 940177 h 1483258"/>
              <a:gd name="connsiteX12" fmla="*/ 1321593 w 1534150"/>
              <a:gd name="connsiteY12" fmla="*/ 937795 h 1483258"/>
              <a:gd name="connsiteX13" fmla="*/ 1307306 w 1534150"/>
              <a:gd name="connsiteY13" fmla="*/ 933033 h 1483258"/>
              <a:gd name="connsiteX14" fmla="*/ 1281112 w 1534150"/>
              <a:gd name="connsiteY14" fmla="*/ 935414 h 1483258"/>
              <a:gd name="connsiteX15" fmla="*/ 1266824 w 1534150"/>
              <a:gd name="connsiteY15" fmla="*/ 930652 h 1483258"/>
              <a:gd name="connsiteX16" fmla="*/ 1245394 w 1534150"/>
              <a:gd name="connsiteY16" fmla="*/ 933033 h 1483258"/>
              <a:gd name="connsiteX17" fmla="*/ 1219200 w 1534150"/>
              <a:gd name="connsiteY17" fmla="*/ 925890 h 1483258"/>
              <a:gd name="connsiteX18" fmla="*/ 1190624 w 1534150"/>
              <a:gd name="connsiteY18" fmla="*/ 930652 h 1483258"/>
              <a:gd name="connsiteX19" fmla="*/ 1133474 w 1534150"/>
              <a:gd name="connsiteY19" fmla="*/ 933033 h 1483258"/>
              <a:gd name="connsiteX20" fmla="*/ 1059656 w 1534150"/>
              <a:gd name="connsiteY20" fmla="*/ 925890 h 1483258"/>
              <a:gd name="connsiteX21" fmla="*/ 942974 w 1534150"/>
              <a:gd name="connsiteY21" fmla="*/ 930651 h 1483258"/>
              <a:gd name="connsiteX22" fmla="*/ 876300 w 1534150"/>
              <a:gd name="connsiteY22" fmla="*/ 942558 h 1483258"/>
              <a:gd name="connsiteX23" fmla="*/ 862012 w 1534150"/>
              <a:gd name="connsiteY23" fmla="*/ 942559 h 1483258"/>
              <a:gd name="connsiteX24" fmla="*/ 842962 w 1534150"/>
              <a:gd name="connsiteY24" fmla="*/ 949701 h 1483258"/>
              <a:gd name="connsiteX25" fmla="*/ 828674 w 1534150"/>
              <a:gd name="connsiteY25" fmla="*/ 954463 h 1483258"/>
              <a:gd name="connsiteX26" fmla="*/ 814386 w 1534150"/>
              <a:gd name="connsiteY26" fmla="*/ 956846 h 1483258"/>
              <a:gd name="connsiteX27" fmla="*/ 807243 w 1534150"/>
              <a:gd name="connsiteY27" fmla="*/ 954465 h 1483258"/>
              <a:gd name="connsiteX28" fmla="*/ 792956 w 1534150"/>
              <a:gd name="connsiteY28" fmla="*/ 961608 h 1483258"/>
              <a:gd name="connsiteX29" fmla="*/ 795338 w 1534150"/>
              <a:gd name="connsiteY29" fmla="*/ 961608 h 1483258"/>
              <a:gd name="connsiteX30" fmla="*/ 781050 w 1534150"/>
              <a:gd name="connsiteY30" fmla="*/ 963990 h 1483258"/>
              <a:gd name="connsiteX31" fmla="*/ 759618 w 1534150"/>
              <a:gd name="connsiteY31" fmla="*/ 975895 h 1483258"/>
              <a:gd name="connsiteX32" fmla="*/ 752475 w 1534150"/>
              <a:gd name="connsiteY32" fmla="*/ 973514 h 1483258"/>
              <a:gd name="connsiteX33" fmla="*/ 762000 w 1534150"/>
              <a:gd name="connsiteY33" fmla="*/ 968751 h 1483258"/>
              <a:gd name="connsiteX34" fmla="*/ 707232 w 1534150"/>
              <a:gd name="connsiteY34" fmla="*/ 980658 h 1483258"/>
              <a:gd name="connsiteX35" fmla="*/ 726280 w 1534150"/>
              <a:gd name="connsiteY35" fmla="*/ 975894 h 1483258"/>
              <a:gd name="connsiteX36" fmla="*/ 692943 w 1534150"/>
              <a:gd name="connsiteY36" fmla="*/ 987803 h 1483258"/>
              <a:gd name="connsiteX37" fmla="*/ 666750 w 1534150"/>
              <a:gd name="connsiteY37" fmla="*/ 1004470 h 1483258"/>
              <a:gd name="connsiteX38" fmla="*/ 616741 w 1534150"/>
              <a:gd name="connsiteY38" fmla="*/ 1018760 h 1483258"/>
              <a:gd name="connsiteX39" fmla="*/ 588168 w 1534150"/>
              <a:gd name="connsiteY39" fmla="*/ 1030664 h 1483258"/>
              <a:gd name="connsiteX40" fmla="*/ 581025 w 1534150"/>
              <a:gd name="connsiteY40" fmla="*/ 1035427 h 1483258"/>
              <a:gd name="connsiteX41" fmla="*/ 571499 w 1534150"/>
              <a:gd name="connsiteY41" fmla="*/ 1033046 h 1483258"/>
              <a:gd name="connsiteX42" fmla="*/ 614362 w 1534150"/>
              <a:gd name="connsiteY42" fmla="*/ 1016377 h 1483258"/>
              <a:gd name="connsiteX43" fmla="*/ 640556 w 1534150"/>
              <a:gd name="connsiteY43" fmla="*/ 1011615 h 1483258"/>
              <a:gd name="connsiteX44" fmla="*/ 550068 w 1534150"/>
              <a:gd name="connsiteY44" fmla="*/ 1052095 h 1483258"/>
              <a:gd name="connsiteX45" fmla="*/ 531019 w 1534150"/>
              <a:gd name="connsiteY45" fmla="*/ 1056858 h 1483258"/>
              <a:gd name="connsiteX46" fmla="*/ 519112 w 1534150"/>
              <a:gd name="connsiteY46" fmla="*/ 1066383 h 1483258"/>
              <a:gd name="connsiteX47" fmla="*/ 509587 w 1534150"/>
              <a:gd name="connsiteY47" fmla="*/ 1073527 h 1483258"/>
              <a:gd name="connsiteX48" fmla="*/ 492918 w 1534150"/>
              <a:gd name="connsiteY48" fmla="*/ 1085433 h 1483258"/>
              <a:gd name="connsiteX49" fmla="*/ 476249 w 1534150"/>
              <a:gd name="connsiteY49" fmla="*/ 1094958 h 1483258"/>
              <a:gd name="connsiteX50" fmla="*/ 442912 w 1534150"/>
              <a:gd name="connsiteY50" fmla="*/ 1114008 h 1483258"/>
              <a:gd name="connsiteX51" fmla="*/ 433388 w 1534150"/>
              <a:gd name="connsiteY51" fmla="*/ 1118770 h 1483258"/>
              <a:gd name="connsiteX52" fmla="*/ 454819 w 1534150"/>
              <a:gd name="connsiteY52" fmla="*/ 1104483 h 1483258"/>
              <a:gd name="connsiteX53" fmla="*/ 409574 w 1534150"/>
              <a:gd name="connsiteY53" fmla="*/ 1137821 h 1483258"/>
              <a:gd name="connsiteX54" fmla="*/ 402431 w 1534150"/>
              <a:gd name="connsiteY54" fmla="*/ 1147345 h 1483258"/>
              <a:gd name="connsiteX55" fmla="*/ 388143 w 1534150"/>
              <a:gd name="connsiteY55" fmla="*/ 1152108 h 1483258"/>
              <a:gd name="connsiteX56" fmla="*/ 366712 w 1534150"/>
              <a:gd name="connsiteY56" fmla="*/ 1166395 h 1483258"/>
              <a:gd name="connsiteX57" fmla="*/ 352424 w 1534150"/>
              <a:gd name="connsiteY57" fmla="*/ 1178301 h 1483258"/>
              <a:gd name="connsiteX58" fmla="*/ 338137 w 1534150"/>
              <a:gd name="connsiteY58" fmla="*/ 1192589 h 1483258"/>
              <a:gd name="connsiteX59" fmla="*/ 335756 w 1534150"/>
              <a:gd name="connsiteY59" fmla="*/ 1209257 h 1483258"/>
              <a:gd name="connsiteX60" fmla="*/ 316705 w 1534150"/>
              <a:gd name="connsiteY60" fmla="*/ 1214020 h 1483258"/>
              <a:gd name="connsiteX61" fmla="*/ 302418 w 1534150"/>
              <a:gd name="connsiteY61" fmla="*/ 1225927 h 1483258"/>
              <a:gd name="connsiteX62" fmla="*/ 285749 w 1534150"/>
              <a:gd name="connsiteY62" fmla="*/ 1237833 h 1483258"/>
              <a:gd name="connsiteX63" fmla="*/ 276225 w 1534150"/>
              <a:gd name="connsiteY63" fmla="*/ 1264027 h 1483258"/>
              <a:gd name="connsiteX64" fmla="*/ 264318 w 1534150"/>
              <a:gd name="connsiteY64" fmla="*/ 1285458 h 1483258"/>
              <a:gd name="connsiteX65" fmla="*/ 254793 w 1534150"/>
              <a:gd name="connsiteY65" fmla="*/ 1292602 h 1483258"/>
              <a:gd name="connsiteX66" fmla="*/ 242887 w 1534150"/>
              <a:gd name="connsiteY66" fmla="*/ 1309270 h 1483258"/>
              <a:gd name="connsiteX67" fmla="*/ 226218 w 1534150"/>
              <a:gd name="connsiteY67" fmla="*/ 1328320 h 1483258"/>
              <a:gd name="connsiteX68" fmla="*/ 211931 w 1534150"/>
              <a:gd name="connsiteY68" fmla="*/ 1333083 h 1483258"/>
              <a:gd name="connsiteX69" fmla="*/ 202406 w 1534150"/>
              <a:gd name="connsiteY69" fmla="*/ 1352133 h 1483258"/>
              <a:gd name="connsiteX70" fmla="*/ 202406 w 1534150"/>
              <a:gd name="connsiteY70" fmla="*/ 1352134 h 1483258"/>
              <a:gd name="connsiteX71" fmla="*/ 183355 w 1534150"/>
              <a:gd name="connsiteY71" fmla="*/ 1371183 h 1483258"/>
              <a:gd name="connsiteX72" fmla="*/ 171449 w 1534150"/>
              <a:gd name="connsiteY72" fmla="*/ 1392614 h 1483258"/>
              <a:gd name="connsiteX73" fmla="*/ 154781 w 1534150"/>
              <a:gd name="connsiteY73" fmla="*/ 1414046 h 1483258"/>
              <a:gd name="connsiteX74" fmla="*/ 138112 w 1534150"/>
              <a:gd name="connsiteY74" fmla="*/ 1433095 h 1483258"/>
              <a:gd name="connsiteX75" fmla="*/ 123824 w 1534150"/>
              <a:gd name="connsiteY75" fmla="*/ 1447383 h 1483258"/>
              <a:gd name="connsiteX76" fmla="*/ 104775 w 1534150"/>
              <a:gd name="connsiteY76" fmla="*/ 1483102 h 1483258"/>
              <a:gd name="connsiteX77" fmla="*/ 59531 w 1534150"/>
              <a:gd name="connsiteY77" fmla="*/ 1461670 h 1483258"/>
              <a:gd name="connsiteX78" fmla="*/ 33337 w 1534150"/>
              <a:gd name="connsiteY78" fmla="*/ 1459289 h 1483258"/>
              <a:gd name="connsiteX79" fmla="*/ 26193 w 1534150"/>
              <a:gd name="connsiteY79" fmla="*/ 1447383 h 1483258"/>
              <a:gd name="connsiteX80" fmla="*/ 19050 w 1534150"/>
              <a:gd name="connsiteY80" fmla="*/ 1437858 h 1483258"/>
              <a:gd name="connsiteX81" fmla="*/ 4762 w 1534150"/>
              <a:gd name="connsiteY81" fmla="*/ 1397377 h 1483258"/>
              <a:gd name="connsiteX82" fmla="*/ 0 w 1534150"/>
              <a:gd name="connsiteY82" fmla="*/ 1375945 h 1483258"/>
              <a:gd name="connsiteX83" fmla="*/ 2381 w 1534150"/>
              <a:gd name="connsiteY83" fmla="*/ 1337845 h 1483258"/>
              <a:gd name="connsiteX84" fmla="*/ 4762 w 1534150"/>
              <a:gd name="connsiteY84" fmla="*/ 1318795 h 1483258"/>
              <a:gd name="connsiteX85" fmla="*/ 38100 w 1534150"/>
              <a:gd name="connsiteY85" fmla="*/ 1237833 h 1483258"/>
              <a:gd name="connsiteX86" fmla="*/ 50006 w 1534150"/>
              <a:gd name="connsiteY86" fmla="*/ 1209258 h 1483258"/>
              <a:gd name="connsiteX87" fmla="*/ 59531 w 1534150"/>
              <a:gd name="connsiteY87" fmla="*/ 1180683 h 1483258"/>
              <a:gd name="connsiteX88" fmla="*/ 71437 w 1534150"/>
              <a:gd name="connsiteY88" fmla="*/ 1164014 h 1483258"/>
              <a:gd name="connsiteX89" fmla="*/ 80962 w 1534150"/>
              <a:gd name="connsiteY89" fmla="*/ 1144964 h 1483258"/>
              <a:gd name="connsiteX90" fmla="*/ 95250 w 1534150"/>
              <a:gd name="connsiteY90" fmla="*/ 1123533 h 1483258"/>
              <a:gd name="connsiteX91" fmla="*/ 107156 w 1534150"/>
              <a:gd name="connsiteY91" fmla="*/ 1099720 h 1483258"/>
              <a:gd name="connsiteX92" fmla="*/ 150018 w 1534150"/>
              <a:gd name="connsiteY92" fmla="*/ 1049714 h 1483258"/>
              <a:gd name="connsiteX93" fmla="*/ 190500 w 1534150"/>
              <a:gd name="connsiteY93" fmla="*/ 980658 h 1483258"/>
              <a:gd name="connsiteX94" fmla="*/ 207168 w 1534150"/>
              <a:gd name="connsiteY94" fmla="*/ 952083 h 1483258"/>
              <a:gd name="connsiteX95" fmla="*/ 223837 w 1534150"/>
              <a:gd name="connsiteY95" fmla="*/ 933033 h 1483258"/>
              <a:gd name="connsiteX96" fmla="*/ 242887 w 1534150"/>
              <a:gd name="connsiteY96" fmla="*/ 902077 h 1483258"/>
              <a:gd name="connsiteX97" fmla="*/ 273843 w 1534150"/>
              <a:gd name="connsiteY97" fmla="*/ 868739 h 1483258"/>
              <a:gd name="connsiteX98" fmla="*/ 297656 w 1534150"/>
              <a:gd name="connsiteY98" fmla="*/ 840164 h 1483258"/>
              <a:gd name="connsiteX99" fmla="*/ 314325 w 1534150"/>
              <a:gd name="connsiteY99" fmla="*/ 823495 h 1483258"/>
              <a:gd name="connsiteX100" fmla="*/ 323850 w 1534150"/>
              <a:gd name="connsiteY100" fmla="*/ 809208 h 1483258"/>
              <a:gd name="connsiteX101" fmla="*/ 342899 w 1534150"/>
              <a:gd name="connsiteY101" fmla="*/ 747296 h 1483258"/>
              <a:gd name="connsiteX102" fmla="*/ 333375 w 1534150"/>
              <a:gd name="connsiteY102" fmla="*/ 647282 h 1483258"/>
              <a:gd name="connsiteX103" fmla="*/ 235743 w 1534150"/>
              <a:gd name="connsiteY103" fmla="*/ 249614 h 1483258"/>
              <a:gd name="connsiteX104" fmla="*/ 128587 w 1534150"/>
              <a:gd name="connsiteY104" fmla="*/ 18556 h 1483258"/>
              <a:gd name="connsiteX105" fmla="*/ 378618 w 1534150"/>
              <a:gd name="connsiteY105" fmla="*/ 16174 h 1483258"/>
              <a:gd name="connsiteX106" fmla="*/ 447675 w 1534150"/>
              <a:gd name="connsiteY106" fmla="*/ 149525 h 1483258"/>
              <a:gd name="connsiteX107" fmla="*/ 535780 w 1534150"/>
              <a:gd name="connsiteY107" fmla="*/ 344864 h 1483258"/>
              <a:gd name="connsiteX108" fmla="*/ 621506 w 1534150"/>
              <a:gd name="connsiteY108" fmla="*/ 502027 h 1483258"/>
              <a:gd name="connsiteX109" fmla="*/ 685799 w 1534150"/>
              <a:gd name="connsiteY109" fmla="*/ 592513 h 1483258"/>
              <a:gd name="connsiteX110" fmla="*/ 804862 w 1534150"/>
              <a:gd name="connsiteY110" fmla="*/ 680621 h 1483258"/>
              <a:gd name="connsiteX111" fmla="*/ 1021556 w 1534150"/>
              <a:gd name="connsiteY111" fmla="*/ 687764 h 1483258"/>
              <a:gd name="connsiteX112" fmla="*/ 1085850 w 1534150"/>
              <a:gd name="connsiteY112" fmla="*/ 697289 h 1483258"/>
              <a:gd name="connsiteX113" fmla="*/ 1109662 w 1534150"/>
              <a:gd name="connsiteY113" fmla="*/ 702052 h 1483258"/>
              <a:gd name="connsiteX114" fmla="*/ 1138237 w 1534150"/>
              <a:gd name="connsiteY114" fmla="*/ 709195 h 1483258"/>
              <a:gd name="connsiteX115" fmla="*/ 1164431 w 1534150"/>
              <a:gd name="connsiteY115" fmla="*/ 713958 h 1483258"/>
              <a:gd name="connsiteX116" fmla="*/ 1185862 w 1534150"/>
              <a:gd name="connsiteY116" fmla="*/ 723483 h 1483258"/>
              <a:gd name="connsiteX117" fmla="*/ 1247775 w 1534150"/>
              <a:gd name="connsiteY117" fmla="*/ 744914 h 1483258"/>
              <a:gd name="connsiteX118" fmla="*/ 1302543 w 1534150"/>
              <a:gd name="connsiteY118" fmla="*/ 768727 h 1483258"/>
              <a:gd name="connsiteX119" fmla="*/ 1352550 w 1534150"/>
              <a:gd name="connsiteY119" fmla="*/ 794920 h 1483258"/>
              <a:gd name="connsiteX120" fmla="*/ 1395412 w 1534150"/>
              <a:gd name="connsiteY120" fmla="*/ 813970 h 1483258"/>
              <a:gd name="connsiteX121" fmla="*/ 1412081 w 1534150"/>
              <a:gd name="connsiteY121" fmla="*/ 821114 h 1483258"/>
              <a:gd name="connsiteX122" fmla="*/ 1426368 w 1534150"/>
              <a:gd name="connsiteY122" fmla="*/ 828258 h 1483258"/>
              <a:gd name="connsiteX123" fmla="*/ 1447800 w 1534150"/>
              <a:gd name="connsiteY123" fmla="*/ 837783 h 1483258"/>
              <a:gd name="connsiteX124" fmla="*/ 1466850 w 1534150"/>
              <a:gd name="connsiteY124" fmla="*/ 854452 h 1483258"/>
              <a:gd name="connsiteX125" fmla="*/ 1490662 w 1534150"/>
              <a:gd name="connsiteY125" fmla="*/ 871120 h 1483258"/>
              <a:gd name="connsiteX126" fmla="*/ 1495425 w 1534150"/>
              <a:gd name="connsiteY126" fmla="*/ 878264 h 1483258"/>
              <a:gd name="connsiteX127" fmla="*/ 1516856 w 1534150"/>
              <a:gd name="connsiteY127" fmla="*/ 894933 h 1483258"/>
              <a:gd name="connsiteX128" fmla="*/ 1521618 w 1534150"/>
              <a:gd name="connsiteY128" fmla="*/ 906839 h 1483258"/>
              <a:gd name="connsiteX129" fmla="*/ 1526381 w 1534150"/>
              <a:gd name="connsiteY129" fmla="*/ 916364 h 1483258"/>
              <a:gd name="connsiteX130" fmla="*/ 1528762 w 1534150"/>
              <a:gd name="connsiteY130" fmla="*/ 925889 h 1483258"/>
              <a:gd name="connsiteX131" fmla="*/ 1531143 w 1534150"/>
              <a:gd name="connsiteY131" fmla="*/ 949702 h 1483258"/>
              <a:gd name="connsiteX132" fmla="*/ 1531143 w 1534150"/>
              <a:gd name="connsiteY132" fmla="*/ 980658 h 1483258"/>
              <a:gd name="connsiteX133" fmla="*/ 1512093 w 1534150"/>
              <a:gd name="connsiteY133" fmla="*/ 997327 h 1483258"/>
              <a:gd name="connsiteX134" fmla="*/ 1502568 w 1534150"/>
              <a:gd name="connsiteY134" fmla="*/ 990183 h 1483258"/>
              <a:gd name="connsiteX0" fmla="*/ 1502568 w 1534150"/>
              <a:gd name="connsiteY0" fmla="*/ 992630 h 1485705"/>
              <a:gd name="connsiteX1" fmla="*/ 1490662 w 1534150"/>
              <a:gd name="connsiteY1" fmla="*/ 990249 h 1485705"/>
              <a:gd name="connsiteX2" fmla="*/ 1481137 w 1534150"/>
              <a:gd name="connsiteY2" fmla="*/ 983105 h 1485705"/>
              <a:gd name="connsiteX3" fmla="*/ 1473993 w 1534150"/>
              <a:gd name="connsiteY3" fmla="*/ 980724 h 1485705"/>
              <a:gd name="connsiteX4" fmla="*/ 1464468 w 1534150"/>
              <a:gd name="connsiteY4" fmla="*/ 973580 h 1485705"/>
              <a:gd name="connsiteX5" fmla="*/ 1450181 w 1534150"/>
              <a:gd name="connsiteY5" fmla="*/ 968817 h 1485705"/>
              <a:gd name="connsiteX6" fmla="*/ 1433512 w 1534150"/>
              <a:gd name="connsiteY6" fmla="*/ 961674 h 1485705"/>
              <a:gd name="connsiteX7" fmla="*/ 1419225 w 1534150"/>
              <a:gd name="connsiteY7" fmla="*/ 956911 h 1485705"/>
              <a:gd name="connsiteX8" fmla="*/ 1412081 w 1534150"/>
              <a:gd name="connsiteY8" fmla="*/ 954530 h 1485705"/>
              <a:gd name="connsiteX9" fmla="*/ 1402556 w 1534150"/>
              <a:gd name="connsiteY9" fmla="*/ 959293 h 1485705"/>
              <a:gd name="connsiteX10" fmla="*/ 1381125 w 1534150"/>
              <a:gd name="connsiteY10" fmla="*/ 952149 h 1485705"/>
              <a:gd name="connsiteX11" fmla="*/ 1335881 w 1534150"/>
              <a:gd name="connsiteY11" fmla="*/ 942624 h 1485705"/>
              <a:gd name="connsiteX12" fmla="*/ 1321593 w 1534150"/>
              <a:gd name="connsiteY12" fmla="*/ 940242 h 1485705"/>
              <a:gd name="connsiteX13" fmla="*/ 1307306 w 1534150"/>
              <a:gd name="connsiteY13" fmla="*/ 935480 h 1485705"/>
              <a:gd name="connsiteX14" fmla="*/ 1281112 w 1534150"/>
              <a:gd name="connsiteY14" fmla="*/ 937861 h 1485705"/>
              <a:gd name="connsiteX15" fmla="*/ 1266824 w 1534150"/>
              <a:gd name="connsiteY15" fmla="*/ 933099 h 1485705"/>
              <a:gd name="connsiteX16" fmla="*/ 1245394 w 1534150"/>
              <a:gd name="connsiteY16" fmla="*/ 935480 h 1485705"/>
              <a:gd name="connsiteX17" fmla="*/ 1219200 w 1534150"/>
              <a:gd name="connsiteY17" fmla="*/ 928337 h 1485705"/>
              <a:gd name="connsiteX18" fmla="*/ 1190624 w 1534150"/>
              <a:gd name="connsiteY18" fmla="*/ 933099 h 1485705"/>
              <a:gd name="connsiteX19" fmla="*/ 1133474 w 1534150"/>
              <a:gd name="connsiteY19" fmla="*/ 935480 h 1485705"/>
              <a:gd name="connsiteX20" fmla="*/ 1059656 w 1534150"/>
              <a:gd name="connsiteY20" fmla="*/ 928337 h 1485705"/>
              <a:gd name="connsiteX21" fmla="*/ 942974 w 1534150"/>
              <a:gd name="connsiteY21" fmla="*/ 933098 h 1485705"/>
              <a:gd name="connsiteX22" fmla="*/ 876300 w 1534150"/>
              <a:gd name="connsiteY22" fmla="*/ 945005 h 1485705"/>
              <a:gd name="connsiteX23" fmla="*/ 862012 w 1534150"/>
              <a:gd name="connsiteY23" fmla="*/ 945006 h 1485705"/>
              <a:gd name="connsiteX24" fmla="*/ 842962 w 1534150"/>
              <a:gd name="connsiteY24" fmla="*/ 952148 h 1485705"/>
              <a:gd name="connsiteX25" fmla="*/ 828674 w 1534150"/>
              <a:gd name="connsiteY25" fmla="*/ 956910 h 1485705"/>
              <a:gd name="connsiteX26" fmla="*/ 814386 w 1534150"/>
              <a:gd name="connsiteY26" fmla="*/ 959293 h 1485705"/>
              <a:gd name="connsiteX27" fmla="*/ 807243 w 1534150"/>
              <a:gd name="connsiteY27" fmla="*/ 956912 h 1485705"/>
              <a:gd name="connsiteX28" fmla="*/ 792956 w 1534150"/>
              <a:gd name="connsiteY28" fmla="*/ 964055 h 1485705"/>
              <a:gd name="connsiteX29" fmla="*/ 795338 w 1534150"/>
              <a:gd name="connsiteY29" fmla="*/ 964055 h 1485705"/>
              <a:gd name="connsiteX30" fmla="*/ 781050 w 1534150"/>
              <a:gd name="connsiteY30" fmla="*/ 966437 h 1485705"/>
              <a:gd name="connsiteX31" fmla="*/ 759618 w 1534150"/>
              <a:gd name="connsiteY31" fmla="*/ 978342 h 1485705"/>
              <a:gd name="connsiteX32" fmla="*/ 752475 w 1534150"/>
              <a:gd name="connsiteY32" fmla="*/ 975961 h 1485705"/>
              <a:gd name="connsiteX33" fmla="*/ 762000 w 1534150"/>
              <a:gd name="connsiteY33" fmla="*/ 971198 h 1485705"/>
              <a:gd name="connsiteX34" fmla="*/ 707232 w 1534150"/>
              <a:gd name="connsiteY34" fmla="*/ 983105 h 1485705"/>
              <a:gd name="connsiteX35" fmla="*/ 726280 w 1534150"/>
              <a:gd name="connsiteY35" fmla="*/ 978341 h 1485705"/>
              <a:gd name="connsiteX36" fmla="*/ 692943 w 1534150"/>
              <a:gd name="connsiteY36" fmla="*/ 990250 h 1485705"/>
              <a:gd name="connsiteX37" fmla="*/ 666750 w 1534150"/>
              <a:gd name="connsiteY37" fmla="*/ 1006917 h 1485705"/>
              <a:gd name="connsiteX38" fmla="*/ 616741 w 1534150"/>
              <a:gd name="connsiteY38" fmla="*/ 1021207 h 1485705"/>
              <a:gd name="connsiteX39" fmla="*/ 588168 w 1534150"/>
              <a:gd name="connsiteY39" fmla="*/ 1033111 h 1485705"/>
              <a:gd name="connsiteX40" fmla="*/ 581025 w 1534150"/>
              <a:gd name="connsiteY40" fmla="*/ 1037874 h 1485705"/>
              <a:gd name="connsiteX41" fmla="*/ 571499 w 1534150"/>
              <a:gd name="connsiteY41" fmla="*/ 1035493 h 1485705"/>
              <a:gd name="connsiteX42" fmla="*/ 614362 w 1534150"/>
              <a:gd name="connsiteY42" fmla="*/ 1018824 h 1485705"/>
              <a:gd name="connsiteX43" fmla="*/ 640556 w 1534150"/>
              <a:gd name="connsiteY43" fmla="*/ 1014062 h 1485705"/>
              <a:gd name="connsiteX44" fmla="*/ 550068 w 1534150"/>
              <a:gd name="connsiteY44" fmla="*/ 1054542 h 1485705"/>
              <a:gd name="connsiteX45" fmla="*/ 531019 w 1534150"/>
              <a:gd name="connsiteY45" fmla="*/ 1059305 h 1485705"/>
              <a:gd name="connsiteX46" fmla="*/ 519112 w 1534150"/>
              <a:gd name="connsiteY46" fmla="*/ 1068830 h 1485705"/>
              <a:gd name="connsiteX47" fmla="*/ 509587 w 1534150"/>
              <a:gd name="connsiteY47" fmla="*/ 1075974 h 1485705"/>
              <a:gd name="connsiteX48" fmla="*/ 492918 w 1534150"/>
              <a:gd name="connsiteY48" fmla="*/ 1087880 h 1485705"/>
              <a:gd name="connsiteX49" fmla="*/ 476249 w 1534150"/>
              <a:gd name="connsiteY49" fmla="*/ 1097405 h 1485705"/>
              <a:gd name="connsiteX50" fmla="*/ 442912 w 1534150"/>
              <a:gd name="connsiteY50" fmla="*/ 1116455 h 1485705"/>
              <a:gd name="connsiteX51" fmla="*/ 433388 w 1534150"/>
              <a:gd name="connsiteY51" fmla="*/ 1121217 h 1485705"/>
              <a:gd name="connsiteX52" fmla="*/ 454819 w 1534150"/>
              <a:gd name="connsiteY52" fmla="*/ 1106930 h 1485705"/>
              <a:gd name="connsiteX53" fmla="*/ 409574 w 1534150"/>
              <a:gd name="connsiteY53" fmla="*/ 1140268 h 1485705"/>
              <a:gd name="connsiteX54" fmla="*/ 402431 w 1534150"/>
              <a:gd name="connsiteY54" fmla="*/ 1149792 h 1485705"/>
              <a:gd name="connsiteX55" fmla="*/ 388143 w 1534150"/>
              <a:gd name="connsiteY55" fmla="*/ 1154555 h 1485705"/>
              <a:gd name="connsiteX56" fmla="*/ 366712 w 1534150"/>
              <a:gd name="connsiteY56" fmla="*/ 1168842 h 1485705"/>
              <a:gd name="connsiteX57" fmla="*/ 352424 w 1534150"/>
              <a:gd name="connsiteY57" fmla="*/ 1180748 h 1485705"/>
              <a:gd name="connsiteX58" fmla="*/ 338137 w 1534150"/>
              <a:gd name="connsiteY58" fmla="*/ 1195036 h 1485705"/>
              <a:gd name="connsiteX59" fmla="*/ 335756 w 1534150"/>
              <a:gd name="connsiteY59" fmla="*/ 1211704 h 1485705"/>
              <a:gd name="connsiteX60" fmla="*/ 316705 w 1534150"/>
              <a:gd name="connsiteY60" fmla="*/ 1216467 h 1485705"/>
              <a:gd name="connsiteX61" fmla="*/ 302418 w 1534150"/>
              <a:gd name="connsiteY61" fmla="*/ 1228374 h 1485705"/>
              <a:gd name="connsiteX62" fmla="*/ 285749 w 1534150"/>
              <a:gd name="connsiteY62" fmla="*/ 1240280 h 1485705"/>
              <a:gd name="connsiteX63" fmla="*/ 276225 w 1534150"/>
              <a:gd name="connsiteY63" fmla="*/ 1266474 h 1485705"/>
              <a:gd name="connsiteX64" fmla="*/ 264318 w 1534150"/>
              <a:gd name="connsiteY64" fmla="*/ 1287905 h 1485705"/>
              <a:gd name="connsiteX65" fmla="*/ 254793 w 1534150"/>
              <a:gd name="connsiteY65" fmla="*/ 1295049 h 1485705"/>
              <a:gd name="connsiteX66" fmla="*/ 242887 w 1534150"/>
              <a:gd name="connsiteY66" fmla="*/ 1311717 h 1485705"/>
              <a:gd name="connsiteX67" fmla="*/ 226218 w 1534150"/>
              <a:gd name="connsiteY67" fmla="*/ 1330767 h 1485705"/>
              <a:gd name="connsiteX68" fmla="*/ 211931 w 1534150"/>
              <a:gd name="connsiteY68" fmla="*/ 1335530 h 1485705"/>
              <a:gd name="connsiteX69" fmla="*/ 202406 w 1534150"/>
              <a:gd name="connsiteY69" fmla="*/ 1354580 h 1485705"/>
              <a:gd name="connsiteX70" fmla="*/ 202406 w 1534150"/>
              <a:gd name="connsiteY70" fmla="*/ 1354581 h 1485705"/>
              <a:gd name="connsiteX71" fmla="*/ 183355 w 1534150"/>
              <a:gd name="connsiteY71" fmla="*/ 1373630 h 1485705"/>
              <a:gd name="connsiteX72" fmla="*/ 171449 w 1534150"/>
              <a:gd name="connsiteY72" fmla="*/ 1395061 h 1485705"/>
              <a:gd name="connsiteX73" fmla="*/ 154781 w 1534150"/>
              <a:gd name="connsiteY73" fmla="*/ 1416493 h 1485705"/>
              <a:gd name="connsiteX74" fmla="*/ 138112 w 1534150"/>
              <a:gd name="connsiteY74" fmla="*/ 1435542 h 1485705"/>
              <a:gd name="connsiteX75" fmla="*/ 123824 w 1534150"/>
              <a:gd name="connsiteY75" fmla="*/ 1449830 h 1485705"/>
              <a:gd name="connsiteX76" fmla="*/ 104775 w 1534150"/>
              <a:gd name="connsiteY76" fmla="*/ 1485549 h 1485705"/>
              <a:gd name="connsiteX77" fmla="*/ 59531 w 1534150"/>
              <a:gd name="connsiteY77" fmla="*/ 1464117 h 1485705"/>
              <a:gd name="connsiteX78" fmla="*/ 33337 w 1534150"/>
              <a:gd name="connsiteY78" fmla="*/ 1461736 h 1485705"/>
              <a:gd name="connsiteX79" fmla="*/ 26193 w 1534150"/>
              <a:gd name="connsiteY79" fmla="*/ 1449830 h 1485705"/>
              <a:gd name="connsiteX80" fmla="*/ 19050 w 1534150"/>
              <a:gd name="connsiteY80" fmla="*/ 1440305 h 1485705"/>
              <a:gd name="connsiteX81" fmla="*/ 4762 w 1534150"/>
              <a:gd name="connsiteY81" fmla="*/ 1399824 h 1485705"/>
              <a:gd name="connsiteX82" fmla="*/ 0 w 1534150"/>
              <a:gd name="connsiteY82" fmla="*/ 1378392 h 1485705"/>
              <a:gd name="connsiteX83" fmla="*/ 2381 w 1534150"/>
              <a:gd name="connsiteY83" fmla="*/ 1340292 h 1485705"/>
              <a:gd name="connsiteX84" fmla="*/ 4762 w 1534150"/>
              <a:gd name="connsiteY84" fmla="*/ 1321242 h 1485705"/>
              <a:gd name="connsiteX85" fmla="*/ 38100 w 1534150"/>
              <a:gd name="connsiteY85" fmla="*/ 1240280 h 1485705"/>
              <a:gd name="connsiteX86" fmla="*/ 50006 w 1534150"/>
              <a:gd name="connsiteY86" fmla="*/ 1211705 h 1485705"/>
              <a:gd name="connsiteX87" fmla="*/ 59531 w 1534150"/>
              <a:gd name="connsiteY87" fmla="*/ 1183130 h 1485705"/>
              <a:gd name="connsiteX88" fmla="*/ 71437 w 1534150"/>
              <a:gd name="connsiteY88" fmla="*/ 1166461 h 1485705"/>
              <a:gd name="connsiteX89" fmla="*/ 80962 w 1534150"/>
              <a:gd name="connsiteY89" fmla="*/ 1147411 h 1485705"/>
              <a:gd name="connsiteX90" fmla="*/ 95250 w 1534150"/>
              <a:gd name="connsiteY90" fmla="*/ 1125980 h 1485705"/>
              <a:gd name="connsiteX91" fmla="*/ 107156 w 1534150"/>
              <a:gd name="connsiteY91" fmla="*/ 1102167 h 1485705"/>
              <a:gd name="connsiteX92" fmla="*/ 150018 w 1534150"/>
              <a:gd name="connsiteY92" fmla="*/ 1052161 h 1485705"/>
              <a:gd name="connsiteX93" fmla="*/ 190500 w 1534150"/>
              <a:gd name="connsiteY93" fmla="*/ 983105 h 1485705"/>
              <a:gd name="connsiteX94" fmla="*/ 207168 w 1534150"/>
              <a:gd name="connsiteY94" fmla="*/ 954530 h 1485705"/>
              <a:gd name="connsiteX95" fmla="*/ 223837 w 1534150"/>
              <a:gd name="connsiteY95" fmla="*/ 935480 h 1485705"/>
              <a:gd name="connsiteX96" fmla="*/ 242887 w 1534150"/>
              <a:gd name="connsiteY96" fmla="*/ 904524 h 1485705"/>
              <a:gd name="connsiteX97" fmla="*/ 273843 w 1534150"/>
              <a:gd name="connsiteY97" fmla="*/ 871186 h 1485705"/>
              <a:gd name="connsiteX98" fmla="*/ 297656 w 1534150"/>
              <a:gd name="connsiteY98" fmla="*/ 842611 h 1485705"/>
              <a:gd name="connsiteX99" fmla="*/ 314325 w 1534150"/>
              <a:gd name="connsiteY99" fmla="*/ 825942 h 1485705"/>
              <a:gd name="connsiteX100" fmla="*/ 323850 w 1534150"/>
              <a:gd name="connsiteY100" fmla="*/ 811655 h 1485705"/>
              <a:gd name="connsiteX101" fmla="*/ 342899 w 1534150"/>
              <a:gd name="connsiteY101" fmla="*/ 749743 h 1485705"/>
              <a:gd name="connsiteX102" fmla="*/ 333375 w 1534150"/>
              <a:gd name="connsiteY102" fmla="*/ 649729 h 1485705"/>
              <a:gd name="connsiteX103" fmla="*/ 235743 w 1534150"/>
              <a:gd name="connsiteY103" fmla="*/ 252061 h 1485705"/>
              <a:gd name="connsiteX104" fmla="*/ 128587 w 1534150"/>
              <a:gd name="connsiteY104" fmla="*/ 21003 h 1485705"/>
              <a:gd name="connsiteX105" fmla="*/ 392906 w 1534150"/>
              <a:gd name="connsiteY105" fmla="*/ 11477 h 1485705"/>
              <a:gd name="connsiteX106" fmla="*/ 447675 w 1534150"/>
              <a:gd name="connsiteY106" fmla="*/ 151972 h 1485705"/>
              <a:gd name="connsiteX107" fmla="*/ 535780 w 1534150"/>
              <a:gd name="connsiteY107" fmla="*/ 347311 h 1485705"/>
              <a:gd name="connsiteX108" fmla="*/ 621506 w 1534150"/>
              <a:gd name="connsiteY108" fmla="*/ 504474 h 1485705"/>
              <a:gd name="connsiteX109" fmla="*/ 685799 w 1534150"/>
              <a:gd name="connsiteY109" fmla="*/ 594960 h 1485705"/>
              <a:gd name="connsiteX110" fmla="*/ 804862 w 1534150"/>
              <a:gd name="connsiteY110" fmla="*/ 683068 h 1485705"/>
              <a:gd name="connsiteX111" fmla="*/ 1021556 w 1534150"/>
              <a:gd name="connsiteY111" fmla="*/ 690211 h 1485705"/>
              <a:gd name="connsiteX112" fmla="*/ 1085850 w 1534150"/>
              <a:gd name="connsiteY112" fmla="*/ 699736 h 1485705"/>
              <a:gd name="connsiteX113" fmla="*/ 1109662 w 1534150"/>
              <a:gd name="connsiteY113" fmla="*/ 704499 h 1485705"/>
              <a:gd name="connsiteX114" fmla="*/ 1138237 w 1534150"/>
              <a:gd name="connsiteY114" fmla="*/ 711642 h 1485705"/>
              <a:gd name="connsiteX115" fmla="*/ 1164431 w 1534150"/>
              <a:gd name="connsiteY115" fmla="*/ 716405 h 1485705"/>
              <a:gd name="connsiteX116" fmla="*/ 1185862 w 1534150"/>
              <a:gd name="connsiteY116" fmla="*/ 725930 h 1485705"/>
              <a:gd name="connsiteX117" fmla="*/ 1247775 w 1534150"/>
              <a:gd name="connsiteY117" fmla="*/ 747361 h 1485705"/>
              <a:gd name="connsiteX118" fmla="*/ 1302543 w 1534150"/>
              <a:gd name="connsiteY118" fmla="*/ 771174 h 1485705"/>
              <a:gd name="connsiteX119" fmla="*/ 1352550 w 1534150"/>
              <a:gd name="connsiteY119" fmla="*/ 797367 h 1485705"/>
              <a:gd name="connsiteX120" fmla="*/ 1395412 w 1534150"/>
              <a:gd name="connsiteY120" fmla="*/ 816417 h 1485705"/>
              <a:gd name="connsiteX121" fmla="*/ 1412081 w 1534150"/>
              <a:gd name="connsiteY121" fmla="*/ 823561 h 1485705"/>
              <a:gd name="connsiteX122" fmla="*/ 1426368 w 1534150"/>
              <a:gd name="connsiteY122" fmla="*/ 830705 h 1485705"/>
              <a:gd name="connsiteX123" fmla="*/ 1447800 w 1534150"/>
              <a:gd name="connsiteY123" fmla="*/ 840230 h 1485705"/>
              <a:gd name="connsiteX124" fmla="*/ 1466850 w 1534150"/>
              <a:gd name="connsiteY124" fmla="*/ 856899 h 1485705"/>
              <a:gd name="connsiteX125" fmla="*/ 1490662 w 1534150"/>
              <a:gd name="connsiteY125" fmla="*/ 873567 h 1485705"/>
              <a:gd name="connsiteX126" fmla="*/ 1495425 w 1534150"/>
              <a:gd name="connsiteY126" fmla="*/ 880711 h 1485705"/>
              <a:gd name="connsiteX127" fmla="*/ 1516856 w 1534150"/>
              <a:gd name="connsiteY127" fmla="*/ 897380 h 1485705"/>
              <a:gd name="connsiteX128" fmla="*/ 1521618 w 1534150"/>
              <a:gd name="connsiteY128" fmla="*/ 909286 h 1485705"/>
              <a:gd name="connsiteX129" fmla="*/ 1526381 w 1534150"/>
              <a:gd name="connsiteY129" fmla="*/ 918811 h 1485705"/>
              <a:gd name="connsiteX130" fmla="*/ 1528762 w 1534150"/>
              <a:gd name="connsiteY130" fmla="*/ 928336 h 1485705"/>
              <a:gd name="connsiteX131" fmla="*/ 1531143 w 1534150"/>
              <a:gd name="connsiteY131" fmla="*/ 952149 h 1485705"/>
              <a:gd name="connsiteX132" fmla="*/ 1531143 w 1534150"/>
              <a:gd name="connsiteY132" fmla="*/ 983105 h 1485705"/>
              <a:gd name="connsiteX133" fmla="*/ 1512093 w 1534150"/>
              <a:gd name="connsiteY133" fmla="*/ 999774 h 1485705"/>
              <a:gd name="connsiteX134" fmla="*/ 1502568 w 1534150"/>
              <a:gd name="connsiteY134" fmla="*/ 992630 h 1485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534150" h="1485705">
                <a:moveTo>
                  <a:pt x="1502568" y="992630"/>
                </a:moveTo>
                <a:cubicBezTo>
                  <a:pt x="1498996" y="991042"/>
                  <a:pt x="1494360" y="991893"/>
                  <a:pt x="1490662" y="990249"/>
                </a:cubicBezTo>
                <a:cubicBezTo>
                  <a:pt x="1487035" y="988637"/>
                  <a:pt x="1484583" y="985074"/>
                  <a:pt x="1481137" y="983105"/>
                </a:cubicBezTo>
                <a:cubicBezTo>
                  <a:pt x="1478958" y="981860"/>
                  <a:pt x="1476374" y="981518"/>
                  <a:pt x="1473993" y="980724"/>
                </a:cubicBezTo>
                <a:cubicBezTo>
                  <a:pt x="1470818" y="978343"/>
                  <a:pt x="1468018" y="975355"/>
                  <a:pt x="1464468" y="973580"/>
                </a:cubicBezTo>
                <a:cubicBezTo>
                  <a:pt x="1459978" y="971335"/>
                  <a:pt x="1454358" y="971601"/>
                  <a:pt x="1450181" y="968817"/>
                </a:cubicBezTo>
                <a:cubicBezTo>
                  <a:pt x="1438845" y="961261"/>
                  <a:pt x="1447493" y="965868"/>
                  <a:pt x="1433512" y="961674"/>
                </a:cubicBezTo>
                <a:cubicBezTo>
                  <a:pt x="1428704" y="960231"/>
                  <a:pt x="1423987" y="958499"/>
                  <a:pt x="1419225" y="956911"/>
                </a:cubicBezTo>
                <a:cubicBezTo>
                  <a:pt x="1416844" y="956117"/>
                  <a:pt x="1414516" y="955139"/>
                  <a:pt x="1412081" y="954530"/>
                </a:cubicBezTo>
                <a:lnTo>
                  <a:pt x="1402556" y="959293"/>
                </a:lnTo>
                <a:cubicBezTo>
                  <a:pt x="1399381" y="957705"/>
                  <a:pt x="1392237" y="954927"/>
                  <a:pt x="1381125" y="952149"/>
                </a:cubicBezTo>
                <a:cubicBezTo>
                  <a:pt x="1370013" y="949371"/>
                  <a:pt x="1337643" y="942722"/>
                  <a:pt x="1335881" y="942624"/>
                </a:cubicBezTo>
                <a:cubicBezTo>
                  <a:pt x="1331118" y="941830"/>
                  <a:pt x="1326277" y="941413"/>
                  <a:pt x="1321593" y="940242"/>
                </a:cubicBezTo>
                <a:cubicBezTo>
                  <a:pt x="1316723" y="939024"/>
                  <a:pt x="1314053" y="935877"/>
                  <a:pt x="1307306" y="935480"/>
                </a:cubicBezTo>
                <a:cubicBezTo>
                  <a:pt x="1300559" y="935083"/>
                  <a:pt x="1287859" y="938258"/>
                  <a:pt x="1281112" y="937861"/>
                </a:cubicBezTo>
                <a:cubicBezTo>
                  <a:pt x="1274365" y="937464"/>
                  <a:pt x="1272777" y="933496"/>
                  <a:pt x="1266824" y="933099"/>
                </a:cubicBezTo>
                <a:cubicBezTo>
                  <a:pt x="1260871" y="932702"/>
                  <a:pt x="1253331" y="936274"/>
                  <a:pt x="1245394" y="935480"/>
                </a:cubicBezTo>
                <a:cubicBezTo>
                  <a:pt x="1237457" y="934686"/>
                  <a:pt x="1228328" y="928734"/>
                  <a:pt x="1219200" y="928337"/>
                </a:cubicBezTo>
                <a:cubicBezTo>
                  <a:pt x="1210072" y="927940"/>
                  <a:pt x="1211474" y="934489"/>
                  <a:pt x="1190624" y="933099"/>
                </a:cubicBezTo>
                <a:cubicBezTo>
                  <a:pt x="1164234" y="926502"/>
                  <a:pt x="1155302" y="936274"/>
                  <a:pt x="1133474" y="935480"/>
                </a:cubicBezTo>
                <a:cubicBezTo>
                  <a:pt x="1111646" y="934686"/>
                  <a:pt x="1082675" y="929131"/>
                  <a:pt x="1059656" y="928337"/>
                </a:cubicBezTo>
                <a:cubicBezTo>
                  <a:pt x="1006475" y="932305"/>
                  <a:pt x="1010442" y="926748"/>
                  <a:pt x="942974" y="933098"/>
                </a:cubicBezTo>
                <a:cubicBezTo>
                  <a:pt x="920093" y="933649"/>
                  <a:pt x="889794" y="943020"/>
                  <a:pt x="876300" y="945005"/>
                </a:cubicBezTo>
                <a:cubicBezTo>
                  <a:pt x="862806" y="946990"/>
                  <a:pt x="867568" y="943816"/>
                  <a:pt x="862012" y="945006"/>
                </a:cubicBezTo>
                <a:cubicBezTo>
                  <a:pt x="856456" y="946196"/>
                  <a:pt x="848518" y="950164"/>
                  <a:pt x="842962" y="952148"/>
                </a:cubicBezTo>
                <a:cubicBezTo>
                  <a:pt x="837406" y="954132"/>
                  <a:pt x="833437" y="955719"/>
                  <a:pt x="828674" y="956910"/>
                </a:cubicBezTo>
                <a:cubicBezTo>
                  <a:pt x="823911" y="958101"/>
                  <a:pt x="816869" y="958465"/>
                  <a:pt x="814386" y="959293"/>
                </a:cubicBezTo>
                <a:lnTo>
                  <a:pt x="807243" y="956912"/>
                </a:lnTo>
                <a:cubicBezTo>
                  <a:pt x="804862" y="958500"/>
                  <a:pt x="794940" y="962865"/>
                  <a:pt x="792956" y="964055"/>
                </a:cubicBezTo>
                <a:cubicBezTo>
                  <a:pt x="790972" y="965245"/>
                  <a:pt x="797456" y="963631"/>
                  <a:pt x="795338" y="964055"/>
                </a:cubicBezTo>
                <a:cubicBezTo>
                  <a:pt x="791369" y="966436"/>
                  <a:pt x="787003" y="964056"/>
                  <a:pt x="781050" y="966437"/>
                </a:cubicBezTo>
                <a:cubicBezTo>
                  <a:pt x="775097" y="968818"/>
                  <a:pt x="764380" y="976755"/>
                  <a:pt x="759618" y="978342"/>
                </a:cubicBezTo>
                <a:cubicBezTo>
                  <a:pt x="754856" y="979929"/>
                  <a:pt x="752078" y="977152"/>
                  <a:pt x="752475" y="975961"/>
                </a:cubicBezTo>
                <a:cubicBezTo>
                  <a:pt x="752872" y="974770"/>
                  <a:pt x="769540" y="970007"/>
                  <a:pt x="762000" y="971198"/>
                </a:cubicBezTo>
                <a:cubicBezTo>
                  <a:pt x="754460" y="972389"/>
                  <a:pt x="713185" y="981915"/>
                  <a:pt x="707232" y="983105"/>
                </a:cubicBezTo>
                <a:cubicBezTo>
                  <a:pt x="701279" y="984296"/>
                  <a:pt x="731043" y="977547"/>
                  <a:pt x="726280" y="978341"/>
                </a:cubicBezTo>
                <a:cubicBezTo>
                  <a:pt x="723899" y="979929"/>
                  <a:pt x="702865" y="985487"/>
                  <a:pt x="692943" y="990250"/>
                </a:cubicBezTo>
                <a:cubicBezTo>
                  <a:pt x="683021" y="995013"/>
                  <a:pt x="679450" y="1001758"/>
                  <a:pt x="666750" y="1006917"/>
                </a:cubicBezTo>
                <a:cubicBezTo>
                  <a:pt x="654050" y="1012077"/>
                  <a:pt x="629838" y="1016841"/>
                  <a:pt x="616741" y="1021207"/>
                </a:cubicBezTo>
                <a:cubicBezTo>
                  <a:pt x="603644" y="1025573"/>
                  <a:pt x="598401" y="1030553"/>
                  <a:pt x="588168" y="1033111"/>
                </a:cubicBezTo>
                <a:cubicBezTo>
                  <a:pt x="585787" y="1035492"/>
                  <a:pt x="583803" y="1037477"/>
                  <a:pt x="581025" y="1037874"/>
                </a:cubicBezTo>
                <a:cubicBezTo>
                  <a:pt x="578247" y="1038271"/>
                  <a:pt x="565943" y="1038668"/>
                  <a:pt x="571499" y="1035493"/>
                </a:cubicBezTo>
                <a:cubicBezTo>
                  <a:pt x="577055" y="1032318"/>
                  <a:pt x="602853" y="1022396"/>
                  <a:pt x="614362" y="1018824"/>
                </a:cubicBezTo>
                <a:cubicBezTo>
                  <a:pt x="625871" y="1015252"/>
                  <a:pt x="640428" y="1013079"/>
                  <a:pt x="640556" y="1014062"/>
                </a:cubicBezTo>
                <a:cubicBezTo>
                  <a:pt x="638175" y="1015649"/>
                  <a:pt x="568324" y="1047002"/>
                  <a:pt x="550068" y="1054542"/>
                </a:cubicBezTo>
                <a:cubicBezTo>
                  <a:pt x="531812" y="1062082"/>
                  <a:pt x="536178" y="1056924"/>
                  <a:pt x="531019" y="1059305"/>
                </a:cubicBezTo>
                <a:cubicBezTo>
                  <a:pt x="525860" y="1061686"/>
                  <a:pt x="522684" y="1066052"/>
                  <a:pt x="519112" y="1068830"/>
                </a:cubicBezTo>
                <a:cubicBezTo>
                  <a:pt x="515540" y="1071608"/>
                  <a:pt x="513953" y="1072799"/>
                  <a:pt x="509587" y="1075974"/>
                </a:cubicBezTo>
                <a:cubicBezTo>
                  <a:pt x="505221" y="1079149"/>
                  <a:pt x="496887" y="1085499"/>
                  <a:pt x="492918" y="1087880"/>
                </a:cubicBezTo>
                <a:cubicBezTo>
                  <a:pt x="488850" y="1093303"/>
                  <a:pt x="484583" y="1092643"/>
                  <a:pt x="476249" y="1097405"/>
                </a:cubicBezTo>
                <a:cubicBezTo>
                  <a:pt x="467915" y="1102167"/>
                  <a:pt x="446087" y="1115661"/>
                  <a:pt x="442912" y="1116455"/>
                </a:cubicBezTo>
                <a:cubicBezTo>
                  <a:pt x="441325" y="1118836"/>
                  <a:pt x="431404" y="1122804"/>
                  <a:pt x="433388" y="1121217"/>
                </a:cubicBezTo>
                <a:cubicBezTo>
                  <a:pt x="435372" y="1119630"/>
                  <a:pt x="458788" y="1103755"/>
                  <a:pt x="454819" y="1106930"/>
                </a:cubicBezTo>
                <a:cubicBezTo>
                  <a:pt x="450850" y="1110105"/>
                  <a:pt x="418305" y="1133124"/>
                  <a:pt x="409574" y="1140268"/>
                </a:cubicBezTo>
                <a:cubicBezTo>
                  <a:pt x="400843" y="1147412"/>
                  <a:pt x="406003" y="1147411"/>
                  <a:pt x="402431" y="1149792"/>
                </a:cubicBezTo>
                <a:cubicBezTo>
                  <a:pt x="398859" y="1152173"/>
                  <a:pt x="394096" y="1151380"/>
                  <a:pt x="388143" y="1154555"/>
                </a:cubicBezTo>
                <a:cubicBezTo>
                  <a:pt x="382190" y="1157730"/>
                  <a:pt x="390045" y="1159510"/>
                  <a:pt x="366712" y="1168842"/>
                </a:cubicBezTo>
                <a:cubicBezTo>
                  <a:pt x="353559" y="1190762"/>
                  <a:pt x="357186" y="1176382"/>
                  <a:pt x="352424" y="1180748"/>
                </a:cubicBezTo>
                <a:cubicBezTo>
                  <a:pt x="347662" y="1185114"/>
                  <a:pt x="347662" y="1185511"/>
                  <a:pt x="338137" y="1195036"/>
                </a:cubicBezTo>
                <a:lnTo>
                  <a:pt x="335756" y="1211704"/>
                </a:lnTo>
                <a:cubicBezTo>
                  <a:pt x="333375" y="1214085"/>
                  <a:pt x="322261" y="1213689"/>
                  <a:pt x="316705" y="1216467"/>
                </a:cubicBezTo>
                <a:cubicBezTo>
                  <a:pt x="311149" y="1219245"/>
                  <a:pt x="307577" y="1224405"/>
                  <a:pt x="302418" y="1228374"/>
                </a:cubicBezTo>
                <a:cubicBezTo>
                  <a:pt x="297259" y="1232343"/>
                  <a:pt x="290114" y="1233930"/>
                  <a:pt x="285749" y="1240280"/>
                </a:cubicBezTo>
                <a:cubicBezTo>
                  <a:pt x="281384" y="1246630"/>
                  <a:pt x="284202" y="1258497"/>
                  <a:pt x="276225" y="1266474"/>
                </a:cubicBezTo>
                <a:lnTo>
                  <a:pt x="264318" y="1287905"/>
                </a:lnTo>
                <a:cubicBezTo>
                  <a:pt x="261143" y="1291080"/>
                  <a:pt x="258365" y="1291080"/>
                  <a:pt x="254793" y="1295049"/>
                </a:cubicBezTo>
                <a:cubicBezTo>
                  <a:pt x="251221" y="1299018"/>
                  <a:pt x="253751" y="1297233"/>
                  <a:pt x="242887" y="1311717"/>
                </a:cubicBezTo>
                <a:cubicBezTo>
                  <a:pt x="241300" y="1316480"/>
                  <a:pt x="231377" y="1326798"/>
                  <a:pt x="226218" y="1330767"/>
                </a:cubicBezTo>
                <a:cubicBezTo>
                  <a:pt x="221059" y="1334736"/>
                  <a:pt x="215900" y="1331561"/>
                  <a:pt x="211931" y="1335530"/>
                </a:cubicBezTo>
                <a:cubicBezTo>
                  <a:pt x="207962" y="1339499"/>
                  <a:pt x="203993" y="1351405"/>
                  <a:pt x="202406" y="1354580"/>
                </a:cubicBezTo>
                <a:cubicBezTo>
                  <a:pt x="200819" y="1357755"/>
                  <a:pt x="205581" y="1351406"/>
                  <a:pt x="202406" y="1354581"/>
                </a:cubicBezTo>
                <a:cubicBezTo>
                  <a:pt x="199231" y="1357756"/>
                  <a:pt x="188514" y="1366883"/>
                  <a:pt x="183355" y="1373630"/>
                </a:cubicBezTo>
                <a:cubicBezTo>
                  <a:pt x="178196" y="1380377"/>
                  <a:pt x="176211" y="1387917"/>
                  <a:pt x="171449" y="1395061"/>
                </a:cubicBezTo>
                <a:cubicBezTo>
                  <a:pt x="166687" y="1402205"/>
                  <a:pt x="160337" y="1409746"/>
                  <a:pt x="154781" y="1416493"/>
                </a:cubicBezTo>
                <a:cubicBezTo>
                  <a:pt x="149225" y="1423240"/>
                  <a:pt x="143271" y="1429986"/>
                  <a:pt x="138112" y="1435542"/>
                </a:cubicBezTo>
                <a:cubicBezTo>
                  <a:pt x="132953" y="1441098"/>
                  <a:pt x="129380" y="1441495"/>
                  <a:pt x="123824" y="1449830"/>
                </a:cubicBezTo>
                <a:cubicBezTo>
                  <a:pt x="118268" y="1458165"/>
                  <a:pt x="115490" y="1483168"/>
                  <a:pt x="104775" y="1485549"/>
                </a:cubicBezTo>
                <a:cubicBezTo>
                  <a:pt x="94060" y="1487930"/>
                  <a:pt x="68672" y="1462289"/>
                  <a:pt x="59531" y="1464117"/>
                </a:cubicBezTo>
                <a:cubicBezTo>
                  <a:pt x="50800" y="1463323"/>
                  <a:pt x="41396" y="1465189"/>
                  <a:pt x="33337" y="1461736"/>
                </a:cubicBezTo>
                <a:cubicBezTo>
                  <a:pt x="29083" y="1459913"/>
                  <a:pt x="28760" y="1453681"/>
                  <a:pt x="26193" y="1449830"/>
                </a:cubicBezTo>
                <a:cubicBezTo>
                  <a:pt x="23992" y="1446528"/>
                  <a:pt x="21431" y="1443480"/>
                  <a:pt x="19050" y="1440305"/>
                </a:cubicBezTo>
                <a:cubicBezTo>
                  <a:pt x="8555" y="1403575"/>
                  <a:pt x="21439" y="1446519"/>
                  <a:pt x="4762" y="1399824"/>
                </a:cubicBezTo>
                <a:cubicBezTo>
                  <a:pt x="3233" y="1395544"/>
                  <a:pt x="754" y="1382165"/>
                  <a:pt x="0" y="1378392"/>
                </a:cubicBezTo>
                <a:cubicBezTo>
                  <a:pt x="794" y="1365692"/>
                  <a:pt x="1324" y="1352973"/>
                  <a:pt x="2381" y="1340292"/>
                </a:cubicBezTo>
                <a:cubicBezTo>
                  <a:pt x="2912" y="1333915"/>
                  <a:pt x="3060" y="1327411"/>
                  <a:pt x="4762" y="1321242"/>
                </a:cubicBezTo>
                <a:cubicBezTo>
                  <a:pt x="22376" y="1257391"/>
                  <a:pt x="14942" y="1288525"/>
                  <a:pt x="38100" y="1240280"/>
                </a:cubicBezTo>
                <a:cubicBezTo>
                  <a:pt x="42565" y="1230977"/>
                  <a:pt x="46383" y="1221367"/>
                  <a:pt x="50006" y="1211705"/>
                </a:cubicBezTo>
                <a:cubicBezTo>
                  <a:pt x="53531" y="1202304"/>
                  <a:pt x="55233" y="1192204"/>
                  <a:pt x="59531" y="1183130"/>
                </a:cubicBezTo>
                <a:cubicBezTo>
                  <a:pt x="62454" y="1176959"/>
                  <a:pt x="67924" y="1172316"/>
                  <a:pt x="71437" y="1166461"/>
                </a:cubicBezTo>
                <a:cubicBezTo>
                  <a:pt x="75090" y="1160373"/>
                  <a:pt x="77362" y="1153530"/>
                  <a:pt x="80962" y="1147411"/>
                </a:cubicBezTo>
                <a:cubicBezTo>
                  <a:pt x="85315" y="1140011"/>
                  <a:pt x="90948" y="1133410"/>
                  <a:pt x="95250" y="1125980"/>
                </a:cubicBezTo>
                <a:cubicBezTo>
                  <a:pt x="99696" y="1118300"/>
                  <a:pt x="102417" y="1109670"/>
                  <a:pt x="107156" y="1102167"/>
                </a:cubicBezTo>
                <a:cubicBezTo>
                  <a:pt x="141210" y="1048248"/>
                  <a:pt x="104215" y="1119229"/>
                  <a:pt x="150018" y="1052161"/>
                </a:cubicBezTo>
                <a:cubicBezTo>
                  <a:pt x="165066" y="1030127"/>
                  <a:pt x="177021" y="1006132"/>
                  <a:pt x="190500" y="983105"/>
                </a:cubicBezTo>
                <a:cubicBezTo>
                  <a:pt x="196071" y="973589"/>
                  <a:pt x="199907" y="962829"/>
                  <a:pt x="207168" y="954530"/>
                </a:cubicBezTo>
                <a:cubicBezTo>
                  <a:pt x="212724" y="948180"/>
                  <a:pt x="218933" y="942346"/>
                  <a:pt x="223837" y="935480"/>
                </a:cubicBezTo>
                <a:cubicBezTo>
                  <a:pt x="230879" y="925621"/>
                  <a:pt x="235002" y="913723"/>
                  <a:pt x="242887" y="904524"/>
                </a:cubicBezTo>
                <a:cubicBezTo>
                  <a:pt x="311129" y="824910"/>
                  <a:pt x="199560" y="954209"/>
                  <a:pt x="273843" y="871186"/>
                </a:cubicBezTo>
                <a:cubicBezTo>
                  <a:pt x="282110" y="861946"/>
                  <a:pt x="288889" y="851378"/>
                  <a:pt x="297656" y="842611"/>
                </a:cubicBezTo>
                <a:cubicBezTo>
                  <a:pt x="303212" y="837055"/>
                  <a:pt x="309249" y="831941"/>
                  <a:pt x="314325" y="825942"/>
                </a:cubicBezTo>
                <a:cubicBezTo>
                  <a:pt x="318022" y="821573"/>
                  <a:pt x="319088" y="824355"/>
                  <a:pt x="323850" y="811655"/>
                </a:cubicBezTo>
                <a:cubicBezTo>
                  <a:pt x="328612" y="798955"/>
                  <a:pt x="341312" y="776731"/>
                  <a:pt x="342899" y="749743"/>
                </a:cubicBezTo>
                <a:cubicBezTo>
                  <a:pt x="344486" y="722755"/>
                  <a:pt x="351234" y="732676"/>
                  <a:pt x="333375" y="649729"/>
                </a:cubicBezTo>
                <a:cubicBezTo>
                  <a:pt x="315516" y="566782"/>
                  <a:pt x="269874" y="356849"/>
                  <a:pt x="235743" y="252061"/>
                </a:cubicBezTo>
                <a:cubicBezTo>
                  <a:pt x="201612" y="147273"/>
                  <a:pt x="107950" y="59116"/>
                  <a:pt x="128587" y="21003"/>
                </a:cubicBezTo>
                <a:cubicBezTo>
                  <a:pt x="149225" y="-17110"/>
                  <a:pt x="365919" y="7508"/>
                  <a:pt x="392906" y="11477"/>
                </a:cubicBezTo>
                <a:cubicBezTo>
                  <a:pt x="441325" y="30117"/>
                  <a:pt x="427037" y="114653"/>
                  <a:pt x="447675" y="151972"/>
                </a:cubicBezTo>
                <a:cubicBezTo>
                  <a:pt x="449263" y="198816"/>
                  <a:pt x="506808" y="288561"/>
                  <a:pt x="535780" y="347311"/>
                </a:cubicBezTo>
                <a:cubicBezTo>
                  <a:pt x="564752" y="406061"/>
                  <a:pt x="596503" y="463199"/>
                  <a:pt x="621506" y="504474"/>
                </a:cubicBezTo>
                <a:cubicBezTo>
                  <a:pt x="646509" y="545749"/>
                  <a:pt x="687465" y="591066"/>
                  <a:pt x="685799" y="594960"/>
                </a:cubicBezTo>
                <a:cubicBezTo>
                  <a:pt x="723899" y="609248"/>
                  <a:pt x="773906" y="666399"/>
                  <a:pt x="804862" y="683068"/>
                </a:cubicBezTo>
                <a:lnTo>
                  <a:pt x="1021556" y="690211"/>
                </a:lnTo>
                <a:cubicBezTo>
                  <a:pt x="1042987" y="693386"/>
                  <a:pt x="1064606" y="695487"/>
                  <a:pt x="1085850" y="699736"/>
                </a:cubicBezTo>
                <a:cubicBezTo>
                  <a:pt x="1093787" y="701324"/>
                  <a:pt x="1101769" y="702705"/>
                  <a:pt x="1109662" y="704499"/>
                </a:cubicBezTo>
                <a:cubicBezTo>
                  <a:pt x="1119236" y="706675"/>
                  <a:pt x="1128643" y="709556"/>
                  <a:pt x="1138237" y="711642"/>
                </a:cubicBezTo>
                <a:cubicBezTo>
                  <a:pt x="1146909" y="713527"/>
                  <a:pt x="1155700" y="714817"/>
                  <a:pt x="1164431" y="716405"/>
                </a:cubicBezTo>
                <a:cubicBezTo>
                  <a:pt x="1171575" y="719580"/>
                  <a:pt x="1178534" y="723208"/>
                  <a:pt x="1185862" y="725930"/>
                </a:cubicBezTo>
                <a:cubicBezTo>
                  <a:pt x="1206335" y="733534"/>
                  <a:pt x="1227747" y="738653"/>
                  <a:pt x="1247775" y="747361"/>
                </a:cubicBezTo>
                <a:cubicBezTo>
                  <a:pt x="1266031" y="755299"/>
                  <a:pt x="1284909" y="761937"/>
                  <a:pt x="1302543" y="771174"/>
                </a:cubicBezTo>
                <a:cubicBezTo>
                  <a:pt x="1319212" y="779905"/>
                  <a:pt x="1334866" y="790936"/>
                  <a:pt x="1352550" y="797367"/>
                </a:cubicBezTo>
                <a:cubicBezTo>
                  <a:pt x="1403566" y="815919"/>
                  <a:pt x="1357721" y="797571"/>
                  <a:pt x="1395412" y="816417"/>
                </a:cubicBezTo>
                <a:cubicBezTo>
                  <a:pt x="1400819" y="819120"/>
                  <a:pt x="1406592" y="821028"/>
                  <a:pt x="1412081" y="823561"/>
                </a:cubicBezTo>
                <a:cubicBezTo>
                  <a:pt x="1416915" y="825792"/>
                  <a:pt x="1421502" y="828542"/>
                  <a:pt x="1426368" y="830705"/>
                </a:cubicBezTo>
                <a:cubicBezTo>
                  <a:pt x="1446869" y="839817"/>
                  <a:pt x="1413648" y="821257"/>
                  <a:pt x="1447800" y="840230"/>
                </a:cubicBezTo>
                <a:cubicBezTo>
                  <a:pt x="1460054" y="847038"/>
                  <a:pt x="1452055" y="845063"/>
                  <a:pt x="1466850" y="856899"/>
                </a:cubicBezTo>
                <a:cubicBezTo>
                  <a:pt x="1474416" y="862951"/>
                  <a:pt x="1482725" y="868011"/>
                  <a:pt x="1490662" y="873567"/>
                </a:cubicBezTo>
                <a:cubicBezTo>
                  <a:pt x="1492250" y="875948"/>
                  <a:pt x="1493307" y="878786"/>
                  <a:pt x="1495425" y="880711"/>
                </a:cubicBezTo>
                <a:cubicBezTo>
                  <a:pt x="1502122" y="886799"/>
                  <a:pt x="1516856" y="897380"/>
                  <a:pt x="1516856" y="897380"/>
                </a:cubicBezTo>
                <a:cubicBezTo>
                  <a:pt x="1518443" y="901349"/>
                  <a:pt x="1519882" y="905380"/>
                  <a:pt x="1521618" y="909286"/>
                </a:cubicBezTo>
                <a:cubicBezTo>
                  <a:pt x="1523060" y="912530"/>
                  <a:pt x="1525135" y="915487"/>
                  <a:pt x="1526381" y="918811"/>
                </a:cubicBezTo>
                <a:cubicBezTo>
                  <a:pt x="1527530" y="921875"/>
                  <a:pt x="1527968" y="925161"/>
                  <a:pt x="1528762" y="928336"/>
                </a:cubicBezTo>
                <a:cubicBezTo>
                  <a:pt x="1529556" y="936274"/>
                  <a:pt x="1530089" y="944242"/>
                  <a:pt x="1531143" y="952149"/>
                </a:cubicBezTo>
                <a:cubicBezTo>
                  <a:pt x="1532977" y="965899"/>
                  <a:pt x="1536879" y="967044"/>
                  <a:pt x="1531143" y="983105"/>
                </a:cubicBezTo>
                <a:cubicBezTo>
                  <a:pt x="1525980" y="997560"/>
                  <a:pt x="1523638" y="997464"/>
                  <a:pt x="1512093" y="999774"/>
                </a:cubicBezTo>
                <a:cubicBezTo>
                  <a:pt x="1511315" y="999930"/>
                  <a:pt x="1506140" y="994218"/>
                  <a:pt x="1502568" y="99263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rgbClr val="D9B8BA"/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0203BFA-5EDF-8C60-06D8-3455018E31C7}"/>
              </a:ext>
            </a:extLst>
          </p:cNvPr>
          <p:cNvSpPr txBox="1"/>
          <p:nvPr/>
        </p:nvSpPr>
        <p:spPr>
          <a:xfrm>
            <a:off x="275179" y="1431153"/>
            <a:ext cx="3858877" cy="4438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nl-NL" noProof="0"/>
              <a:t>Afbraak </a:t>
            </a:r>
            <a:r>
              <a:rPr lang="nl-NL" noProof="0" dirty="0" err="1"/>
              <a:t>tight</a:t>
            </a:r>
            <a:r>
              <a:rPr lang="nl-NL" noProof="0" dirty="0"/>
              <a:t> </a:t>
            </a:r>
            <a:r>
              <a:rPr lang="nl-NL" noProof="0" dirty="0" err="1"/>
              <a:t>junctions</a:t>
            </a:r>
            <a:endParaRPr lang="nl-NL" noProof="0" dirty="0"/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nl-NL" noProof="0" dirty="0"/>
              <a:t>Toename </a:t>
            </a:r>
            <a:r>
              <a:rPr lang="nl-NL" noProof="0" dirty="0" err="1"/>
              <a:t>transcellulair</a:t>
            </a:r>
            <a:r>
              <a:rPr lang="nl-NL" noProof="0" dirty="0"/>
              <a:t> transport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nl-NL" noProof="0" dirty="0"/>
              <a:t>Verdikking basale lamina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nl-NL" noProof="0" dirty="0"/>
              <a:t>Verlies </a:t>
            </a:r>
            <a:r>
              <a:rPr lang="nl-NL" noProof="0" dirty="0" err="1"/>
              <a:t>pericyten</a:t>
            </a:r>
            <a:endParaRPr lang="nl-NL" noProof="0" dirty="0"/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nl-NL" noProof="0" dirty="0"/>
              <a:t>Loslating </a:t>
            </a:r>
            <a:r>
              <a:rPr lang="nl-NL" noProof="0" dirty="0" err="1"/>
              <a:t>astrocyten</a:t>
            </a:r>
            <a:endParaRPr lang="nl-NL" noProof="0" dirty="0"/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nl-NL" noProof="0" dirty="0"/>
              <a:t>Verlies neuronen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nl-NL" noProof="0" dirty="0"/>
              <a:t>Activatie </a:t>
            </a:r>
            <a:r>
              <a:rPr lang="nl-NL" noProof="0" dirty="0" err="1"/>
              <a:t>microglia</a:t>
            </a:r>
            <a:endParaRPr lang="nl-NL" noProof="0" dirty="0"/>
          </a:p>
          <a:p>
            <a:pPr marL="285750" indent="-285750">
              <a:lnSpc>
                <a:spcPct val="200000"/>
              </a:lnSpc>
              <a:buFontTx/>
              <a:buChar char="-"/>
            </a:pPr>
            <a:endParaRPr lang="nl-NL" noProof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8709F25-E6EC-A26C-EC6C-4407AA88F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7552" y="1151954"/>
            <a:ext cx="3074701" cy="219072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BACBEC4-3647-96E4-1B99-E4252E3C50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7297" y="3340885"/>
            <a:ext cx="3074702" cy="305602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5ACD48D5-7693-629A-0B97-717D3DE75B33}"/>
              </a:ext>
            </a:extLst>
          </p:cNvPr>
          <p:cNvSpPr txBox="1"/>
          <p:nvPr/>
        </p:nvSpPr>
        <p:spPr>
          <a:xfrm>
            <a:off x="9117043" y="6396914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Klaassen et al., 2013</a:t>
            </a:r>
            <a:endParaRPr lang="nl-NL" dirty="0"/>
          </a:p>
        </p:txBody>
      </p:sp>
      <p:sp>
        <p:nvSpPr>
          <p:cNvPr id="6" name="Tijdelijke aanduiding voor datum 1">
            <a:extLst>
              <a:ext uri="{FF2B5EF4-FFF2-40B4-BE49-F238E27FC236}">
                <a16:creationId xmlns:a16="http://schemas.microsoft.com/office/drawing/2014/main" id="{F823ECBF-A8B5-1A2B-780D-9180271FB0E7}"/>
              </a:ext>
            </a:extLst>
          </p:cNvPr>
          <p:cNvSpPr txBox="1">
            <a:spLocks/>
          </p:cNvSpPr>
          <p:nvPr/>
        </p:nvSpPr>
        <p:spPr>
          <a:xfrm>
            <a:off x="203949" y="6502924"/>
            <a:ext cx="3695733" cy="36618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1400" dirty="0"/>
              <a:t>NDC26</a:t>
            </a:r>
            <a:r>
              <a:rPr lang="nl-NL" sz="1400" dirty="0">
                <a:solidFill>
                  <a:srgbClr val="003741"/>
                </a:solidFill>
                <a:latin typeface="Trebuchet MS Standaard" charset="0"/>
              </a:rPr>
              <a:t> |  09-04-2026</a:t>
            </a:r>
          </a:p>
        </p:txBody>
      </p:sp>
    </p:spTree>
    <p:extLst>
      <p:ext uri="{BB962C8B-B14F-4D97-AF65-F5344CB8AC3E}">
        <p14:creationId xmlns:p14="http://schemas.microsoft.com/office/powerpoint/2010/main" val="47423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0.01315 0.0002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00716 0.0208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104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378 -0.0178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7" grpId="0" animBg="1"/>
      <p:bldP spid="14" grpId="0" animBg="1"/>
      <p:bldP spid="14" grpId="1" animBg="1"/>
      <p:bldP spid="15" grpId="0" animBg="1"/>
      <p:bldP spid="16" grpId="0" animBg="1"/>
      <p:bldP spid="16" grpId="1" animBg="1"/>
      <p:bldP spid="18" grpId="0" animBg="1"/>
      <p:bldP spid="19" grpId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EA9B7-575F-CDCB-D6B6-85CCC347C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C397B6B-A3A5-25FF-1F94-B6838B3C9AA2}"/>
              </a:ext>
            </a:extLst>
          </p:cNvPr>
          <p:cNvSpPr/>
          <p:nvPr/>
        </p:nvSpPr>
        <p:spPr>
          <a:xfrm>
            <a:off x="0" y="6405331"/>
            <a:ext cx="12192000" cy="452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8AF74EC-630B-2F22-9E24-4AB8470FE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7860" y="6491817"/>
            <a:ext cx="2844800" cy="36618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2CAB7-7EE7-5B45-B3B2-F69B23DAD883}" type="slidenum">
              <a:rPr kumimoji="0" lang="nl-NL" sz="1333" b="0" i="0" u="none" strike="noStrike" kern="1200" cap="none" spc="0" normalizeH="0" baseline="0" noProof="0" smtClean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Trebuchet MS Standaar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333" b="0" i="0" u="none" strike="noStrike" kern="1200" cap="none" spc="0" normalizeH="0" baseline="0" noProof="0" dirty="0">
              <a:ln>
                <a:noFill/>
              </a:ln>
              <a:solidFill>
                <a:srgbClr val="003741"/>
              </a:solidFill>
              <a:effectLst/>
              <a:uLnTx/>
              <a:uFillTx/>
              <a:latin typeface="Trebuchet MS Standaard" charset="0"/>
              <a:ea typeface="+mn-ea"/>
              <a:cs typeface="+mn-cs"/>
            </a:endParaRPr>
          </a:p>
        </p:txBody>
      </p:sp>
      <p:sp>
        <p:nvSpPr>
          <p:cNvPr id="8" name="Tijdelijke aanduiding voor datum 1">
            <a:extLst>
              <a:ext uri="{FF2B5EF4-FFF2-40B4-BE49-F238E27FC236}">
                <a16:creationId xmlns:a16="http://schemas.microsoft.com/office/drawing/2014/main" id="{16AD5280-F088-54C3-0A24-40F6E2F05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3949" y="6472444"/>
            <a:ext cx="3695733" cy="366183"/>
          </a:xfrm>
        </p:spPr>
        <p:txBody>
          <a:bodyPr/>
          <a:lstStyle/>
          <a:p>
            <a:pPr lvl="0">
              <a:defRPr/>
            </a:pPr>
            <a:r>
              <a:rPr lang="nl-NL" dirty="0"/>
              <a:t>NDC26</a:t>
            </a: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Trebuchet MS Standaard" charset="0"/>
                <a:ea typeface="+mn-ea"/>
                <a:cs typeface="+mn-cs"/>
              </a:rPr>
              <a:t> |  09-04-2026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F314DEC-5C27-93B8-56C8-D073A1F50242}"/>
              </a:ext>
            </a:extLst>
          </p:cNvPr>
          <p:cNvSpPr txBox="1"/>
          <p:nvPr/>
        </p:nvSpPr>
        <p:spPr>
          <a:xfrm>
            <a:off x="0" y="232813"/>
            <a:ext cx="5636870" cy="523220"/>
          </a:xfrm>
          <a:prstGeom prst="rect">
            <a:avLst/>
          </a:prstGeom>
          <a:gradFill flip="none" rotWithShape="1"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Diabetische Retinopathie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4027C6D7-4530-5028-452F-9A63B5FFDA6F}"/>
              </a:ext>
            </a:extLst>
          </p:cNvPr>
          <p:cNvCxnSpPr/>
          <p:nvPr/>
        </p:nvCxnSpPr>
        <p:spPr>
          <a:xfrm flipV="1">
            <a:off x="-385" y="943336"/>
            <a:ext cx="5636871" cy="231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2598DF1B-9182-C25A-EB6C-9315FC6CA656}"/>
              </a:ext>
            </a:extLst>
          </p:cNvPr>
          <p:cNvSpPr txBox="1"/>
          <p:nvPr/>
        </p:nvSpPr>
        <p:spPr>
          <a:xfrm>
            <a:off x="277278" y="1325824"/>
            <a:ext cx="4299080" cy="149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800" b="1" noProof="0" dirty="0"/>
              <a:t>Klinisch: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nl-NL" sz="2800" b="1" noProof="0" dirty="0"/>
              <a:t>Niet-proliferatieve DR</a:t>
            </a:r>
            <a:br>
              <a:rPr lang="nl-NL" sz="2800" b="1" noProof="0" dirty="0"/>
            </a:br>
            <a:r>
              <a:rPr lang="nl-NL" sz="2000" i="1" noProof="0" dirty="0"/>
              <a:t>microaneurysmata, </a:t>
            </a:r>
            <a:br>
              <a:rPr lang="nl-NL" sz="2000" i="1" noProof="0" dirty="0"/>
            </a:br>
            <a:r>
              <a:rPr lang="nl-NL" sz="2000" i="1" noProof="0" dirty="0"/>
              <a:t>lekkage (vocht, vetten, bloed)</a:t>
            </a:r>
            <a:endParaRPr lang="nl-NL" sz="2800" i="1" noProof="0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CA38793-15E3-EACC-40B0-173C2DD4CE0E}"/>
              </a:ext>
            </a:extLst>
          </p:cNvPr>
          <p:cNvSpPr/>
          <p:nvPr/>
        </p:nvSpPr>
        <p:spPr>
          <a:xfrm>
            <a:off x="6555130" y="409426"/>
            <a:ext cx="563687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i="1" dirty="0"/>
              <a:t>Na 5-20 jaar pas klinische verschijnselen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C424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3C4245"/>
              </a:solidFill>
              <a:latin typeface="Calibri"/>
            </a:endParaRPr>
          </a:p>
          <a:p>
            <a:pPr lvl="0">
              <a:defRPr/>
            </a:pPr>
            <a:r>
              <a:rPr lang="nl-NL" dirty="0"/>
              <a:t>Na 20 jaar diabetes heeft ca. 35% van de patiënten schade aan de bloedvaatjes</a:t>
            </a:r>
            <a:br>
              <a:rPr lang="nl-NL" dirty="0"/>
            </a:br>
            <a:endParaRPr lang="nl-NL" dirty="0"/>
          </a:p>
          <a:p>
            <a:pPr lvl="0"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10% heeft een ernstige vorm van DR (PDR of DMO)</a:t>
            </a:r>
          </a:p>
        </p:txBody>
      </p:sp>
      <p:pic>
        <p:nvPicPr>
          <p:cNvPr id="6" name="Picture 7" descr="Screen Clipping">
            <a:extLst>
              <a:ext uri="{FF2B5EF4-FFF2-40B4-BE49-F238E27FC236}">
                <a16:creationId xmlns:a16="http://schemas.microsoft.com/office/drawing/2014/main" id="{51A8EE70-543A-8649-90C3-03A092FA0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78" y="3184037"/>
            <a:ext cx="5818722" cy="2216236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FCC994D-5C87-33DB-748D-775179EB91CD}"/>
              </a:ext>
            </a:extLst>
          </p:cNvPr>
          <p:cNvSpPr txBox="1"/>
          <p:nvPr/>
        </p:nvSpPr>
        <p:spPr>
          <a:xfrm>
            <a:off x="6555130" y="2514826"/>
            <a:ext cx="306324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 i="0" dirty="0">
                <a:solidFill>
                  <a:srgbClr val="0F1115"/>
                </a:solidFill>
                <a:effectLst/>
                <a:latin typeface="quote-cjk-patch"/>
              </a:rPr>
              <a:t>Wat merkt de patiënt?</a:t>
            </a:r>
          </a:p>
          <a:p>
            <a:pPr marL="342900" indent="-342900">
              <a:buFontTx/>
              <a:buChar char="-"/>
            </a:pPr>
            <a:r>
              <a:rPr lang="nl-NL" sz="2000" dirty="0">
                <a:solidFill>
                  <a:srgbClr val="0F1115"/>
                </a:solidFill>
                <a:latin typeface="quote-cjk-patch"/>
              </a:rPr>
              <a:t>Wazig zien</a:t>
            </a:r>
          </a:p>
          <a:p>
            <a:pPr marL="342900" indent="-342900">
              <a:buFontTx/>
              <a:buChar char="-"/>
            </a:pPr>
            <a:r>
              <a:rPr lang="nl-NL" sz="2000" i="0" dirty="0" err="1">
                <a:solidFill>
                  <a:srgbClr val="0F1115"/>
                </a:solidFill>
                <a:effectLst/>
                <a:latin typeface="quote-cjk-patch"/>
              </a:rPr>
              <a:t>Metamorfosie</a:t>
            </a:r>
            <a:endParaRPr lang="nl-NL" sz="2000" i="0" dirty="0">
              <a:solidFill>
                <a:srgbClr val="0F1115"/>
              </a:solidFill>
              <a:effectLst/>
              <a:latin typeface="quote-cjk-patch"/>
            </a:endParaRPr>
          </a:p>
          <a:p>
            <a:pPr marL="342900" indent="-342900">
              <a:buFontTx/>
              <a:buChar char="-"/>
            </a:pPr>
            <a:r>
              <a:rPr lang="nl-NL" sz="2000" dirty="0">
                <a:solidFill>
                  <a:srgbClr val="0F1115"/>
                </a:solidFill>
                <a:latin typeface="quote-cjk-patch"/>
              </a:rPr>
              <a:t>Kleuren vervagen</a:t>
            </a:r>
          </a:p>
          <a:p>
            <a:pPr marL="342900" indent="-342900">
              <a:buFontTx/>
              <a:buChar char="-"/>
            </a:pPr>
            <a:r>
              <a:rPr lang="nl-NL" sz="2000" i="0" dirty="0">
                <a:solidFill>
                  <a:srgbClr val="0F1115"/>
                </a:solidFill>
                <a:effectLst/>
                <a:latin typeface="quote-cjk-patch"/>
              </a:rPr>
              <a:t>Leesproblemen</a:t>
            </a:r>
          </a:p>
          <a:p>
            <a:pPr marL="342900" indent="-342900">
              <a:buFontTx/>
              <a:buChar char="-"/>
            </a:pPr>
            <a:endParaRPr lang="nl-NL" sz="2000" dirty="0">
              <a:solidFill>
                <a:srgbClr val="0F1115"/>
              </a:solidFill>
              <a:latin typeface="quote-cjk-patch"/>
            </a:endParaRPr>
          </a:p>
          <a:p>
            <a:r>
              <a:rPr lang="nl-NL" sz="2000" dirty="0">
                <a:solidFill>
                  <a:srgbClr val="0F1115"/>
                </a:solidFill>
                <a:latin typeface="quote-cjk-patch"/>
              </a:rPr>
              <a:t>Meestal belt de patiënt zelf huisarts of oogarts</a:t>
            </a:r>
          </a:p>
          <a:p>
            <a:endParaRPr lang="nl-NL" sz="2000" i="0" dirty="0">
              <a:solidFill>
                <a:srgbClr val="0F1115"/>
              </a:solidFill>
              <a:effectLst/>
              <a:latin typeface="quote-cjk-patch"/>
            </a:endParaRPr>
          </a:p>
          <a:p>
            <a:r>
              <a:rPr lang="nl-NL" sz="2000" dirty="0">
                <a:solidFill>
                  <a:srgbClr val="0F1115"/>
                </a:solidFill>
                <a:latin typeface="quote-cjk-patch"/>
              </a:rPr>
              <a:t>Vraag door: </a:t>
            </a:r>
            <a:r>
              <a:rPr lang="nl-NL" sz="2000" i="1" dirty="0">
                <a:solidFill>
                  <a:srgbClr val="0F1115"/>
                </a:solidFill>
                <a:latin typeface="quote-cjk-patch"/>
              </a:rPr>
              <a:t>“Zien rechte lijnen er nog recht uit?”</a:t>
            </a:r>
            <a:endParaRPr lang="nl-NL" sz="2000" i="1" dirty="0">
              <a:solidFill>
                <a:srgbClr val="0F1115"/>
              </a:solidFill>
              <a:effectLst/>
              <a:latin typeface="quote-cjk-patch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C2677D9-D049-464D-7C2F-12A44CAED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500" y="2514826"/>
            <a:ext cx="1837222" cy="270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6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3997A1E-5CB7-9E44-A666-51436F82A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889" b="21245"/>
          <a:stretch/>
        </p:blipFill>
        <p:spPr>
          <a:xfrm>
            <a:off x="-1" y="6233374"/>
            <a:ext cx="12192000" cy="23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E89CC0-582F-624F-8EB6-42DA8D980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16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173171-E167-8647-8AAE-B3E798A2B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94060"/>
            <a:ext cx="12192000" cy="363940"/>
          </a:xfrm>
          <a:prstGeom prst="rect">
            <a:avLst/>
          </a:prstGeom>
        </p:spPr>
      </p:pic>
      <p:sp>
        <p:nvSpPr>
          <p:cNvPr id="86" name="Google Shape;86;p1"/>
          <p:cNvSpPr txBox="1"/>
          <p:nvPr/>
        </p:nvSpPr>
        <p:spPr>
          <a:xfrm>
            <a:off x="0" y="6494060"/>
            <a:ext cx="12192000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RECOGNISED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funded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European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Commision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under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Grant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Agreement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N° 847749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780E4-FB59-8E4C-949D-58E60B5A9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7586" y="6494060"/>
            <a:ext cx="604413" cy="339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5E92FB-5951-C54E-A32A-690E357EC2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4171" y="6527177"/>
            <a:ext cx="439506" cy="295821"/>
          </a:xfrm>
          <a:prstGeom prst="rect">
            <a:avLst/>
          </a:prstGeom>
        </p:spPr>
      </p:pic>
      <p:grpSp>
        <p:nvGrpSpPr>
          <p:cNvPr id="2" name="Groep 1"/>
          <p:cNvGrpSpPr>
            <a:grpSpLocks noChangeAspect="1"/>
          </p:cNvGrpSpPr>
          <p:nvPr/>
        </p:nvGrpSpPr>
        <p:grpSpPr>
          <a:xfrm>
            <a:off x="5618236" y="605379"/>
            <a:ext cx="6271555" cy="4050470"/>
            <a:chOff x="1170747" y="76040"/>
            <a:chExt cx="9812392" cy="6337312"/>
          </a:xfrm>
        </p:grpSpPr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517161" y="76042"/>
              <a:ext cx="3120952" cy="3120952"/>
            </a:xfrm>
            <a:prstGeom prst="rect">
              <a:avLst/>
            </a:prstGeom>
          </p:spPr>
        </p:pic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72140" y="76046"/>
              <a:ext cx="3120948" cy="3120948"/>
            </a:xfrm>
            <a:prstGeom prst="rect">
              <a:avLst/>
            </a:prstGeom>
          </p:spPr>
        </p:pic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862186" y="76040"/>
              <a:ext cx="3120953" cy="3120953"/>
            </a:xfrm>
            <a:prstGeom prst="rect">
              <a:avLst/>
            </a:prstGeom>
          </p:spPr>
        </p:pic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70747" y="3283583"/>
              <a:ext cx="3129769" cy="3129769"/>
            </a:xfrm>
            <a:prstGeom prst="rect">
              <a:avLst/>
            </a:prstGeom>
          </p:spPr>
        </p:pic>
        <p:pic>
          <p:nvPicPr>
            <p:cNvPr id="12" name="Afbeelding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517161" y="3291010"/>
              <a:ext cx="3122342" cy="3122342"/>
            </a:xfrm>
            <a:prstGeom prst="rect">
              <a:avLst/>
            </a:prstGeom>
          </p:spPr>
        </p:pic>
        <p:pic>
          <p:nvPicPr>
            <p:cNvPr id="25" name="Afbeelding 2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857852" y="3285572"/>
              <a:ext cx="3125287" cy="3125287"/>
            </a:xfrm>
            <a:prstGeom prst="rect">
              <a:avLst/>
            </a:prstGeom>
          </p:spPr>
        </p:pic>
      </p:grpSp>
      <p:grpSp>
        <p:nvGrpSpPr>
          <p:cNvPr id="37" name="Groep 36"/>
          <p:cNvGrpSpPr/>
          <p:nvPr/>
        </p:nvGrpSpPr>
        <p:grpSpPr>
          <a:xfrm>
            <a:off x="529086" y="1136549"/>
            <a:ext cx="4489863" cy="2581318"/>
            <a:chOff x="6617782" y="2413762"/>
            <a:chExt cx="5578592" cy="3261630"/>
          </a:xfrm>
        </p:grpSpPr>
        <p:pic>
          <p:nvPicPr>
            <p:cNvPr id="38" name="Afbeelding 3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05403" y="2413762"/>
              <a:ext cx="4790971" cy="3134664"/>
            </a:xfrm>
            <a:prstGeom prst="rect">
              <a:avLst/>
            </a:prstGeom>
          </p:spPr>
        </p:pic>
        <p:sp>
          <p:nvSpPr>
            <p:cNvPr id="39" name="Rechthoek 38"/>
            <p:cNvSpPr/>
            <p:nvPr/>
          </p:nvSpPr>
          <p:spPr>
            <a:xfrm>
              <a:off x="9692534" y="2620352"/>
              <a:ext cx="1932282" cy="565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100" dirty="0" err="1">
                  <a:solidFill>
                    <a:schemeClr val="bg2">
                      <a:lumMod val="75000"/>
                    </a:schemeClr>
                  </a:solidFill>
                </a:rPr>
                <a:t>Pericyt</a:t>
              </a:r>
              <a:endParaRPr lang="nl-NL" sz="1100" dirty="0">
                <a:solidFill>
                  <a:schemeClr val="bg2">
                    <a:lumMod val="75000"/>
                  </a:schemeClr>
                </a:solidFill>
              </a:endParaRPr>
            </a:p>
            <a:p>
              <a:pPr algn="ctr"/>
              <a:r>
                <a:rPr lang="el-GR" sz="1000" dirty="0">
                  <a:solidFill>
                    <a:schemeClr val="tx1"/>
                  </a:solidFill>
                  <a:latin typeface="Calibri" panose="020F0502020204030204" pitchFamily="34" charset="0"/>
                </a:rPr>
                <a:t>α</a:t>
              </a:r>
              <a:r>
                <a:rPr lang="nl-NL" sz="1000" dirty="0">
                  <a:solidFill>
                    <a:schemeClr val="tx1"/>
                  </a:solidFill>
                </a:rPr>
                <a:t>SMA, NG2, PDGFR</a:t>
              </a:r>
              <a:r>
                <a:rPr lang="el-GR" sz="1000" dirty="0">
                  <a:solidFill>
                    <a:schemeClr val="tx1"/>
                  </a:solidFill>
                  <a:latin typeface="Calibri" panose="020F0502020204030204" pitchFamily="34" charset="0"/>
                </a:rPr>
                <a:t>β</a:t>
              </a:r>
              <a:endParaRPr lang="nl-NL" sz="10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hthoek 39"/>
            <p:cNvSpPr/>
            <p:nvPr/>
          </p:nvSpPr>
          <p:spPr>
            <a:xfrm>
              <a:off x="9153952" y="5109563"/>
              <a:ext cx="1632884" cy="565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100" dirty="0">
                  <a:solidFill>
                    <a:schemeClr val="bg2">
                      <a:lumMod val="75000"/>
                    </a:schemeClr>
                  </a:solidFill>
                </a:rPr>
                <a:t>Endotheelcel</a:t>
              </a:r>
            </a:p>
            <a:p>
              <a:pPr algn="ctr"/>
              <a:r>
                <a:rPr lang="nl-NL" sz="1050" dirty="0">
                  <a:solidFill>
                    <a:schemeClr val="bg2">
                      <a:lumMod val="75000"/>
                    </a:schemeClr>
                  </a:solidFill>
                </a:rPr>
                <a:t>vWF, CD31</a:t>
              </a:r>
            </a:p>
          </p:txBody>
        </p:sp>
        <p:sp>
          <p:nvSpPr>
            <p:cNvPr id="41" name="Rechthoek 40"/>
            <p:cNvSpPr/>
            <p:nvPr/>
          </p:nvSpPr>
          <p:spPr>
            <a:xfrm>
              <a:off x="6804176" y="3854340"/>
              <a:ext cx="1502970" cy="62325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100" dirty="0" err="1">
                  <a:solidFill>
                    <a:schemeClr val="tx1"/>
                  </a:solidFill>
                </a:rPr>
                <a:t>Tight</a:t>
              </a:r>
              <a:r>
                <a:rPr lang="nl-NL" sz="1100" dirty="0">
                  <a:solidFill>
                    <a:schemeClr val="tx1"/>
                  </a:solidFill>
                </a:rPr>
                <a:t> </a:t>
              </a:r>
              <a:r>
                <a:rPr lang="nl-NL" sz="1100" dirty="0" err="1">
                  <a:solidFill>
                    <a:schemeClr val="tx1"/>
                  </a:solidFill>
                </a:rPr>
                <a:t>junctions</a:t>
              </a:r>
              <a:endParaRPr lang="nl-NL" sz="1100" dirty="0">
                <a:solidFill>
                  <a:schemeClr val="tx1"/>
                </a:solidFill>
              </a:endParaRPr>
            </a:p>
            <a:p>
              <a:pPr algn="ctr"/>
              <a:r>
                <a:rPr lang="nl-NL" sz="1050" dirty="0">
                  <a:solidFill>
                    <a:schemeClr val="tx1"/>
                  </a:solidFill>
                </a:rPr>
                <a:t>ZO-1, </a:t>
              </a:r>
              <a:r>
                <a:rPr lang="nl-NL" sz="1050" dirty="0" err="1">
                  <a:solidFill>
                    <a:schemeClr val="tx1"/>
                  </a:solidFill>
                </a:rPr>
                <a:t>occludin</a:t>
              </a:r>
              <a:r>
                <a:rPr lang="nl-NL" sz="1050" dirty="0">
                  <a:solidFill>
                    <a:schemeClr val="tx1"/>
                  </a:solidFill>
                </a:rPr>
                <a:t>, claudin-5</a:t>
              </a:r>
            </a:p>
          </p:txBody>
        </p:sp>
        <p:sp>
          <p:nvSpPr>
            <p:cNvPr id="42" name="Rechthoek 41"/>
            <p:cNvSpPr/>
            <p:nvPr/>
          </p:nvSpPr>
          <p:spPr>
            <a:xfrm>
              <a:off x="6617782" y="3110334"/>
              <a:ext cx="1828122" cy="565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100" dirty="0">
                  <a:solidFill>
                    <a:schemeClr val="bg2">
                      <a:lumMod val="75000"/>
                    </a:schemeClr>
                  </a:solidFill>
                </a:rPr>
                <a:t>Basale lamina</a:t>
              </a:r>
            </a:p>
            <a:p>
              <a:pPr algn="ctr"/>
              <a:r>
                <a:rPr lang="nl-NL" sz="1050" dirty="0" err="1">
                  <a:solidFill>
                    <a:schemeClr val="bg2">
                      <a:lumMod val="75000"/>
                    </a:schemeClr>
                  </a:solidFill>
                </a:rPr>
                <a:t>Laminin</a:t>
              </a:r>
              <a:r>
                <a:rPr lang="nl-NL" sz="1050" dirty="0">
                  <a:solidFill>
                    <a:schemeClr val="bg2">
                      <a:lumMod val="75000"/>
                    </a:schemeClr>
                  </a:solidFill>
                </a:rPr>
                <a:t>, </a:t>
              </a:r>
              <a:r>
                <a:rPr lang="nl-NL" sz="1050" dirty="0" err="1">
                  <a:solidFill>
                    <a:schemeClr val="bg2">
                      <a:lumMod val="75000"/>
                    </a:schemeClr>
                  </a:solidFill>
                </a:rPr>
                <a:t>collagen</a:t>
              </a:r>
              <a:r>
                <a:rPr lang="nl-NL" sz="1050" dirty="0">
                  <a:solidFill>
                    <a:schemeClr val="bg2">
                      <a:lumMod val="75000"/>
                    </a:schemeClr>
                  </a:solidFill>
                </a:rPr>
                <a:t> IV</a:t>
              </a:r>
            </a:p>
          </p:txBody>
        </p:sp>
        <p:sp>
          <p:nvSpPr>
            <p:cNvPr id="43" name="Rechthoek 42"/>
            <p:cNvSpPr/>
            <p:nvPr/>
          </p:nvSpPr>
          <p:spPr>
            <a:xfrm>
              <a:off x="10267939" y="3936348"/>
              <a:ext cx="966076" cy="476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100" dirty="0" err="1">
                  <a:solidFill>
                    <a:schemeClr val="bg2">
                      <a:lumMod val="75000"/>
                    </a:schemeClr>
                  </a:solidFill>
                </a:rPr>
                <a:t>Glial</a:t>
              </a:r>
              <a:r>
                <a:rPr lang="nl-NL" sz="1100" dirty="0">
                  <a:solidFill>
                    <a:schemeClr val="bg2">
                      <a:lumMod val="75000"/>
                    </a:schemeClr>
                  </a:solidFill>
                </a:rPr>
                <a:t> </a:t>
              </a:r>
              <a:r>
                <a:rPr lang="nl-NL" sz="1100" dirty="0" err="1">
                  <a:solidFill>
                    <a:schemeClr val="bg2">
                      <a:lumMod val="75000"/>
                    </a:schemeClr>
                  </a:solidFill>
                </a:rPr>
                <a:t>cell</a:t>
              </a:r>
              <a:endParaRPr lang="nl-NL" sz="1100" dirty="0">
                <a:solidFill>
                  <a:schemeClr val="bg2">
                    <a:lumMod val="75000"/>
                  </a:schemeClr>
                </a:solidFill>
              </a:endParaRPr>
            </a:p>
            <a:p>
              <a:pPr algn="ctr"/>
              <a:r>
                <a:rPr lang="nl-NL" sz="1050" dirty="0">
                  <a:solidFill>
                    <a:schemeClr val="bg2">
                      <a:lumMod val="75000"/>
                    </a:schemeClr>
                  </a:solidFill>
                </a:rPr>
                <a:t>GFAP</a:t>
              </a:r>
            </a:p>
          </p:txBody>
        </p:sp>
        <p:sp>
          <p:nvSpPr>
            <p:cNvPr id="44" name="Rechthoek 43"/>
            <p:cNvSpPr/>
            <p:nvPr/>
          </p:nvSpPr>
          <p:spPr>
            <a:xfrm>
              <a:off x="10463274" y="3267416"/>
              <a:ext cx="838688" cy="3364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100" dirty="0">
                  <a:solidFill>
                    <a:schemeClr val="bg2">
                      <a:lumMod val="75000"/>
                    </a:schemeClr>
                  </a:solidFill>
                </a:rPr>
                <a:t>Neuron</a:t>
              </a:r>
              <a:endParaRPr lang="nl-NL" sz="105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sp>
        <p:nvSpPr>
          <p:cNvPr id="45" name="Tekstvak 44"/>
          <p:cNvSpPr txBox="1"/>
          <p:nvPr/>
        </p:nvSpPr>
        <p:spPr>
          <a:xfrm>
            <a:off x="5619127" y="605382"/>
            <a:ext cx="199474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DAPI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lang="nl-NL" sz="1600" b="1" kern="1200" dirty="0">
                <a:solidFill>
                  <a:srgbClr val="00FFFF"/>
                </a:solidFill>
                <a:latin typeface="Trebuchet MS"/>
              </a:rPr>
              <a:t>COL-IV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OCLN</a:t>
            </a: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6" name="Tekstvak 45"/>
          <p:cNvSpPr txBox="1"/>
          <p:nvPr/>
        </p:nvSpPr>
        <p:spPr>
          <a:xfrm>
            <a:off x="362832" y="616529"/>
            <a:ext cx="2760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Tight junctions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423288" y="4006124"/>
            <a:ext cx="3671198" cy="1228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 err="1"/>
              <a:t>Verlaagde</a:t>
            </a:r>
            <a:r>
              <a:rPr lang="en-US" sz="2000" dirty="0"/>
              <a:t> </a:t>
            </a:r>
            <a:r>
              <a:rPr lang="en-US" sz="2000" dirty="0" err="1"/>
              <a:t>expressie</a:t>
            </a:r>
            <a:br>
              <a:rPr lang="en-US" sz="2000" dirty="0"/>
            </a:br>
            <a:r>
              <a:rPr lang="en-US" sz="2000" dirty="0"/>
              <a:t>Minder </a:t>
            </a:r>
            <a:r>
              <a:rPr lang="en-US" sz="2000" dirty="0" err="1"/>
              <a:t>scherp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onderbroken</a:t>
            </a:r>
            <a:endParaRPr lang="en-US" sz="2000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9" t="30476" r="25175" b="32762"/>
          <a:stretch/>
        </p:blipFill>
        <p:spPr>
          <a:xfrm rot="16200000">
            <a:off x="5898084" y="4419854"/>
            <a:ext cx="1440687" cy="2000380"/>
          </a:xfrm>
          <a:prstGeom prst="rect">
            <a:avLst/>
          </a:prstGeom>
        </p:spPr>
      </p:pic>
      <p:pic>
        <p:nvPicPr>
          <p:cNvPr id="15" name="Afbeelding 14"/>
          <p:cNvPicPr>
            <a:picLocks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8" t="25524" r="33272" b="48190"/>
          <a:stretch/>
        </p:blipFill>
        <p:spPr>
          <a:xfrm rot="16200000">
            <a:off x="8034112" y="4422671"/>
            <a:ext cx="1440688" cy="1994745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6" t="58675" r="38116" b="14230"/>
          <a:stretch/>
        </p:blipFill>
        <p:spPr>
          <a:xfrm rot="16200000">
            <a:off x="10179489" y="4419612"/>
            <a:ext cx="1436333" cy="2005220"/>
          </a:xfrm>
          <a:prstGeom prst="rect">
            <a:avLst/>
          </a:prstGeom>
        </p:spPr>
      </p:pic>
      <p:sp>
        <p:nvSpPr>
          <p:cNvPr id="17" name="Rechthoek 16"/>
          <p:cNvSpPr/>
          <p:nvPr/>
        </p:nvSpPr>
        <p:spPr>
          <a:xfrm>
            <a:off x="5619127" y="273591"/>
            <a:ext cx="6270664" cy="323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dirty="0">
                <a:solidFill>
                  <a:schemeClr val="tx1"/>
                </a:solidFill>
              </a:rPr>
              <a:t>        CON		DM2		     DR</a:t>
            </a:r>
          </a:p>
        </p:txBody>
      </p:sp>
    </p:spTree>
    <p:extLst>
      <p:ext uri="{BB962C8B-B14F-4D97-AF65-F5344CB8AC3E}">
        <p14:creationId xmlns:p14="http://schemas.microsoft.com/office/powerpoint/2010/main" val="611505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3997A1E-5CB7-9E44-A666-51436F82A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889" b="21245"/>
          <a:stretch/>
        </p:blipFill>
        <p:spPr>
          <a:xfrm>
            <a:off x="-1" y="6233374"/>
            <a:ext cx="12192000" cy="23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E89CC0-582F-624F-8EB6-42DA8D980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16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173171-E167-8647-8AAE-B3E798A2B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94060"/>
            <a:ext cx="12192000" cy="363940"/>
          </a:xfrm>
          <a:prstGeom prst="rect">
            <a:avLst/>
          </a:prstGeom>
        </p:spPr>
      </p:pic>
      <p:sp>
        <p:nvSpPr>
          <p:cNvPr id="86" name="Google Shape;86;p1"/>
          <p:cNvSpPr txBox="1"/>
          <p:nvPr/>
        </p:nvSpPr>
        <p:spPr>
          <a:xfrm>
            <a:off x="0" y="6494060"/>
            <a:ext cx="12192000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RECOGNISED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funded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European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Commision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under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Grant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Agreement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N° 847749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780E4-FB59-8E4C-949D-58E60B5A9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7586" y="6494060"/>
            <a:ext cx="604413" cy="339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5E92FB-5951-C54E-A32A-690E357EC2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4171" y="6527177"/>
            <a:ext cx="439506" cy="29582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791470"/>
            <a:ext cx="6091441" cy="3070667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577516" y="-32065"/>
            <a:ext cx="1908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Pericyten</a:t>
            </a:r>
            <a:r>
              <a:rPr lang="nl-NL" dirty="0">
                <a:solidFill>
                  <a:schemeClr val="bg1"/>
                </a:solidFill>
              </a:rPr>
              <a:t> verlies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459CA61-DC99-4D31-AE9A-1FFFB4DEB311}"/>
              </a:ext>
            </a:extLst>
          </p:cNvPr>
          <p:cNvSpPr txBox="1"/>
          <p:nvPr/>
        </p:nvSpPr>
        <p:spPr>
          <a:xfrm>
            <a:off x="577516" y="484214"/>
            <a:ext cx="15075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/>
              <a:t>Controle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907E216-C9B1-4207-A8C4-8912C3FE8416}"/>
              </a:ext>
            </a:extLst>
          </p:cNvPr>
          <p:cNvSpPr txBox="1"/>
          <p:nvPr/>
        </p:nvSpPr>
        <p:spPr>
          <a:xfrm>
            <a:off x="2813377" y="487590"/>
            <a:ext cx="849909" cy="350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/>
              <a:t>DM2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6FA6066-342B-4664-A034-FDEC39C4E8BB}"/>
              </a:ext>
            </a:extLst>
          </p:cNvPr>
          <p:cNvSpPr txBox="1"/>
          <p:nvPr/>
        </p:nvSpPr>
        <p:spPr>
          <a:xfrm>
            <a:off x="3880919" y="477115"/>
            <a:ext cx="203366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/>
              <a:t>DR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478" y="3065442"/>
            <a:ext cx="6050920" cy="2989919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4459CA61-DC99-4D31-AE9A-1FFFB4DEB311}"/>
              </a:ext>
            </a:extLst>
          </p:cNvPr>
          <p:cNvSpPr txBox="1"/>
          <p:nvPr/>
        </p:nvSpPr>
        <p:spPr>
          <a:xfrm>
            <a:off x="6700898" y="2711499"/>
            <a:ext cx="15075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/>
              <a:t>Controle donor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907E216-C9B1-4207-A8C4-8912C3FE8416}"/>
              </a:ext>
            </a:extLst>
          </p:cNvPr>
          <p:cNvSpPr txBox="1"/>
          <p:nvPr/>
        </p:nvSpPr>
        <p:spPr>
          <a:xfrm>
            <a:off x="8693231" y="2700189"/>
            <a:ext cx="80861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/>
              <a:t>DM2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26FA6066-342B-4664-A034-FDEC39C4E8BB}"/>
              </a:ext>
            </a:extLst>
          </p:cNvPr>
          <p:cNvSpPr txBox="1"/>
          <p:nvPr/>
        </p:nvSpPr>
        <p:spPr>
          <a:xfrm>
            <a:off x="9921612" y="2711499"/>
            <a:ext cx="203366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/>
              <a:t>DR</a:t>
            </a:r>
          </a:p>
        </p:txBody>
      </p:sp>
      <p:grpSp>
        <p:nvGrpSpPr>
          <p:cNvPr id="26" name="Groep 25"/>
          <p:cNvGrpSpPr/>
          <p:nvPr/>
        </p:nvGrpSpPr>
        <p:grpSpPr>
          <a:xfrm>
            <a:off x="8746994" y="624673"/>
            <a:ext cx="2009238" cy="1745548"/>
            <a:chOff x="6591299" y="2055813"/>
            <a:chExt cx="2438401" cy="2254220"/>
          </a:xfrm>
        </p:grpSpPr>
        <p:grpSp>
          <p:nvGrpSpPr>
            <p:cNvPr id="27" name="Groep 26"/>
            <p:cNvGrpSpPr/>
            <p:nvPr/>
          </p:nvGrpSpPr>
          <p:grpSpPr>
            <a:xfrm>
              <a:off x="6591299" y="2055813"/>
              <a:ext cx="2438401" cy="2254220"/>
              <a:chOff x="6591299" y="2055813"/>
              <a:chExt cx="2438401" cy="2254220"/>
            </a:xfrm>
          </p:grpSpPr>
          <p:pic>
            <p:nvPicPr>
              <p:cNvPr id="31" name="Picture 4" descr="https://ars.els-cdn.com/content/image/1-s2.0-S1534580711002693-gr7_lrg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52" t="56307" r="41124" b="14382"/>
              <a:stretch/>
            </p:blipFill>
            <p:spPr bwMode="auto">
              <a:xfrm>
                <a:off x="6591299" y="2055813"/>
                <a:ext cx="2369821" cy="22542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Rechthoek 31"/>
              <p:cNvSpPr/>
              <p:nvPr/>
            </p:nvSpPr>
            <p:spPr>
              <a:xfrm>
                <a:off x="8702040" y="2140083"/>
                <a:ext cx="327660" cy="1328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9" name="Rechte verbindingslijn met pijl 28"/>
            <p:cNvCxnSpPr/>
            <p:nvPr/>
          </p:nvCxnSpPr>
          <p:spPr>
            <a:xfrm flipV="1">
              <a:off x="6835140" y="2807140"/>
              <a:ext cx="335280" cy="762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Rechte verbindingslijn met pijl 29"/>
            <p:cNvCxnSpPr/>
            <p:nvPr/>
          </p:nvCxnSpPr>
          <p:spPr>
            <a:xfrm flipV="1">
              <a:off x="6835140" y="3240886"/>
              <a:ext cx="335280" cy="762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9" name="Afbeelding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632" y="3891001"/>
            <a:ext cx="1764000" cy="1764000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77299" y="3891001"/>
            <a:ext cx="1764000" cy="1764000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527" y="3892236"/>
            <a:ext cx="1764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14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846161" y="812391"/>
            <a:ext cx="4981434" cy="528893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997A1E-5CB7-9E44-A666-51436F82A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889" b="21245"/>
          <a:stretch/>
        </p:blipFill>
        <p:spPr>
          <a:xfrm>
            <a:off x="-1" y="6233374"/>
            <a:ext cx="12192000" cy="23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E89CC0-582F-624F-8EB6-42DA8D980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16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173171-E167-8647-8AAE-B3E798A2B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94060"/>
            <a:ext cx="12192000" cy="363940"/>
          </a:xfrm>
          <a:prstGeom prst="rect">
            <a:avLst/>
          </a:prstGeom>
        </p:spPr>
      </p:pic>
      <p:sp>
        <p:nvSpPr>
          <p:cNvPr id="86" name="Google Shape;86;p1"/>
          <p:cNvSpPr txBox="1"/>
          <p:nvPr/>
        </p:nvSpPr>
        <p:spPr>
          <a:xfrm>
            <a:off x="0" y="6494060"/>
            <a:ext cx="12192000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RECOGNISED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funded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European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Commision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under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Grant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Agreement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N° 847749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780E4-FB59-8E4C-949D-58E60B5A9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7586" y="6494060"/>
            <a:ext cx="604413" cy="339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5E92FB-5951-C54E-A32A-690E357EC2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4171" y="6527177"/>
            <a:ext cx="439506" cy="295821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/>
          <a:srcRect t="4802" r="24656"/>
          <a:stretch>
            <a:fillRect/>
          </a:stretch>
        </p:blipFill>
        <p:spPr>
          <a:xfrm>
            <a:off x="-1" y="812390"/>
            <a:ext cx="6278881" cy="5288939"/>
          </a:xfrm>
          <a:prstGeom prst="rect">
            <a:avLst/>
          </a:prstGeom>
        </p:spPr>
      </p:pic>
      <p:pic>
        <p:nvPicPr>
          <p:cNvPr id="15" name="Picture 10" descr="Ijms 22 11877 g00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5" t="2992" r="1543" b="4341"/>
          <a:stretch/>
        </p:blipFill>
        <p:spPr bwMode="auto">
          <a:xfrm>
            <a:off x="8778240" y="516703"/>
            <a:ext cx="3413759" cy="326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81263" y="-49208"/>
            <a:ext cx="14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Vaatlekkage</a:t>
            </a:r>
          </a:p>
        </p:txBody>
      </p:sp>
      <p:sp>
        <p:nvSpPr>
          <p:cNvPr id="8" name="Rechthoek 7"/>
          <p:cNvSpPr/>
          <p:nvPr/>
        </p:nvSpPr>
        <p:spPr>
          <a:xfrm>
            <a:off x="481263" y="237471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714BBDD-B8A6-A7B3-8BBB-2D1F0B7AB2AA}"/>
              </a:ext>
            </a:extLst>
          </p:cNvPr>
          <p:cNvSpPr txBox="1"/>
          <p:nvPr/>
        </p:nvSpPr>
        <p:spPr>
          <a:xfrm>
            <a:off x="6553200" y="1691640"/>
            <a:ext cx="1264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Lekkage</a:t>
            </a:r>
            <a:r>
              <a:rPr lang="en-US" i="1" dirty="0"/>
              <a:t> plasma </a:t>
            </a:r>
            <a:r>
              <a:rPr lang="en-US" i="1" dirty="0" err="1"/>
              <a:t>eiwitten</a:t>
            </a:r>
            <a:endParaRPr lang="nl-NL" i="1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77A87FC-13CF-30C4-6A91-3960AC399509}"/>
              </a:ext>
            </a:extLst>
          </p:cNvPr>
          <p:cNvSpPr txBox="1"/>
          <p:nvPr/>
        </p:nvSpPr>
        <p:spPr>
          <a:xfrm>
            <a:off x="6553200" y="4216967"/>
            <a:ext cx="2453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Toename</a:t>
            </a:r>
            <a:r>
              <a:rPr lang="en-US" i="1" dirty="0"/>
              <a:t> PLVAP </a:t>
            </a:r>
            <a:br>
              <a:rPr lang="en-US" i="1" dirty="0"/>
            </a:br>
            <a:r>
              <a:rPr lang="en-US" i="1" dirty="0"/>
              <a:t>(marker </a:t>
            </a:r>
            <a:r>
              <a:rPr lang="en-US" i="1" dirty="0" err="1"/>
              <a:t>vaatlekkage</a:t>
            </a:r>
            <a:r>
              <a:rPr lang="en-US" i="1" dirty="0"/>
              <a:t>)</a:t>
            </a:r>
            <a:endParaRPr lang="nl-NL" i="1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0BD22494-03B0-BC7E-82B8-26A251912D74}"/>
              </a:ext>
            </a:extLst>
          </p:cNvPr>
          <p:cNvSpPr/>
          <p:nvPr/>
        </p:nvSpPr>
        <p:spPr>
          <a:xfrm>
            <a:off x="696607" y="487211"/>
            <a:ext cx="558227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dirty="0">
                <a:solidFill>
                  <a:schemeClr val="tx1"/>
                </a:solidFill>
              </a:rPr>
              <a:t>        CON	     DM2		     DR</a:t>
            </a:r>
          </a:p>
        </p:txBody>
      </p:sp>
    </p:spTree>
    <p:extLst>
      <p:ext uri="{BB962C8B-B14F-4D97-AF65-F5344CB8AC3E}">
        <p14:creationId xmlns:p14="http://schemas.microsoft.com/office/powerpoint/2010/main" val="3877588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rcRect t="40174"/>
          <a:stretch>
            <a:fillRect/>
          </a:stretch>
        </p:blipFill>
        <p:spPr>
          <a:xfrm>
            <a:off x="829056" y="1460568"/>
            <a:ext cx="9638321" cy="460450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096000" y="6450672"/>
            <a:ext cx="4248478" cy="307720"/>
          </a:xfrm>
          <a:prstGeom prst="rect">
            <a:avLst/>
          </a:prstGeom>
          <a:noFill/>
        </p:spPr>
        <p:txBody>
          <a:bodyPr wrap="none" lIns="91380" tIns="45692" rIns="91380" bIns="45692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  <a:latin typeface="Calibri"/>
              </a:rPr>
              <a:t>Wisniewska-Kruk et al. (2016) Am J </a:t>
            </a:r>
            <a:r>
              <a:rPr lang="en-US" sz="1400" i="1" dirty="0" err="1">
                <a:solidFill>
                  <a:prstClr val="black"/>
                </a:solidFill>
                <a:latin typeface="Calibri"/>
              </a:rPr>
              <a:t>Pathol</a:t>
            </a:r>
            <a:r>
              <a:rPr lang="en-US" sz="1400" i="1" dirty="0">
                <a:solidFill>
                  <a:prstClr val="black"/>
                </a:solidFill>
                <a:latin typeface="Calibri"/>
              </a:rPr>
              <a:t>. 186:1044-54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65ADEE0-A8B7-D629-CE1E-A172F3C3A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Remming PLVAP verlaagd vaatlekkage in muizen Retinopathie model</a:t>
            </a:r>
          </a:p>
        </p:txBody>
      </p:sp>
      <p:sp>
        <p:nvSpPr>
          <p:cNvPr id="3" name="Tijdelijke aanduiding voor datum 1">
            <a:extLst>
              <a:ext uri="{FF2B5EF4-FFF2-40B4-BE49-F238E27FC236}">
                <a16:creationId xmlns:a16="http://schemas.microsoft.com/office/drawing/2014/main" id="{41A1DC53-AA80-C22A-DAC0-1EC152BB24DF}"/>
              </a:ext>
            </a:extLst>
          </p:cNvPr>
          <p:cNvSpPr txBox="1">
            <a:spLocks/>
          </p:cNvSpPr>
          <p:nvPr/>
        </p:nvSpPr>
        <p:spPr>
          <a:xfrm>
            <a:off x="203949" y="6502924"/>
            <a:ext cx="3695733" cy="36618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1400" dirty="0"/>
              <a:t>NDC26</a:t>
            </a:r>
            <a:r>
              <a:rPr lang="nl-NL" sz="1400" dirty="0">
                <a:solidFill>
                  <a:srgbClr val="003741"/>
                </a:solidFill>
                <a:latin typeface="Trebuchet MS Standaard" charset="0"/>
              </a:rPr>
              <a:t> |  09-04-2026</a:t>
            </a:r>
          </a:p>
        </p:txBody>
      </p:sp>
    </p:spTree>
    <p:extLst>
      <p:ext uri="{BB962C8B-B14F-4D97-AF65-F5344CB8AC3E}">
        <p14:creationId xmlns:p14="http://schemas.microsoft.com/office/powerpoint/2010/main" val="200155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A34CD-076D-96E0-6530-281A7F1AA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DA0B35C8-6443-C58A-2AE6-B7AF622B3304}"/>
              </a:ext>
            </a:extLst>
          </p:cNvPr>
          <p:cNvSpPr/>
          <p:nvPr/>
        </p:nvSpPr>
        <p:spPr>
          <a:xfrm>
            <a:off x="0" y="6405331"/>
            <a:ext cx="12192000" cy="452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84B1EEC-B2B3-D5C9-8506-A9973C80A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7860" y="6491817"/>
            <a:ext cx="2844800" cy="36618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2CAB7-7EE7-5B45-B3B2-F69B23DAD883}" type="slidenum">
              <a:rPr kumimoji="0" lang="nl-NL" sz="1333" b="0" i="0" u="none" strike="noStrike" kern="1200" cap="none" spc="0" normalizeH="0" baseline="0" noProof="0" smtClean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Trebuchet MS Standaar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333" b="0" i="0" u="none" strike="noStrike" kern="1200" cap="none" spc="0" normalizeH="0" baseline="0" noProof="0" dirty="0">
              <a:ln>
                <a:noFill/>
              </a:ln>
              <a:solidFill>
                <a:srgbClr val="003741"/>
              </a:solidFill>
              <a:effectLst/>
              <a:uLnTx/>
              <a:uFillTx/>
              <a:latin typeface="Trebuchet MS Standaard" charset="0"/>
              <a:ea typeface="+mn-ea"/>
              <a:cs typeface="+mn-cs"/>
            </a:endParaRPr>
          </a:p>
        </p:txBody>
      </p:sp>
      <p:sp>
        <p:nvSpPr>
          <p:cNvPr id="8" name="Tijdelijke aanduiding voor datum 1">
            <a:extLst>
              <a:ext uri="{FF2B5EF4-FFF2-40B4-BE49-F238E27FC236}">
                <a16:creationId xmlns:a16="http://schemas.microsoft.com/office/drawing/2014/main" id="{4F0026D3-7C6B-0261-F794-485E7853AB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3949" y="6472444"/>
            <a:ext cx="3695733" cy="366183"/>
          </a:xfrm>
        </p:spPr>
        <p:txBody>
          <a:bodyPr/>
          <a:lstStyle/>
          <a:p>
            <a:pPr lvl="0">
              <a:defRPr/>
            </a:pPr>
            <a:r>
              <a:rPr lang="nl-NL" dirty="0"/>
              <a:t>NDC26</a:t>
            </a: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Trebuchet MS Standaard" charset="0"/>
                <a:ea typeface="+mn-ea"/>
                <a:cs typeface="+mn-cs"/>
              </a:rPr>
              <a:t> |  09-04-2026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4CBB3DD-C306-F3E8-7657-D81AB502A210}"/>
              </a:ext>
            </a:extLst>
          </p:cNvPr>
          <p:cNvSpPr txBox="1"/>
          <p:nvPr/>
        </p:nvSpPr>
        <p:spPr>
          <a:xfrm>
            <a:off x="0" y="232813"/>
            <a:ext cx="5636870" cy="523220"/>
          </a:xfrm>
          <a:prstGeom prst="rect">
            <a:avLst/>
          </a:prstGeom>
          <a:gradFill flip="none" rotWithShape="1"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Diabetische Retinopathie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E2F3AA7C-0EAD-EE6F-ACD4-5C1383134E08}"/>
              </a:ext>
            </a:extLst>
          </p:cNvPr>
          <p:cNvCxnSpPr/>
          <p:nvPr/>
        </p:nvCxnSpPr>
        <p:spPr>
          <a:xfrm flipV="1">
            <a:off x="-385" y="943336"/>
            <a:ext cx="5636871" cy="231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626F0978-6A84-4FAF-784A-7C86E3D40B22}"/>
              </a:ext>
            </a:extLst>
          </p:cNvPr>
          <p:cNvSpPr txBox="1"/>
          <p:nvPr/>
        </p:nvSpPr>
        <p:spPr>
          <a:xfrm>
            <a:off x="277278" y="1325824"/>
            <a:ext cx="4299080" cy="185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800" b="1" noProof="0" dirty="0"/>
              <a:t>Klinisch: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nl-NL" sz="2800" b="1" dirty="0"/>
              <a:t>Proliferatieve DR</a:t>
            </a:r>
            <a:br>
              <a:rPr lang="nl-NL" sz="3600" i="1" dirty="0"/>
            </a:br>
            <a:r>
              <a:rPr lang="nl-NL" sz="2000" i="1" dirty="0"/>
              <a:t>ischemie, neovascularisatie,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nl-NL" sz="2000" i="1" dirty="0"/>
              <a:t>Bloedingen,</a:t>
            </a:r>
            <a:br>
              <a:rPr lang="nl-NL" sz="2000" i="1" dirty="0"/>
            </a:br>
            <a:r>
              <a:rPr lang="nl-NL" sz="2000" i="1" dirty="0"/>
              <a:t>tractie-netvliesloslating</a:t>
            </a:r>
            <a:endParaRPr lang="nl-NL" sz="2000" dirty="0"/>
          </a:p>
        </p:txBody>
      </p:sp>
      <p:pic>
        <p:nvPicPr>
          <p:cNvPr id="6" name="Picture 1" descr="Screen Clipping">
            <a:extLst>
              <a:ext uri="{FF2B5EF4-FFF2-40B4-BE49-F238E27FC236}">
                <a16:creationId xmlns:a16="http://schemas.microsoft.com/office/drawing/2014/main" id="{1A205880-6706-A9E1-5169-8FBBC2C91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486" y="1052145"/>
            <a:ext cx="5627632" cy="2570493"/>
          </a:xfrm>
          <a:prstGeom prst="rect">
            <a:avLst/>
          </a:prstGeom>
        </p:spPr>
      </p:pic>
      <p:pic>
        <p:nvPicPr>
          <p:cNvPr id="9" name="Picture 13" descr="fig">
            <a:extLst>
              <a:ext uri="{FF2B5EF4-FFF2-40B4-BE49-F238E27FC236}">
                <a16:creationId xmlns:a16="http://schemas.microsoft.com/office/drawing/2014/main" id="{13618336-8178-8194-7268-23D20073E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2000" contrast="12000"/>
          </a:blip>
          <a:srcRect l="51926"/>
          <a:stretch>
            <a:fillRect/>
          </a:stretch>
        </p:blipFill>
        <p:spPr bwMode="auto">
          <a:xfrm>
            <a:off x="8691130" y="3878868"/>
            <a:ext cx="2572988" cy="2316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 descr="Hemorrhage from new blood vessel growth in proliferative diabetic retinopathy">
            <a:extLst>
              <a:ext uri="{FF2B5EF4-FFF2-40B4-BE49-F238E27FC236}">
                <a16:creationId xmlns:a16="http://schemas.microsoft.com/office/drawing/2014/main" id="{1672050C-527E-E086-403A-A374426D0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6339" y="3878869"/>
            <a:ext cx="2803476" cy="231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retina zuurstofgebrek  copy F">
            <a:extLst>
              <a:ext uri="{FF2B5EF4-FFF2-40B4-BE49-F238E27FC236}">
                <a16:creationId xmlns:a16="http://schemas.microsoft.com/office/drawing/2014/main" id="{9587C858-38FD-64F9-583E-A282FE746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882" y="3749178"/>
            <a:ext cx="3479800" cy="225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2F8A9-2AE1-734A-2D0A-55185F19B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EA9263D1-9DA1-8DA5-C563-E882BF41FF94}"/>
              </a:ext>
            </a:extLst>
          </p:cNvPr>
          <p:cNvSpPr/>
          <p:nvPr/>
        </p:nvSpPr>
        <p:spPr>
          <a:xfrm>
            <a:off x="0" y="6405331"/>
            <a:ext cx="12192000" cy="452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E7F67FA-AF1B-0FE0-A5BA-D3FC27E8A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7860" y="6491817"/>
            <a:ext cx="2844800" cy="36618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2CAB7-7EE7-5B45-B3B2-F69B23DAD883}" type="slidenum">
              <a:rPr kumimoji="0" lang="nl-NL" sz="1333" b="0" i="0" u="none" strike="noStrike" kern="1200" cap="none" spc="0" normalizeH="0" baseline="0" noProof="0" smtClean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Trebuchet MS Standaar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333" b="0" i="0" u="none" strike="noStrike" kern="1200" cap="none" spc="0" normalizeH="0" baseline="0" noProof="0" dirty="0">
              <a:ln>
                <a:noFill/>
              </a:ln>
              <a:solidFill>
                <a:srgbClr val="003741"/>
              </a:solidFill>
              <a:effectLst/>
              <a:uLnTx/>
              <a:uFillTx/>
              <a:latin typeface="Trebuchet MS Standaard" charset="0"/>
              <a:ea typeface="+mn-ea"/>
              <a:cs typeface="+mn-cs"/>
            </a:endParaRPr>
          </a:p>
        </p:txBody>
      </p:sp>
      <p:sp>
        <p:nvSpPr>
          <p:cNvPr id="8" name="Tijdelijke aanduiding voor datum 1">
            <a:extLst>
              <a:ext uri="{FF2B5EF4-FFF2-40B4-BE49-F238E27FC236}">
                <a16:creationId xmlns:a16="http://schemas.microsoft.com/office/drawing/2014/main" id="{71281625-A87C-7831-F7A4-C58294EDBF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3949" y="6472444"/>
            <a:ext cx="3695733" cy="366183"/>
          </a:xfrm>
        </p:spPr>
        <p:txBody>
          <a:bodyPr/>
          <a:lstStyle/>
          <a:p>
            <a:pPr lvl="0">
              <a:defRPr/>
            </a:pPr>
            <a:r>
              <a:rPr lang="nl-NL" dirty="0"/>
              <a:t>NDC26</a:t>
            </a: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Trebuchet MS Standaard" charset="0"/>
                <a:ea typeface="+mn-ea"/>
                <a:cs typeface="+mn-cs"/>
              </a:rPr>
              <a:t> |  09-04-2026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F34EAF1-C3C2-3855-6C98-8BCE12CC9EE8}"/>
              </a:ext>
            </a:extLst>
          </p:cNvPr>
          <p:cNvSpPr txBox="1"/>
          <p:nvPr/>
        </p:nvSpPr>
        <p:spPr>
          <a:xfrm>
            <a:off x="0" y="232813"/>
            <a:ext cx="5636870" cy="523220"/>
          </a:xfrm>
          <a:prstGeom prst="rect">
            <a:avLst/>
          </a:prstGeom>
          <a:gradFill flip="none" rotWithShape="1"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Diabetische Retinopathie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1420AB90-88CB-366E-7314-5E67043A5930}"/>
              </a:ext>
            </a:extLst>
          </p:cNvPr>
          <p:cNvCxnSpPr/>
          <p:nvPr/>
        </p:nvCxnSpPr>
        <p:spPr>
          <a:xfrm flipV="1">
            <a:off x="-385" y="943336"/>
            <a:ext cx="5636871" cy="231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6C70E6B9-ABA6-3684-8F88-68059C42B92B}"/>
              </a:ext>
            </a:extLst>
          </p:cNvPr>
          <p:cNvSpPr txBox="1"/>
          <p:nvPr/>
        </p:nvSpPr>
        <p:spPr>
          <a:xfrm>
            <a:off x="277278" y="1325824"/>
            <a:ext cx="4299080" cy="185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800" b="1" noProof="0" dirty="0"/>
              <a:t>Klinisch: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nl-NL" sz="2800" b="1" dirty="0"/>
              <a:t>Proliferatieve DR</a:t>
            </a:r>
            <a:br>
              <a:rPr lang="nl-NL" sz="3600" i="1" dirty="0"/>
            </a:br>
            <a:r>
              <a:rPr lang="nl-NL" sz="2000" i="1" dirty="0"/>
              <a:t>ischemie, neovascularisatie,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nl-NL" sz="2000" i="1" dirty="0"/>
              <a:t>Bloedingen,</a:t>
            </a:r>
            <a:br>
              <a:rPr lang="nl-NL" sz="2000" i="1" dirty="0"/>
            </a:br>
            <a:r>
              <a:rPr lang="nl-NL" sz="2000" i="1" dirty="0"/>
              <a:t>tractie-netvliesloslating</a:t>
            </a:r>
            <a:endParaRPr lang="nl-NL" sz="20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B6DDF2F-B6C9-9471-A46D-8090DE752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871" y="1385299"/>
            <a:ext cx="7421011" cy="460121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E897550-564F-230D-81E9-36AF059BC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98" y="4243024"/>
            <a:ext cx="4481960" cy="147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18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1143000"/>
          </a:xfr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nl-NL" dirty="0"/>
              <a:t>Diabetisch macula oedeem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65" y="1791767"/>
            <a:ext cx="5581481" cy="388843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1338104"/>
            <a:ext cx="3753314" cy="302433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5DC44-A961-4B81-A9D2-A61758A6122C}" type="slidenum">
              <a:rPr lang="nl-NL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19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2CDBBAC-1CE7-2177-35BE-08A0FB9E6E3F}"/>
              </a:ext>
            </a:extLst>
          </p:cNvPr>
          <p:cNvSpPr txBox="1"/>
          <p:nvPr/>
        </p:nvSpPr>
        <p:spPr>
          <a:xfrm>
            <a:off x="9509760" y="3735983"/>
            <a:ext cx="26822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 i="0" dirty="0">
                <a:solidFill>
                  <a:srgbClr val="0F1115"/>
                </a:solidFill>
                <a:effectLst/>
                <a:latin typeface="quote-cjk-patch"/>
              </a:rPr>
              <a:t>Wat merkt de patiënt?</a:t>
            </a:r>
          </a:p>
          <a:p>
            <a:pPr marL="342900" indent="-342900">
              <a:buFontTx/>
              <a:buChar char="-"/>
            </a:pPr>
            <a:r>
              <a:rPr lang="nl-NL" sz="1800" dirty="0">
                <a:solidFill>
                  <a:srgbClr val="0F1115"/>
                </a:solidFill>
                <a:latin typeface="quote-cjk-patch"/>
              </a:rPr>
              <a:t>Wazig zien</a:t>
            </a:r>
          </a:p>
          <a:p>
            <a:pPr marL="342900" indent="-342900">
              <a:buFontTx/>
              <a:buChar char="-"/>
            </a:pPr>
            <a:r>
              <a:rPr lang="nl-NL" sz="1800" i="0" dirty="0" err="1">
                <a:solidFill>
                  <a:srgbClr val="0F1115"/>
                </a:solidFill>
                <a:effectLst/>
                <a:latin typeface="quote-cjk-patch"/>
              </a:rPr>
              <a:t>Metamorfosie</a:t>
            </a:r>
            <a:endParaRPr lang="nl-NL" sz="1800" i="0" dirty="0">
              <a:solidFill>
                <a:srgbClr val="0F1115"/>
              </a:solidFill>
              <a:effectLst/>
              <a:latin typeface="quote-cjk-patch"/>
            </a:endParaRPr>
          </a:p>
          <a:p>
            <a:pPr marL="342900" indent="-342900">
              <a:buFontTx/>
              <a:buChar char="-"/>
            </a:pPr>
            <a:r>
              <a:rPr lang="nl-NL" sz="1800" dirty="0">
                <a:solidFill>
                  <a:srgbClr val="0F1115"/>
                </a:solidFill>
                <a:latin typeface="quote-cjk-patch"/>
              </a:rPr>
              <a:t>Kleuren vervagen</a:t>
            </a:r>
          </a:p>
          <a:p>
            <a:pPr marL="342900" indent="-342900">
              <a:buFontTx/>
              <a:buChar char="-"/>
            </a:pPr>
            <a:r>
              <a:rPr lang="nl-NL" sz="1800" i="0" dirty="0">
                <a:solidFill>
                  <a:srgbClr val="0F1115"/>
                </a:solidFill>
                <a:effectLst/>
                <a:latin typeface="quote-cjk-patch"/>
              </a:rPr>
              <a:t>Leesproblemen</a:t>
            </a:r>
          </a:p>
        </p:txBody>
      </p:sp>
    </p:spTree>
    <p:extLst>
      <p:ext uri="{BB962C8B-B14F-4D97-AF65-F5344CB8AC3E}">
        <p14:creationId xmlns:p14="http://schemas.microsoft.com/office/powerpoint/2010/main" val="566795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081FDEA-D49A-D475-573D-2A78E4F01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19" y="721488"/>
            <a:ext cx="4059283" cy="270751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5BD9A32-88D8-1238-E19D-7655A80B4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767" y="721489"/>
            <a:ext cx="1593707" cy="2707511"/>
          </a:xfrm>
          <a:prstGeom prst="rect">
            <a:avLst/>
          </a:prstGeom>
        </p:spPr>
      </p:pic>
      <p:pic>
        <p:nvPicPr>
          <p:cNvPr id="8" name="Afbeelding 7" descr="Afbeelding met tekst, Meetinstrument, thermometer&#10;&#10;Door AI gegenereerde inhoud is mogelijk onjuist.">
            <a:extLst>
              <a:ext uri="{FF2B5EF4-FFF2-40B4-BE49-F238E27FC236}">
                <a16:creationId xmlns:a16="http://schemas.microsoft.com/office/drawing/2014/main" id="{4C327CFE-8023-6570-3FDA-F59F52F77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02" y="980371"/>
            <a:ext cx="1185590" cy="1094872"/>
          </a:xfrm>
          <a:prstGeom prst="rect">
            <a:avLst/>
          </a:prstGeom>
        </p:spPr>
      </p:pic>
      <p:pic>
        <p:nvPicPr>
          <p:cNvPr id="10" name="Afbeelding 9" descr="Afbeelding met elektronica&#10;&#10;Door AI gegenereerde inhoud is mogelijk onjuist.">
            <a:extLst>
              <a:ext uri="{FF2B5EF4-FFF2-40B4-BE49-F238E27FC236}">
                <a16:creationId xmlns:a16="http://schemas.microsoft.com/office/drawing/2014/main" id="{6D078136-56FA-8A55-EE43-EF99D2B585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83" y="1944175"/>
            <a:ext cx="1484824" cy="1484824"/>
          </a:xfrm>
          <a:prstGeom prst="rect">
            <a:avLst/>
          </a:prstGeom>
        </p:spPr>
      </p:pic>
      <p:pic>
        <p:nvPicPr>
          <p:cNvPr id="12" name="Afbeelding 11" descr="Afbeelding met ontwerp&#10;&#10;Door AI gegenereerde inhoud is mogelijk onjuist.">
            <a:extLst>
              <a:ext uri="{FF2B5EF4-FFF2-40B4-BE49-F238E27FC236}">
                <a16:creationId xmlns:a16="http://schemas.microsoft.com/office/drawing/2014/main" id="{8F316225-C7E0-708B-91B6-B5A9CFBF7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06" y="3428999"/>
            <a:ext cx="1363798" cy="1095300"/>
          </a:xfrm>
          <a:prstGeom prst="rect">
            <a:avLst/>
          </a:prstGeom>
        </p:spPr>
      </p:pic>
      <p:pic>
        <p:nvPicPr>
          <p:cNvPr id="16" name="Afbeelding 15" descr="Afbeelding met tekst, nummer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1A5AA1C6-523D-83A6-8CA2-24D67CD41E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0920"/>
            <a:ext cx="2585592" cy="2585592"/>
          </a:xfrm>
          <a:prstGeom prst="rect">
            <a:avLst/>
          </a:prstGeom>
        </p:spPr>
      </p:pic>
      <p:pic>
        <p:nvPicPr>
          <p:cNvPr id="20" name="Afbeelding 19" descr="Afbeelding met microscoop, Wetenschappelijk instrument, machine, overdekt&#10;&#10;Door AI gegenereerde inhoud is mogelijk onjuist.">
            <a:extLst>
              <a:ext uri="{FF2B5EF4-FFF2-40B4-BE49-F238E27FC236}">
                <a16:creationId xmlns:a16="http://schemas.microsoft.com/office/drawing/2014/main" id="{6F4FE12C-7CEB-70B5-985A-B6F453DB31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03" y="3674237"/>
            <a:ext cx="2275840" cy="227584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8E242E79-2D74-071B-D3F3-8F1B96ECD4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479" y="1504967"/>
            <a:ext cx="2275841" cy="1534339"/>
          </a:xfrm>
          <a:prstGeom prst="rect">
            <a:avLst/>
          </a:prstGeom>
        </p:spPr>
      </p:pic>
      <p:pic>
        <p:nvPicPr>
          <p:cNvPr id="26" name="Afbeelding 25" descr="Afbeelding met microscoop, Wetenschappelijk instrument, machine, Medische apparatuur&#10;&#10;Door AI gegenereerde inhoud is mogelijk onjuist.">
            <a:extLst>
              <a:ext uri="{FF2B5EF4-FFF2-40B4-BE49-F238E27FC236}">
                <a16:creationId xmlns:a16="http://schemas.microsoft.com/office/drawing/2014/main" id="{4586F644-FB49-1D45-35CB-34DE04C47B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0" y="3252597"/>
            <a:ext cx="2697480" cy="2697480"/>
          </a:xfrm>
          <a:prstGeom prst="rect">
            <a:avLst/>
          </a:prstGeom>
        </p:spPr>
      </p:pic>
      <p:pic>
        <p:nvPicPr>
          <p:cNvPr id="28" name="Afbeelding 27" descr="Afbeelding met plastic, Laboratoriumapparatuur, overdekt&#10;&#10;Door AI gegenereerde inhoud is mogelijk onjuist.">
            <a:extLst>
              <a:ext uri="{FF2B5EF4-FFF2-40B4-BE49-F238E27FC236}">
                <a16:creationId xmlns:a16="http://schemas.microsoft.com/office/drawing/2014/main" id="{9DBE1188-D762-6281-59CE-E734641097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1" y="3792613"/>
            <a:ext cx="2919106" cy="2189330"/>
          </a:xfrm>
          <a:prstGeom prst="rect">
            <a:avLst/>
          </a:prstGeom>
        </p:spPr>
      </p:pic>
      <p:pic>
        <p:nvPicPr>
          <p:cNvPr id="30" name="Afbeelding 29" descr="Afbeelding met tekst&#10;&#10;Door AI gegenereerde inhoud is mogelijk onjuist.">
            <a:extLst>
              <a:ext uri="{FF2B5EF4-FFF2-40B4-BE49-F238E27FC236}">
                <a16:creationId xmlns:a16="http://schemas.microsoft.com/office/drawing/2014/main" id="{9300611B-2ED9-36A1-3D25-6463600BDD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431" y="721488"/>
            <a:ext cx="1753208" cy="2189330"/>
          </a:xfrm>
          <a:prstGeom prst="rect">
            <a:avLst/>
          </a:prstGeom>
        </p:spPr>
      </p:pic>
      <p:sp>
        <p:nvSpPr>
          <p:cNvPr id="31" name="Tekstvak 30">
            <a:extLst>
              <a:ext uri="{FF2B5EF4-FFF2-40B4-BE49-F238E27FC236}">
                <a16:creationId xmlns:a16="http://schemas.microsoft.com/office/drawing/2014/main" id="{4800D94B-6185-061C-A58A-946CD6FD0604}"/>
              </a:ext>
            </a:extLst>
          </p:cNvPr>
          <p:cNvSpPr txBox="1"/>
          <p:nvPr/>
        </p:nvSpPr>
        <p:spPr>
          <a:xfrm>
            <a:off x="464117" y="137902"/>
            <a:ext cx="2093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noProof="0" dirty="0">
                <a:solidFill>
                  <a:schemeClr val="accent1"/>
                </a:solidFill>
              </a:rPr>
              <a:t>Patiëntenzorg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DA2416A8-CEF2-2F36-E59C-66CCC2EE47D8}"/>
              </a:ext>
            </a:extLst>
          </p:cNvPr>
          <p:cNvSpPr txBox="1"/>
          <p:nvPr/>
        </p:nvSpPr>
        <p:spPr>
          <a:xfrm>
            <a:off x="6500767" y="148876"/>
            <a:ext cx="2039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noProof="0" dirty="0">
                <a:solidFill>
                  <a:schemeClr val="accent1"/>
                </a:solidFill>
              </a:rPr>
              <a:t>Laboratorium</a:t>
            </a:r>
            <a:endParaRPr lang="nl-NL" sz="2400" dirty="0">
              <a:solidFill>
                <a:schemeClr val="accent1"/>
              </a:solidFill>
            </a:endParaRP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E75C634-358A-84A3-00D2-D437E83EA1B1}"/>
              </a:ext>
            </a:extLst>
          </p:cNvPr>
          <p:cNvSpPr txBox="1">
            <a:spLocks/>
          </p:cNvSpPr>
          <p:nvPr/>
        </p:nvSpPr>
        <p:spPr>
          <a:xfrm>
            <a:off x="203949" y="6472444"/>
            <a:ext cx="3695733" cy="36618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1400" dirty="0"/>
              <a:t>NDC26</a:t>
            </a:r>
            <a:r>
              <a:rPr lang="nl-NL" sz="1400" dirty="0">
                <a:solidFill>
                  <a:srgbClr val="003741"/>
                </a:solidFill>
                <a:latin typeface="Trebuchet MS Standaard" charset="0"/>
              </a:rPr>
              <a:t> |  09-04-2026</a:t>
            </a:r>
          </a:p>
        </p:txBody>
      </p:sp>
      <p:sp>
        <p:nvSpPr>
          <p:cNvPr id="5" name="Tijdelijke aanduiding voor dianummer 2">
            <a:extLst>
              <a:ext uri="{FF2B5EF4-FFF2-40B4-BE49-F238E27FC236}">
                <a16:creationId xmlns:a16="http://schemas.microsoft.com/office/drawing/2014/main" id="{E6DEF80A-6CAE-6FF3-318B-0B7E8A41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7860" y="6491817"/>
            <a:ext cx="2844800" cy="36618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2CAB7-7EE7-5B45-B3B2-F69B23DAD883}" type="slidenum">
              <a:rPr kumimoji="0" lang="nl-NL" sz="1333" b="0" i="0" u="none" strike="noStrike" kern="1200" cap="none" spc="0" normalizeH="0" baseline="0" noProof="0" smtClean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Trebuchet MS Standaar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333" b="0" i="0" u="none" strike="noStrike" kern="1200" cap="none" spc="0" normalizeH="0" baseline="0" noProof="0" dirty="0">
              <a:ln>
                <a:noFill/>
              </a:ln>
              <a:solidFill>
                <a:srgbClr val="003741"/>
              </a:solidFill>
              <a:effectLst/>
              <a:uLnTx/>
              <a:uFillTx/>
              <a:latin typeface="Trebuchet MS Standaar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594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3"/>
          <p:cNvSpPr>
            <a:spLocks noGrp="1"/>
          </p:cNvSpPr>
          <p:nvPr>
            <p:ph type="body" sz="half" idx="4294967295"/>
          </p:nvPr>
        </p:nvSpPr>
        <p:spPr>
          <a:xfrm>
            <a:off x="1981200" y="1752601"/>
            <a:ext cx="4038600" cy="4373563"/>
          </a:xfrm>
        </p:spPr>
        <p:txBody>
          <a:bodyPr/>
          <a:lstStyle/>
          <a:p>
            <a:r>
              <a:rPr lang="nl-NL" sz="2000" dirty="0">
                <a:latin typeface="Century Gothic" pitchFamily="34" charset="0"/>
              </a:rPr>
              <a:t>Laser</a:t>
            </a:r>
          </a:p>
          <a:p>
            <a:r>
              <a:rPr lang="nl-NL" sz="2000" dirty="0" err="1">
                <a:latin typeface="Century Gothic" pitchFamily="34" charset="0"/>
              </a:rPr>
              <a:t>Intravitreaal</a:t>
            </a:r>
            <a:r>
              <a:rPr lang="nl-NL" sz="2000" dirty="0">
                <a:latin typeface="Century Gothic" pitchFamily="34" charset="0"/>
              </a:rPr>
              <a:t> VEGF remmers</a:t>
            </a:r>
          </a:p>
          <a:p>
            <a:r>
              <a:rPr lang="nl-NL" sz="2000" dirty="0" err="1">
                <a:latin typeface="Century Gothic" pitchFamily="34" charset="0"/>
              </a:rPr>
              <a:t>Corticosteroiden</a:t>
            </a:r>
            <a:r>
              <a:rPr lang="nl-NL" sz="2000" dirty="0">
                <a:latin typeface="Century Gothic" pitchFamily="34" charset="0"/>
              </a:rPr>
              <a:t> </a:t>
            </a:r>
          </a:p>
        </p:txBody>
      </p:sp>
      <p:pic>
        <p:nvPicPr>
          <p:cNvPr id="49155" name="Picture 10" descr="PanRetinal Las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0826" y="1484313"/>
            <a:ext cx="3243263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reinier\Dokumenten\oratie\SUVR0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2924945"/>
            <a:ext cx="3113658" cy="325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56EA1F8-ABE2-69B9-E83B-852DF5F92157}"/>
              </a:ext>
            </a:extLst>
          </p:cNvPr>
          <p:cNvSpPr txBox="1">
            <a:spLocks/>
          </p:cNvSpPr>
          <p:nvPr/>
        </p:nvSpPr>
        <p:spPr>
          <a:xfrm>
            <a:off x="0" y="-27384"/>
            <a:ext cx="12192000" cy="1143000"/>
          </a:xfrm>
          <a:prstGeom prst="rect">
            <a:avLst/>
          </a:prstGeom>
          <a:solidFill>
            <a:schemeClr val="accent4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Behandeling DR</a:t>
            </a:r>
          </a:p>
        </p:txBody>
      </p:sp>
    </p:spTree>
    <p:extLst>
      <p:ext uri="{BB962C8B-B14F-4D97-AF65-F5344CB8AC3E}">
        <p14:creationId xmlns:p14="http://schemas.microsoft.com/office/powerpoint/2010/main" val="3656051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nl-NL" noProof="0" dirty="0"/>
              <a:t>Vitrectomie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33468" y="1490008"/>
            <a:ext cx="48860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noProof="0">
                <a:solidFill>
                  <a:prstClr val="black"/>
                </a:solidFill>
                <a:latin typeface="Calibri"/>
              </a:rPr>
              <a:t>Operatie: </a:t>
            </a:r>
            <a:br>
              <a:rPr lang="nl-NL" sz="2000" noProof="0">
                <a:solidFill>
                  <a:prstClr val="black"/>
                </a:solidFill>
                <a:latin typeface="Calibri"/>
              </a:rPr>
            </a:br>
            <a:r>
              <a:rPr lang="nl-NL" sz="2000" noProof="0">
                <a:solidFill>
                  <a:prstClr val="black"/>
                </a:solidFill>
                <a:latin typeface="Calibri"/>
              </a:rPr>
              <a:t>verwijderen </a:t>
            </a:r>
          </a:p>
          <a:p>
            <a:r>
              <a:rPr lang="nl-NL" sz="2000" noProof="0" dirty="0">
                <a:solidFill>
                  <a:prstClr val="black"/>
                </a:solidFill>
                <a:latin typeface="Calibri"/>
              </a:rPr>
              <a:t>slechte bloedvaten,</a:t>
            </a:r>
          </a:p>
          <a:p>
            <a:r>
              <a:rPr lang="nl-NL" sz="2000" noProof="0" dirty="0">
                <a:solidFill>
                  <a:prstClr val="black"/>
                </a:solidFill>
                <a:latin typeface="Calibri"/>
              </a:rPr>
              <a:t>bloedresten,</a:t>
            </a:r>
          </a:p>
          <a:p>
            <a:r>
              <a:rPr lang="nl-NL" sz="2000" noProof="0" dirty="0">
                <a:solidFill>
                  <a:prstClr val="black"/>
                </a:solidFill>
                <a:latin typeface="Calibri"/>
              </a:rPr>
              <a:t>littekenweefsel,</a:t>
            </a:r>
          </a:p>
          <a:p>
            <a:r>
              <a:rPr lang="nl-NL" sz="2000" noProof="0" dirty="0" err="1">
                <a:solidFill>
                  <a:prstClr val="black"/>
                </a:solidFill>
                <a:latin typeface="Calibri"/>
              </a:rPr>
              <a:t>vitreoretinale</a:t>
            </a:r>
            <a:r>
              <a:rPr lang="nl-NL" sz="2000" noProof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nl-NL" sz="2000" noProof="0" dirty="0" err="1">
                <a:solidFill>
                  <a:prstClr val="black"/>
                </a:solidFill>
                <a:latin typeface="Calibri"/>
              </a:rPr>
              <a:t>membrane</a:t>
            </a:r>
            <a:endParaRPr lang="nl-NL" sz="2000" noProof="0" dirty="0">
              <a:solidFill>
                <a:prstClr val="black"/>
              </a:solidFill>
              <a:latin typeface="Calibri"/>
            </a:endParaRPr>
          </a:p>
          <a:p>
            <a:endParaRPr lang="nl-NL" sz="2000" noProof="0" dirty="0">
              <a:solidFill>
                <a:prstClr val="black"/>
              </a:solidFill>
              <a:latin typeface="Calibri"/>
            </a:endParaRPr>
          </a:p>
          <a:p>
            <a:endParaRPr lang="nl-NL" sz="2000" noProof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8C96AFC-E197-8CA5-9A49-C06F3C529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9207"/>
            <a:ext cx="6833468" cy="5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56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Diabetisch Macula Oedeem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727840"/>
            <a:ext cx="7214616" cy="537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893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3450" y="1"/>
            <a:ext cx="7772400" cy="12239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nl-NL" sz="3200" dirty="0"/>
              <a:t>ANTI-VEGF in Diabetisch Macula Oedeem</a:t>
            </a:r>
            <a:br>
              <a:rPr lang="nl-NL" sz="3200" dirty="0"/>
            </a:br>
            <a:endParaRPr lang="nl-NL" sz="1400" dirty="0"/>
          </a:p>
        </p:txBody>
      </p:sp>
      <p:pic>
        <p:nvPicPr>
          <p:cNvPr id="51203" name="Picture 3" descr="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557339"/>
            <a:ext cx="2047875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1" y="4076700"/>
            <a:ext cx="204787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 descr="d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1" y="1547814"/>
            <a:ext cx="4543425" cy="4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607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405331"/>
            <a:ext cx="12192000" cy="452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>
          <a:xfrm>
            <a:off x="8467860" y="6491817"/>
            <a:ext cx="2844800" cy="36618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2CAB7-7EE7-5B45-B3B2-F69B23DAD883}" type="slidenum">
              <a:rPr kumimoji="0" lang="nl-NL" sz="1333" b="0" i="0" u="none" strike="noStrike" kern="1200" cap="none" spc="0" normalizeH="0" baseline="0" noProof="0" smtClean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Trebuchet MS Standaar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333" b="0" i="0" u="none" strike="noStrike" kern="1200" cap="none" spc="0" normalizeH="0" baseline="0" noProof="0" dirty="0">
              <a:ln>
                <a:noFill/>
              </a:ln>
              <a:solidFill>
                <a:srgbClr val="003741"/>
              </a:solidFill>
              <a:effectLst/>
              <a:uLnTx/>
              <a:uFillTx/>
              <a:latin typeface="Trebuchet MS Standaard" charset="0"/>
              <a:ea typeface="+mn-ea"/>
              <a:cs typeface="+mn-cs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8"/>
          <a:stretch/>
        </p:blipFill>
        <p:spPr>
          <a:xfrm>
            <a:off x="-336887" y="2864061"/>
            <a:ext cx="2839456" cy="314370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4874428" y="660550"/>
            <a:ext cx="7317572" cy="5536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nl-NL" sz="4000" b="1" dirty="0">
                <a:solidFill>
                  <a:prstClr val="black"/>
                </a:solidFill>
              </a:rPr>
              <a:t>Anti-VEGF-injecties:</a:t>
            </a:r>
          </a:p>
          <a:p>
            <a:pPr lvl="0">
              <a:lnSpc>
                <a:spcPct val="150000"/>
              </a:lnSpc>
              <a:defRPr/>
            </a:pPr>
            <a:r>
              <a:rPr lang="nl-NL" sz="4000" dirty="0">
                <a:solidFill>
                  <a:prstClr val="black"/>
                </a:solidFill>
              </a:rPr>
              <a:t>Het meest effectief</a:t>
            </a:r>
          </a:p>
          <a:p>
            <a:pPr lvl="0">
              <a:lnSpc>
                <a:spcPct val="150000"/>
              </a:lnSpc>
              <a:defRPr/>
            </a:pPr>
            <a:r>
              <a:rPr lang="nl-NL" sz="4000" dirty="0">
                <a:solidFill>
                  <a:prstClr val="black"/>
                </a:solidFill>
              </a:rPr>
              <a:t>Maar… </a:t>
            </a:r>
          </a:p>
          <a:p>
            <a:pPr lvl="0">
              <a:lnSpc>
                <a:spcPct val="150000"/>
              </a:lnSpc>
              <a:defRPr/>
            </a:pPr>
            <a:r>
              <a:rPr lang="nl-NL" sz="4000" dirty="0">
                <a:solidFill>
                  <a:prstClr val="black"/>
                </a:solidFill>
              </a:rPr>
              <a:t>Verschillen in respons</a:t>
            </a:r>
          </a:p>
          <a:p>
            <a:pPr lvl="0">
              <a:lnSpc>
                <a:spcPct val="150000"/>
              </a:lnSpc>
              <a:defRPr/>
            </a:pPr>
            <a:r>
              <a:rPr lang="nl-NL" sz="4000" dirty="0">
                <a:solidFill>
                  <a:prstClr val="black"/>
                </a:solidFill>
              </a:rPr>
              <a:t>Hoge kosten</a:t>
            </a:r>
          </a:p>
          <a:p>
            <a:pPr lvl="0">
              <a:lnSpc>
                <a:spcPct val="150000"/>
              </a:lnSpc>
              <a:defRPr/>
            </a:pPr>
            <a:r>
              <a:rPr lang="nl-NL" sz="4000" dirty="0">
                <a:solidFill>
                  <a:prstClr val="black"/>
                </a:solidFill>
              </a:rPr>
              <a:t>Last voor patiënten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ijdelijke aanduiding voor datum 1">
            <a:extLst>
              <a:ext uri="{FF2B5EF4-FFF2-40B4-BE49-F238E27FC236}">
                <a16:creationId xmlns:a16="http://schemas.microsoft.com/office/drawing/2014/main" id="{A2606328-985A-BFD8-4B01-197E5295DE31}"/>
              </a:ext>
            </a:extLst>
          </p:cNvPr>
          <p:cNvSpPr txBox="1">
            <a:spLocks/>
          </p:cNvSpPr>
          <p:nvPr/>
        </p:nvSpPr>
        <p:spPr>
          <a:xfrm>
            <a:off x="203949" y="6487684"/>
            <a:ext cx="3695733" cy="36618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1400" dirty="0"/>
              <a:t>NDC26</a:t>
            </a:r>
            <a:r>
              <a:rPr lang="nl-NL" sz="1400" dirty="0">
                <a:solidFill>
                  <a:srgbClr val="003741"/>
                </a:solidFill>
                <a:latin typeface="Trebuchet MS Standaard" charset="0"/>
              </a:rPr>
              <a:t> |  09-04-2026</a:t>
            </a:r>
          </a:p>
        </p:txBody>
      </p:sp>
    </p:spTree>
    <p:extLst>
      <p:ext uri="{BB962C8B-B14F-4D97-AF65-F5344CB8AC3E}">
        <p14:creationId xmlns:p14="http://schemas.microsoft.com/office/powerpoint/2010/main" val="93002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405331"/>
            <a:ext cx="12192000" cy="452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15" y="1378670"/>
            <a:ext cx="5088975" cy="2733301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203949" y="543979"/>
            <a:ext cx="5073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Variaties in Genetisch Profiel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6574630" y="739321"/>
            <a:ext cx="4440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GWAS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Genome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-Wide Association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20B0692-B225-5341-5717-B5510B2AE9E6}"/>
              </a:ext>
            </a:extLst>
          </p:cNvPr>
          <p:cNvSpPr txBox="1"/>
          <p:nvPr/>
        </p:nvSpPr>
        <p:spPr>
          <a:xfrm>
            <a:off x="6034188" y="1939650"/>
            <a:ext cx="6096000" cy="3373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Variaties in het genetisch profiel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kunnen ten grondslag liggen aan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verschillen in de respons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 een anti-VEGF-behandeling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Inzicht in de variatie in de respons op anti-VEGF-therapie kan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onnodige behandelingen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bij patiënten voorkomen en helpen bij het kiezen van de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meest effectieve therapie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nl-NL" b="1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Gepersonaliseerde behandelingen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A22C389-627F-BC12-1C41-BD71BBC18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7860" y="6491817"/>
            <a:ext cx="2844800" cy="36618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2CAB7-7EE7-5B45-B3B2-F69B23DAD883}" type="slidenum">
              <a:rPr kumimoji="0" lang="nl-NL" sz="1333" b="0" i="0" u="none" strike="noStrike" kern="1200" cap="none" spc="0" normalizeH="0" baseline="0" noProof="0" smtClean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Trebuchet MS Standaar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333" b="0" i="0" u="none" strike="noStrike" kern="1200" cap="none" spc="0" normalizeH="0" baseline="0" noProof="0" dirty="0">
              <a:ln>
                <a:noFill/>
              </a:ln>
              <a:solidFill>
                <a:srgbClr val="003741"/>
              </a:solidFill>
              <a:effectLst/>
              <a:uLnTx/>
              <a:uFillTx/>
              <a:latin typeface="Trebuchet MS Standaard" charset="0"/>
              <a:ea typeface="+mn-ea"/>
              <a:cs typeface="+mn-cs"/>
            </a:endParaRPr>
          </a:p>
        </p:txBody>
      </p:sp>
      <p:sp>
        <p:nvSpPr>
          <p:cNvPr id="5" name="Tijdelijke aanduiding voor datum 1">
            <a:extLst>
              <a:ext uri="{FF2B5EF4-FFF2-40B4-BE49-F238E27FC236}">
                <a16:creationId xmlns:a16="http://schemas.microsoft.com/office/drawing/2014/main" id="{B527C9CF-1459-1CB7-993A-F8304A75CCAC}"/>
              </a:ext>
            </a:extLst>
          </p:cNvPr>
          <p:cNvSpPr txBox="1">
            <a:spLocks/>
          </p:cNvSpPr>
          <p:nvPr/>
        </p:nvSpPr>
        <p:spPr>
          <a:xfrm>
            <a:off x="203949" y="6472444"/>
            <a:ext cx="3695733" cy="36618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1400" dirty="0"/>
              <a:t>NDC26</a:t>
            </a:r>
            <a:r>
              <a:rPr lang="nl-NL" sz="1400" dirty="0">
                <a:solidFill>
                  <a:srgbClr val="003741"/>
                </a:solidFill>
                <a:latin typeface="Trebuchet MS Standaard" charset="0"/>
              </a:rPr>
              <a:t> |  09-04-2026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2EC386-B562-7955-43C9-ECFC7D7AAB3E}"/>
              </a:ext>
            </a:extLst>
          </p:cNvPr>
          <p:cNvSpPr txBox="1"/>
          <p:nvPr/>
        </p:nvSpPr>
        <p:spPr>
          <a:xfrm>
            <a:off x="325715" y="5204293"/>
            <a:ext cx="3722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SNP: single nucleotide </a:t>
            </a:r>
            <a:r>
              <a:rPr lang="nl-NL" dirty="0" err="1"/>
              <a:t>polymorphysm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5830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405331"/>
            <a:ext cx="12192000" cy="452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>
          <a:xfrm>
            <a:off x="8467860" y="6491817"/>
            <a:ext cx="2844800" cy="36618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2CAB7-7EE7-5B45-B3B2-F69B23DAD883}" type="slidenum">
              <a:rPr kumimoji="0" lang="nl-NL" sz="1333" b="0" i="0" u="none" strike="noStrike" kern="1200" cap="none" spc="0" normalizeH="0" baseline="0" noProof="0" smtClean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Trebuchet MS Standaar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333" b="0" i="0" u="none" strike="noStrike" kern="1200" cap="none" spc="0" normalizeH="0" baseline="0" noProof="0" dirty="0">
              <a:ln>
                <a:noFill/>
              </a:ln>
              <a:solidFill>
                <a:srgbClr val="003741"/>
              </a:solidFill>
              <a:effectLst/>
              <a:uLnTx/>
              <a:uFillTx/>
              <a:latin typeface="Trebuchet MS Standaard" charset="0"/>
              <a:ea typeface="+mn-ea"/>
              <a:cs typeface="+mn-cs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84858" y="297416"/>
            <a:ext cx="10627802" cy="253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Samenvatting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GWAS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onze GWAS studie vonden we </a:t>
            </a:r>
            <a:r>
              <a:rPr kumimoji="0" lang="nl-NL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SNP</a:t>
            </a:r>
            <a:r>
              <a:rPr kumimoji="0" lang="nl-NL" sz="2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geassocieerd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 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verandering in gezichtsscherpte (VA)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</a:t>
            </a:r>
            <a:r>
              <a:rPr kumimoji="0" lang="nl-NL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nl-NL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SNPs</a:t>
            </a:r>
            <a:r>
              <a:rPr kumimoji="0" lang="nl-NL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nl-NL" sz="2000" dirty="0">
                <a:solidFill>
                  <a:prstClr val="black"/>
                </a:solidFill>
              </a:rPr>
              <a:t>geassocieerd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 </a:t>
            </a:r>
            <a:r>
              <a:rPr lang="nl-NL" sz="2000" b="1" dirty="0">
                <a:solidFill>
                  <a:srgbClr val="0070C0"/>
                </a:solidFill>
              </a:rPr>
              <a:t>verandering 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retinadikte (CST)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nl-NL" sz="2000" b="1" dirty="0">
                <a:solidFill>
                  <a:srgbClr val="7030A0"/>
                </a:solidFill>
                <a:latin typeface="Calibri" panose="020F0502020204030204"/>
              </a:rPr>
              <a:t>Verder functioneel onderzoek nodig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FC6500B-E36F-F901-1A1E-88785C9CE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632" y="2702663"/>
            <a:ext cx="7301130" cy="3281041"/>
          </a:xfrm>
          <a:prstGeom prst="rect">
            <a:avLst/>
          </a:prstGeom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8000372-68FC-939C-B6E3-67DA67D81D58}"/>
              </a:ext>
            </a:extLst>
          </p:cNvPr>
          <p:cNvSpPr txBox="1">
            <a:spLocks/>
          </p:cNvSpPr>
          <p:nvPr/>
        </p:nvSpPr>
        <p:spPr>
          <a:xfrm>
            <a:off x="203949" y="6472444"/>
            <a:ext cx="3695733" cy="36618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1400" dirty="0"/>
              <a:t>NDC26</a:t>
            </a:r>
            <a:r>
              <a:rPr lang="nl-NL" sz="1400" dirty="0">
                <a:solidFill>
                  <a:srgbClr val="003741"/>
                </a:solidFill>
                <a:latin typeface="Trebuchet MS Standaard" charset="0"/>
              </a:rPr>
              <a:t> |  09-04-2026</a:t>
            </a:r>
          </a:p>
        </p:txBody>
      </p:sp>
    </p:spTree>
    <p:extLst>
      <p:ext uri="{BB962C8B-B14F-4D97-AF65-F5344CB8AC3E}">
        <p14:creationId xmlns:p14="http://schemas.microsoft.com/office/powerpoint/2010/main" val="2592570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/>
          <p:cNvGrpSpPr/>
          <p:nvPr/>
        </p:nvGrpSpPr>
        <p:grpSpPr>
          <a:xfrm>
            <a:off x="9318656" y="1764439"/>
            <a:ext cx="2382306" cy="2644450"/>
            <a:chOff x="7712596" y="911855"/>
            <a:chExt cx="2382306" cy="2644450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2596" y="911855"/>
              <a:ext cx="1920494" cy="2644450"/>
            </a:xfrm>
            <a:prstGeom prst="rect">
              <a:avLst/>
            </a:prstGeom>
          </p:spPr>
        </p:pic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1278" y="911855"/>
              <a:ext cx="923624" cy="1009543"/>
            </a:xfrm>
            <a:prstGeom prst="rect">
              <a:avLst/>
            </a:prstGeom>
          </p:spPr>
        </p:pic>
        <p:sp>
          <p:nvSpPr>
            <p:cNvPr id="7" name="Ovaal 6"/>
            <p:cNvSpPr/>
            <p:nvPr/>
          </p:nvSpPr>
          <p:spPr>
            <a:xfrm>
              <a:off x="8970380" y="1921398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8" name="Tekstvak 7"/>
          <p:cNvSpPr txBox="1"/>
          <p:nvPr/>
        </p:nvSpPr>
        <p:spPr>
          <a:xfrm>
            <a:off x="99237" y="213339"/>
            <a:ext cx="56124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altLang="nl-NL" sz="4000" dirty="0">
                <a:solidFill>
                  <a:srgbClr val="0070C0"/>
                </a:solidFill>
                <a:latin typeface="Arial" panose="020B0604020202020204" pitchFamily="34" charset="0"/>
              </a:rPr>
              <a:t>vloeistofbiopsieën</a:t>
            </a:r>
            <a:r>
              <a:rPr lang="nl-NL" sz="4000" dirty="0">
                <a:solidFill>
                  <a:srgbClr val="0070C0"/>
                </a:solidFill>
              </a:rPr>
              <a:t> en DR</a:t>
            </a:r>
          </a:p>
        </p:txBody>
      </p:sp>
      <p:cxnSp>
        <p:nvCxnSpPr>
          <p:cNvPr id="9" name="Rechte verbindingslijn 8"/>
          <p:cNvCxnSpPr/>
          <p:nvPr/>
        </p:nvCxnSpPr>
        <p:spPr>
          <a:xfrm flipV="1">
            <a:off x="0" y="943336"/>
            <a:ext cx="5636871" cy="231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ep 17"/>
          <p:cNvGrpSpPr/>
          <p:nvPr/>
        </p:nvGrpSpPr>
        <p:grpSpPr>
          <a:xfrm>
            <a:off x="1328676" y="1764439"/>
            <a:ext cx="4124325" cy="2724150"/>
            <a:chOff x="305899" y="1684739"/>
            <a:chExt cx="4124325" cy="2724150"/>
          </a:xfrm>
        </p:grpSpPr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5899" y="1684739"/>
              <a:ext cx="4124325" cy="2724150"/>
            </a:xfrm>
            <a:prstGeom prst="rect">
              <a:avLst/>
            </a:prstGeom>
          </p:spPr>
        </p:pic>
        <p:sp>
          <p:nvSpPr>
            <p:cNvPr id="13" name="Rechthoek 12"/>
            <p:cNvSpPr/>
            <p:nvPr/>
          </p:nvSpPr>
          <p:spPr>
            <a:xfrm>
              <a:off x="305899" y="1764439"/>
              <a:ext cx="315424" cy="369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9" name="Groep 18"/>
          <p:cNvGrpSpPr/>
          <p:nvPr/>
        </p:nvGrpSpPr>
        <p:grpSpPr>
          <a:xfrm>
            <a:off x="5396247" y="2104427"/>
            <a:ext cx="4049206" cy="2228850"/>
            <a:chOff x="4692125" y="2037271"/>
            <a:chExt cx="4049206" cy="2228850"/>
          </a:xfrm>
        </p:grpSpPr>
        <p:pic>
          <p:nvPicPr>
            <p:cNvPr id="12" name="Afbeelding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2256" y="2037271"/>
              <a:ext cx="4029075" cy="2228850"/>
            </a:xfrm>
            <a:prstGeom prst="rect">
              <a:avLst/>
            </a:prstGeom>
          </p:spPr>
        </p:pic>
        <p:sp>
          <p:nvSpPr>
            <p:cNvPr id="14" name="Rechthoek 13"/>
            <p:cNvSpPr/>
            <p:nvPr/>
          </p:nvSpPr>
          <p:spPr>
            <a:xfrm>
              <a:off x="4692125" y="2133600"/>
              <a:ext cx="315424" cy="369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5" name="Tekstvak 14"/>
          <p:cNvSpPr txBox="1"/>
          <p:nvPr/>
        </p:nvSpPr>
        <p:spPr>
          <a:xfrm>
            <a:off x="2523982" y="4303923"/>
            <a:ext cx="1605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Glasvocht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6330576" y="4302499"/>
            <a:ext cx="1967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Kamerwater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9774830" y="4302499"/>
            <a:ext cx="1018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Bloed</a:t>
            </a:r>
          </a:p>
        </p:txBody>
      </p:sp>
      <p:sp>
        <p:nvSpPr>
          <p:cNvPr id="20" name="Rechthoek 19"/>
          <p:cNvSpPr/>
          <p:nvPr/>
        </p:nvSpPr>
        <p:spPr>
          <a:xfrm>
            <a:off x="0" y="6405331"/>
            <a:ext cx="12192000" cy="452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ijdelijke aanduiding voor dianummer 2"/>
          <p:cNvSpPr>
            <a:spLocks noGrp="1"/>
          </p:cNvSpPr>
          <p:nvPr>
            <p:ph type="sldNum" sz="quarter" idx="12"/>
          </p:nvPr>
        </p:nvSpPr>
        <p:spPr>
          <a:xfrm>
            <a:off x="8737600" y="6491817"/>
            <a:ext cx="2844800" cy="366183"/>
          </a:xfrm>
        </p:spPr>
        <p:txBody>
          <a:bodyPr/>
          <a:lstStyle/>
          <a:p>
            <a:pPr>
              <a:defRPr/>
            </a:pPr>
            <a:fld id="{A872CAB7-7EE7-5B45-B3B2-F69B23DAD883}" type="slidenum">
              <a:rPr lang="nl-NL" smtClean="0"/>
              <a:pPr>
                <a:defRPr/>
              </a:pPr>
              <a:t>27</a:t>
            </a:fld>
            <a:endParaRPr lang="nl-NL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4AEF5A3-692D-D3AB-59B8-6B7933249344}"/>
              </a:ext>
            </a:extLst>
          </p:cNvPr>
          <p:cNvSpPr txBox="1">
            <a:spLocks/>
          </p:cNvSpPr>
          <p:nvPr/>
        </p:nvSpPr>
        <p:spPr>
          <a:xfrm>
            <a:off x="203949" y="6472444"/>
            <a:ext cx="3695733" cy="36618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1400" dirty="0"/>
              <a:t>NDC26</a:t>
            </a:r>
            <a:r>
              <a:rPr lang="nl-NL" sz="1400" dirty="0">
                <a:solidFill>
                  <a:srgbClr val="003741"/>
                </a:solidFill>
                <a:latin typeface="Trebuchet MS Standaard" charset="0"/>
              </a:rPr>
              <a:t> |  09-04-2026</a:t>
            </a:r>
          </a:p>
        </p:txBody>
      </p:sp>
    </p:spTree>
    <p:extLst>
      <p:ext uri="{BB962C8B-B14F-4D97-AF65-F5344CB8AC3E}">
        <p14:creationId xmlns:p14="http://schemas.microsoft.com/office/powerpoint/2010/main" val="3849492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253" y="1261910"/>
            <a:ext cx="4010123" cy="514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4525" y="253259"/>
            <a:ext cx="552531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/>
          <p:cNvSpPr txBox="1"/>
          <p:nvPr/>
        </p:nvSpPr>
        <p:spPr>
          <a:xfrm>
            <a:off x="532436" y="176264"/>
            <a:ext cx="5201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>
                <a:solidFill>
                  <a:srgbClr val="0070C0"/>
                </a:solidFill>
              </a:rPr>
              <a:t>Angio-fibrotische switch</a:t>
            </a:r>
          </a:p>
        </p:txBody>
      </p:sp>
      <p:cxnSp>
        <p:nvCxnSpPr>
          <p:cNvPr id="7" name="Rechte verbindingslijn 6"/>
          <p:cNvCxnSpPr/>
          <p:nvPr/>
        </p:nvCxnSpPr>
        <p:spPr>
          <a:xfrm flipV="1">
            <a:off x="0" y="776428"/>
            <a:ext cx="5636871" cy="231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hoek 8"/>
          <p:cNvSpPr/>
          <p:nvPr/>
        </p:nvSpPr>
        <p:spPr>
          <a:xfrm>
            <a:off x="0" y="6405331"/>
            <a:ext cx="12192000" cy="452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dianummer 2"/>
          <p:cNvSpPr>
            <a:spLocks noGrp="1"/>
          </p:cNvSpPr>
          <p:nvPr>
            <p:ph type="sldNum" sz="quarter" idx="12"/>
          </p:nvPr>
        </p:nvSpPr>
        <p:spPr>
          <a:xfrm>
            <a:off x="8737600" y="6491817"/>
            <a:ext cx="2844800" cy="366183"/>
          </a:xfrm>
        </p:spPr>
        <p:txBody>
          <a:bodyPr/>
          <a:lstStyle/>
          <a:p>
            <a:pPr>
              <a:defRPr/>
            </a:pPr>
            <a:fld id="{A872CAB7-7EE7-5B45-B3B2-F69B23DAD883}" type="slidenum">
              <a:rPr lang="nl-NL" smtClean="0"/>
              <a:pPr>
                <a:defRPr/>
              </a:pPr>
              <a:t>28</a:t>
            </a:fld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390209" y="6478961"/>
            <a:ext cx="3978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/>
              <a:t>Kuiper et al., 2008 </a:t>
            </a:r>
            <a:r>
              <a:rPr lang="nl-NL" sz="1400" i="1" dirty="0" err="1"/>
              <a:t>PLoS</a:t>
            </a:r>
            <a:r>
              <a:rPr lang="nl-NL" sz="1400" i="1" dirty="0"/>
              <a:t> ONE 3:e2675</a:t>
            </a:r>
          </a:p>
        </p:txBody>
      </p:sp>
      <p:grpSp>
        <p:nvGrpSpPr>
          <p:cNvPr id="5" name="Group 30">
            <a:extLst>
              <a:ext uri="{FF2B5EF4-FFF2-40B4-BE49-F238E27FC236}">
                <a16:creationId xmlns:a16="http://schemas.microsoft.com/office/drawing/2014/main" id="{AC98948C-475D-E1C0-528C-D52FAB06AB75}"/>
              </a:ext>
            </a:extLst>
          </p:cNvPr>
          <p:cNvGrpSpPr/>
          <p:nvPr/>
        </p:nvGrpSpPr>
        <p:grpSpPr>
          <a:xfrm>
            <a:off x="5546064" y="2442570"/>
            <a:ext cx="6120680" cy="3639002"/>
            <a:chOff x="827584" y="1844675"/>
            <a:chExt cx="7489030" cy="4535265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67F87A97-0B26-B4B4-3FE1-136E5613A0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82626">
              <a:off x="1727200" y="4076700"/>
              <a:ext cx="5688013" cy="14287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nl-NL" sz="2000">
                <a:solidFill>
                  <a:srgbClr val="000000"/>
                </a:solidFill>
              </a:endParaRPr>
            </a:p>
          </p:txBody>
        </p:sp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0338E844-F7B7-4BBF-7125-8B668A4E9F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25538">
              <a:off x="1727200" y="4076700"/>
              <a:ext cx="5688013" cy="14287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nl-NL" sz="2000">
                <a:solidFill>
                  <a:srgbClr val="000000"/>
                </a:solidFill>
              </a:endParaRPr>
            </a:p>
          </p:txBody>
        </p:sp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99D2BA5E-FFDE-F60C-C2E6-E21126FA42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135047">
              <a:off x="1692275" y="4652963"/>
              <a:ext cx="504825" cy="2159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nl-NL" sz="2000">
                <a:solidFill>
                  <a:srgbClr val="000000"/>
                </a:solidFill>
              </a:endParaRPr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A2C00D59-DCC8-F545-2A3A-08BA5CF3B9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139594">
              <a:off x="2268538" y="4437063"/>
              <a:ext cx="504825" cy="2159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nl-NL" sz="2000">
                <a:solidFill>
                  <a:srgbClr val="000000"/>
                </a:solidFill>
              </a:endParaRPr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3AD5B617-9C7D-D5CA-7AEC-3BBB16463F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135047">
              <a:off x="1835150" y="4292600"/>
              <a:ext cx="504825" cy="21748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nl-NL" sz="2000">
                <a:solidFill>
                  <a:srgbClr val="000000"/>
                </a:solidFill>
              </a:endParaRPr>
            </a:p>
          </p:txBody>
        </p:sp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A30F4C66-2DFC-F6D8-E240-6055B3CF02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135047">
              <a:off x="2843213" y="4221163"/>
              <a:ext cx="504825" cy="21748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nl-NL" sz="2000">
                <a:solidFill>
                  <a:srgbClr val="000000"/>
                </a:solidFill>
              </a:endParaRPr>
            </a:p>
          </p:txBody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A5F3E0CD-1900-FEC7-DD0E-4F46F567F0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135047">
              <a:off x="2411413" y="4076700"/>
              <a:ext cx="504825" cy="21748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nl-NL" sz="2000">
                <a:solidFill>
                  <a:srgbClr val="000000"/>
                </a:solidFill>
              </a:endParaRPr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FA74F463-5AFB-EACF-4AB3-559BF018BC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07753">
              <a:off x="2124075" y="3211513"/>
              <a:ext cx="504825" cy="21748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nl-NL" sz="2000">
                <a:solidFill>
                  <a:srgbClr val="000000"/>
                </a:solidFill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2B3044A2-57F6-8E8C-3693-E81D91534B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37520">
              <a:off x="2916238" y="3429000"/>
              <a:ext cx="504825" cy="21748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nl-NL" sz="2000">
                <a:solidFill>
                  <a:srgbClr val="000000"/>
                </a:solidFill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04B48AFD-6416-2EE8-EE34-F4F0FFE5A4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1025" y="4005263"/>
              <a:ext cx="360363" cy="360362"/>
            </a:xfrm>
            <a:prstGeom prst="ellipse">
              <a:avLst/>
            </a:prstGeom>
            <a:solidFill>
              <a:srgbClr val="FF66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nl-NL" sz="2000">
                <a:solidFill>
                  <a:srgbClr val="000000"/>
                </a:solidFill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5DB64487-4913-7E62-BEF2-5A69A4911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4663" y="4437063"/>
              <a:ext cx="574675" cy="792162"/>
            </a:xfrm>
            <a:prstGeom prst="rect">
              <a:avLst/>
            </a:prstGeom>
            <a:solidFill>
              <a:srgbClr val="FF6699"/>
            </a:solidFill>
            <a:ln w="9525" cap="rnd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nl-NL" sz="2000">
                <a:solidFill>
                  <a:srgbClr val="000000"/>
                </a:solidFill>
              </a:endParaRPr>
            </a:p>
          </p:txBody>
        </p:sp>
        <p:sp>
          <p:nvSpPr>
            <p:cNvPr id="21" name="Oval 13">
              <a:extLst>
                <a:ext uri="{FF2B5EF4-FFF2-40B4-BE49-F238E27FC236}">
                  <a16:creationId xmlns:a16="http://schemas.microsoft.com/office/drawing/2014/main" id="{F5DBF5E6-E1E3-B538-6DEE-CAADFC224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1863" y="4076700"/>
              <a:ext cx="503237" cy="4318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nl-NL" sz="2000">
                <a:solidFill>
                  <a:srgbClr val="000000"/>
                </a:solidFill>
              </a:endParaRPr>
            </a:p>
          </p:txBody>
        </p:sp>
        <p:sp>
          <p:nvSpPr>
            <p:cNvPr id="22" name="Oval 14">
              <a:extLst>
                <a:ext uri="{FF2B5EF4-FFF2-40B4-BE49-F238E27FC236}">
                  <a16:creationId xmlns:a16="http://schemas.microsoft.com/office/drawing/2014/main" id="{EEE2102C-F3B6-986F-1554-0DFB22D3E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8125" y="4221163"/>
              <a:ext cx="503238" cy="4318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nl-NL" sz="2000">
                <a:solidFill>
                  <a:srgbClr val="000000"/>
                </a:solidFill>
              </a:endParaRPr>
            </a:p>
          </p:txBody>
        </p:sp>
        <p:sp>
          <p:nvSpPr>
            <p:cNvPr id="23" name="Oval 15">
              <a:extLst>
                <a:ext uri="{FF2B5EF4-FFF2-40B4-BE49-F238E27FC236}">
                  <a16:creationId xmlns:a16="http://schemas.microsoft.com/office/drawing/2014/main" id="{E437C97F-E140-CBB7-97F9-1A0D4BAA1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2950" y="4365625"/>
              <a:ext cx="503238" cy="4318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nl-NL" sz="2000">
                <a:solidFill>
                  <a:srgbClr val="000000"/>
                </a:solidFill>
              </a:endParaRPr>
            </a:p>
          </p:txBody>
        </p:sp>
        <p:sp>
          <p:nvSpPr>
            <p:cNvPr id="24" name="Oval 16">
              <a:extLst>
                <a:ext uri="{FF2B5EF4-FFF2-40B4-BE49-F238E27FC236}">
                  <a16:creationId xmlns:a16="http://schemas.microsoft.com/office/drawing/2014/main" id="{4F92167C-7FAE-B449-C6B8-85B7FD3BA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9925" y="3860800"/>
              <a:ext cx="503238" cy="4318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nl-NL" sz="2000">
                <a:solidFill>
                  <a:srgbClr val="000000"/>
                </a:solidFill>
              </a:endParaRPr>
            </a:p>
          </p:txBody>
        </p:sp>
        <p:sp>
          <p:nvSpPr>
            <p:cNvPr id="25" name="Oval 17">
              <a:extLst>
                <a:ext uri="{FF2B5EF4-FFF2-40B4-BE49-F238E27FC236}">
                  <a16:creationId xmlns:a16="http://schemas.microsoft.com/office/drawing/2014/main" id="{A6B6BEC9-6BCD-3462-71CF-9AD16AD12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2997200"/>
              <a:ext cx="503237" cy="4318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nl-NL" sz="2000">
                <a:solidFill>
                  <a:srgbClr val="000000"/>
                </a:solidFill>
              </a:endParaRPr>
            </a:p>
          </p:txBody>
        </p:sp>
        <p:sp>
          <p:nvSpPr>
            <p:cNvPr id="26" name="Oval 18">
              <a:extLst>
                <a:ext uri="{FF2B5EF4-FFF2-40B4-BE49-F238E27FC236}">
                  <a16:creationId xmlns:a16="http://schemas.microsoft.com/office/drawing/2014/main" id="{D0DDAC88-F534-D085-2AAB-7B942F8DC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4525" y="3213100"/>
              <a:ext cx="503238" cy="4318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nl-NL" sz="2000">
                <a:solidFill>
                  <a:srgbClr val="000000"/>
                </a:solidFill>
              </a:endParaRPr>
            </a:p>
          </p:txBody>
        </p:sp>
        <p:sp>
          <p:nvSpPr>
            <p:cNvPr id="27" name="AutoShape 19">
              <a:extLst>
                <a:ext uri="{FF2B5EF4-FFF2-40B4-BE49-F238E27FC236}">
                  <a16:creationId xmlns:a16="http://schemas.microsoft.com/office/drawing/2014/main" id="{7BC5874D-9514-CB67-9F79-63DB6D175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84" y="3212976"/>
              <a:ext cx="647700" cy="1800225"/>
            </a:xfrm>
            <a:prstGeom prst="curvedRightArrow">
              <a:avLst>
                <a:gd name="adj1" fmla="val 49412"/>
                <a:gd name="adj2" fmla="val 98824"/>
                <a:gd name="adj3" fmla="val 33333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nl-NL" sz="2000">
                <a:solidFill>
                  <a:srgbClr val="000000"/>
                </a:solidFill>
              </a:endParaRPr>
            </a:p>
          </p:txBody>
        </p:sp>
        <p:sp>
          <p:nvSpPr>
            <p:cNvPr id="28" name="AutoShape 20">
              <a:extLst>
                <a:ext uri="{FF2B5EF4-FFF2-40B4-BE49-F238E27FC236}">
                  <a16:creationId xmlns:a16="http://schemas.microsoft.com/office/drawing/2014/main" id="{A7B47058-31C6-3B30-FDA0-BE6660ED6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0352" y="3140968"/>
              <a:ext cx="576262" cy="1871663"/>
            </a:xfrm>
            <a:prstGeom prst="curvedLeftArrow">
              <a:avLst>
                <a:gd name="adj1" fmla="val 57741"/>
                <a:gd name="adj2" fmla="val 115482"/>
                <a:gd name="adj3" fmla="val 33333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nl-NL" sz="2000">
                <a:solidFill>
                  <a:srgbClr val="000000"/>
                </a:solidFill>
              </a:endParaRPr>
            </a:p>
          </p:txBody>
        </p:sp>
        <p:sp>
          <p:nvSpPr>
            <p:cNvPr id="29" name="Text Box 25">
              <a:extLst>
                <a:ext uri="{FF2B5EF4-FFF2-40B4-BE49-F238E27FC236}">
                  <a16:creationId xmlns:a16="http://schemas.microsoft.com/office/drawing/2014/main" id="{CB8F6D0B-76D8-5C0A-4ED9-ED9AAD8CB3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6136" y="1844825"/>
              <a:ext cx="2203450" cy="882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50000"/>
                </a:spcBef>
              </a:pPr>
              <a:r>
                <a:rPr lang="nl-NL" sz="4000" dirty="0"/>
                <a:t>Fibrose</a:t>
              </a:r>
            </a:p>
          </p:txBody>
        </p:sp>
        <p:sp>
          <p:nvSpPr>
            <p:cNvPr id="30" name="Rectangle 26">
              <a:extLst>
                <a:ext uri="{FF2B5EF4-FFF2-40B4-BE49-F238E27FC236}">
                  <a16:creationId xmlns:a16="http://schemas.microsoft.com/office/drawing/2014/main" id="{B0A67ED7-B7D1-79D4-249A-25D0B0B93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3" y="1844675"/>
              <a:ext cx="3490381" cy="882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50000"/>
                </a:spcBef>
              </a:pPr>
              <a:r>
                <a:rPr lang="nl-NL" sz="4000" dirty="0"/>
                <a:t>Angiogenese</a:t>
              </a:r>
            </a:p>
          </p:txBody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FF2EB088-019A-1F74-E164-6553F271F9A0}"/>
                </a:ext>
              </a:extLst>
            </p:cNvPr>
            <p:cNvSpPr/>
            <p:nvPr/>
          </p:nvSpPr>
          <p:spPr>
            <a:xfrm>
              <a:off x="1287892" y="5229200"/>
              <a:ext cx="2055284" cy="11507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5400" b="1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VEGF</a:t>
              </a:r>
            </a:p>
          </p:txBody>
        </p:sp>
        <p:sp>
          <p:nvSpPr>
            <p:cNvPr id="1024" name="Rectangle 29">
              <a:extLst>
                <a:ext uri="{FF2B5EF4-FFF2-40B4-BE49-F238E27FC236}">
                  <a16:creationId xmlns:a16="http://schemas.microsoft.com/office/drawing/2014/main" id="{AEA08054-2842-B8CC-589A-733A997F915F}"/>
                </a:ext>
              </a:extLst>
            </p:cNvPr>
            <p:cNvSpPr/>
            <p:nvPr/>
          </p:nvSpPr>
          <p:spPr>
            <a:xfrm>
              <a:off x="6045143" y="5229200"/>
              <a:ext cx="2003584" cy="11507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CTGF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9086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199" y="906907"/>
            <a:ext cx="6621847" cy="26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2818456" y="537574"/>
            <a:ext cx="181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Voor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6613739" y="537574"/>
            <a:ext cx="237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8 </a:t>
            </a:r>
            <a:r>
              <a:rPr lang="nl-NL" dirty="0" err="1"/>
              <a:t>mnd</a:t>
            </a:r>
            <a:r>
              <a:rPr lang="nl-NL" dirty="0"/>
              <a:t> na BVZ + laser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800" y="3841960"/>
            <a:ext cx="4682093" cy="259075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932498" y="3545863"/>
            <a:ext cx="630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Voor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261731" y="3545863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Na anti-VEGF + laser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134754" y="29724"/>
            <a:ext cx="2310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0070C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AF-switch in PDR</a:t>
            </a:r>
          </a:p>
        </p:txBody>
      </p:sp>
      <p:cxnSp>
        <p:nvCxnSpPr>
          <p:cNvPr id="14" name="Rechte verbindingslijn 13"/>
          <p:cNvCxnSpPr/>
          <p:nvPr/>
        </p:nvCxnSpPr>
        <p:spPr>
          <a:xfrm flipV="1">
            <a:off x="20" y="470549"/>
            <a:ext cx="5636871" cy="231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hoek 11"/>
          <p:cNvSpPr/>
          <p:nvPr/>
        </p:nvSpPr>
        <p:spPr>
          <a:xfrm>
            <a:off x="0" y="6405331"/>
            <a:ext cx="12192000" cy="452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ijdelijke aanduiding voor dianummer 2"/>
          <p:cNvSpPr>
            <a:spLocks noGrp="1"/>
          </p:cNvSpPr>
          <p:nvPr>
            <p:ph type="sldNum" sz="quarter" idx="12"/>
          </p:nvPr>
        </p:nvSpPr>
        <p:spPr>
          <a:xfrm>
            <a:off x="8737600" y="6491817"/>
            <a:ext cx="2844800" cy="366183"/>
          </a:xfrm>
        </p:spPr>
        <p:txBody>
          <a:bodyPr/>
          <a:lstStyle/>
          <a:p>
            <a:pPr>
              <a:defRPr/>
            </a:pPr>
            <a:fld id="{A872CAB7-7EE7-5B45-B3B2-F69B23DAD883}" type="slidenum">
              <a:rPr lang="nl-NL" smtClean="0"/>
              <a:pPr>
                <a:defRPr/>
              </a:pPr>
              <a:t>29</a:t>
            </a:fld>
            <a:endParaRPr lang="nl-NL" dirty="0"/>
          </a:p>
        </p:txBody>
      </p:sp>
      <p:sp>
        <p:nvSpPr>
          <p:cNvPr id="15" name="TextBox 3"/>
          <p:cNvSpPr txBox="1"/>
          <p:nvPr/>
        </p:nvSpPr>
        <p:spPr>
          <a:xfrm>
            <a:off x="257709" y="6494969"/>
            <a:ext cx="3978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/>
              <a:t>Kuiper et al., 2008 </a:t>
            </a:r>
            <a:r>
              <a:rPr lang="nl-NL" sz="1400" i="1" dirty="0" err="1"/>
              <a:t>PLoS</a:t>
            </a:r>
            <a:r>
              <a:rPr lang="nl-NL" sz="1400" i="1" dirty="0"/>
              <a:t> ONE 3:e2675</a:t>
            </a:r>
          </a:p>
        </p:txBody>
      </p:sp>
    </p:spTree>
    <p:extLst>
      <p:ext uri="{BB962C8B-B14F-4D97-AF65-F5344CB8AC3E}">
        <p14:creationId xmlns:p14="http://schemas.microsoft.com/office/powerpoint/2010/main" val="3956160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BD1F0-1814-5110-8B62-8BDA36B73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A8E4B4D-23B1-ECCB-3D6F-F524589AC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700" y="2705101"/>
            <a:ext cx="5359400" cy="3204086"/>
          </a:xfrm>
        </p:spPr>
        <p:txBody>
          <a:bodyPr/>
          <a:lstStyle/>
          <a:p>
            <a:r>
              <a:rPr lang="nl-NL" b="1" dirty="0"/>
              <a:t>Pandemische omvang:</a:t>
            </a:r>
            <a:r>
              <a:rPr lang="nl-NL" dirty="0"/>
              <a:t> </a:t>
            </a:r>
            <a:r>
              <a:rPr lang="nl-NL" b="1" dirty="0"/>
              <a:t> 537 miljoen (1:10)</a:t>
            </a:r>
          </a:p>
          <a:p>
            <a:r>
              <a:rPr lang="nl-NL" b="1" dirty="0"/>
              <a:t>Hoge mortaliteit: 6,7 miljoen per jaar (1 per 5 sec)</a:t>
            </a:r>
            <a:endParaRPr lang="en-US" b="1" dirty="0"/>
          </a:p>
          <a:p>
            <a:r>
              <a:rPr lang="nl-NL" b="1" dirty="0"/>
              <a:t>Enorme economische last: €950 miljard (+316% laatste 15 </a:t>
            </a:r>
            <a:r>
              <a:rPr lang="nl-NL" b="1" dirty="0" err="1"/>
              <a:t>jr</a:t>
            </a:r>
            <a:r>
              <a:rPr lang="nl-NL" b="1" dirty="0"/>
              <a:t>)</a:t>
            </a:r>
          </a:p>
          <a:p>
            <a:r>
              <a:rPr lang="nl-NL" b="1" dirty="0"/>
              <a:t>Toename blindheid: 100 miljoen DR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3337D83-0397-1B6F-D29E-8BE4ADC99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799033"/>
            <a:ext cx="6096000" cy="420623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8D103284-1AE6-A120-C8EA-16AF8FFA9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884145"/>
            <a:ext cx="5346700" cy="646331"/>
          </a:xfrm>
        </p:spPr>
        <p:txBody>
          <a:bodyPr/>
          <a:lstStyle/>
          <a:p>
            <a:r>
              <a:rPr lang="nl-NL" noProof="0" dirty="0"/>
              <a:t>Diabetes wereldwijd</a:t>
            </a:r>
          </a:p>
        </p:txBody>
      </p:sp>
      <p:sp>
        <p:nvSpPr>
          <p:cNvPr id="3" name="Tijdelijke aanduiding voor datum 1">
            <a:extLst>
              <a:ext uri="{FF2B5EF4-FFF2-40B4-BE49-F238E27FC236}">
                <a16:creationId xmlns:a16="http://schemas.microsoft.com/office/drawing/2014/main" id="{84164D7E-7CBC-5411-81A3-011E5776DBC5}"/>
              </a:ext>
            </a:extLst>
          </p:cNvPr>
          <p:cNvSpPr txBox="1">
            <a:spLocks/>
          </p:cNvSpPr>
          <p:nvPr/>
        </p:nvSpPr>
        <p:spPr>
          <a:xfrm>
            <a:off x="203949" y="6472444"/>
            <a:ext cx="3695733" cy="36618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1400" dirty="0"/>
              <a:t>NDC26</a:t>
            </a:r>
            <a:r>
              <a:rPr lang="nl-NL" sz="1400" dirty="0">
                <a:solidFill>
                  <a:srgbClr val="003741"/>
                </a:solidFill>
                <a:latin typeface="Trebuchet MS Standaard" charset="0"/>
              </a:rPr>
              <a:t> |  09-04-2026</a:t>
            </a:r>
          </a:p>
        </p:txBody>
      </p:sp>
    </p:spTree>
    <p:extLst>
      <p:ext uri="{BB962C8B-B14F-4D97-AF65-F5344CB8AC3E}">
        <p14:creationId xmlns:p14="http://schemas.microsoft.com/office/powerpoint/2010/main" val="406691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6405331"/>
            <a:ext cx="12192000" cy="452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>
          <a:xfrm>
            <a:off x="8737600" y="6491817"/>
            <a:ext cx="2844800" cy="366183"/>
          </a:xfrm>
        </p:spPr>
        <p:txBody>
          <a:bodyPr/>
          <a:lstStyle/>
          <a:p>
            <a:pPr>
              <a:defRPr/>
            </a:pPr>
            <a:fld id="{A872CAB7-7EE7-5B45-B3B2-F69B23DAD883}" type="slidenum">
              <a:rPr lang="nl-NL" smtClean="0"/>
              <a:pPr>
                <a:defRPr/>
              </a:pPr>
              <a:t>30</a:t>
            </a:fld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865" y="477364"/>
            <a:ext cx="5600700" cy="54768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41" y="670659"/>
            <a:ext cx="5571321" cy="317944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284994" y="6477776"/>
            <a:ext cx="22308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kumimoji="0" lang="nl-NL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Klaassen et al., </a:t>
            </a:r>
            <a:r>
              <a:rPr lang="nl-NL" sz="1400" i="1" dirty="0"/>
              <a:t>Sci Rep 2022</a:t>
            </a:r>
            <a:endParaRPr kumimoji="0" lang="nl-NL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7C2EF52-5B66-E0D1-1858-3A4C61BEC03D}"/>
              </a:ext>
            </a:extLst>
          </p:cNvPr>
          <p:cNvSpPr txBox="1"/>
          <p:nvPr/>
        </p:nvSpPr>
        <p:spPr>
          <a:xfrm>
            <a:off x="284994" y="4267200"/>
            <a:ext cx="44546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Toekomstig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onderzoek</a:t>
            </a:r>
            <a:r>
              <a:rPr lang="en-US" b="1" dirty="0">
                <a:solidFill>
                  <a:srgbClr val="0070C0"/>
                </a:solidFill>
              </a:rPr>
              <a:t>: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Test </a:t>
            </a:r>
            <a:r>
              <a:rPr lang="en-US" dirty="0" err="1">
                <a:solidFill>
                  <a:srgbClr val="0070C0"/>
                </a:solidFill>
              </a:rPr>
              <a:t>ontwikkeling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voor</a:t>
            </a:r>
            <a:r>
              <a:rPr lang="en-US" dirty="0">
                <a:solidFill>
                  <a:srgbClr val="0070C0"/>
                </a:solidFill>
              </a:rPr>
              <a:t> diagnose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En </a:t>
            </a:r>
            <a:r>
              <a:rPr lang="en-US" dirty="0" err="1">
                <a:solidFill>
                  <a:srgbClr val="0070C0"/>
                </a:solidFill>
              </a:rPr>
              <a:t>gepersonaliseerde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behandelingen</a:t>
            </a:r>
            <a:endParaRPr lang="nl-NL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912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779CF-D908-5B64-DB9A-1225F848F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511198-2DCF-3FE3-D0DF-139C69591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9588"/>
            <a:ext cx="12192000" cy="1325563"/>
          </a:xfrm>
        </p:spPr>
        <p:txBody>
          <a:bodyPr/>
          <a:lstStyle/>
          <a:p>
            <a:pPr algn="ctr"/>
            <a:r>
              <a:rPr lang="en-US" dirty="0" err="1"/>
              <a:t>Samenvatting</a:t>
            </a:r>
            <a:r>
              <a:rPr lang="en-US" dirty="0"/>
              <a:t>          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conclusies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7B3740C-294A-FF5C-C8DF-29D600D0D374}"/>
              </a:ext>
            </a:extLst>
          </p:cNvPr>
          <p:cNvSpPr txBox="1"/>
          <p:nvPr/>
        </p:nvSpPr>
        <p:spPr>
          <a:xfrm>
            <a:off x="1389888" y="1175976"/>
            <a:ext cx="10217912" cy="5442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DR </a:t>
            </a:r>
            <a:r>
              <a:rPr lang="en-US" dirty="0" err="1"/>
              <a:t>onstaat</a:t>
            </a:r>
            <a:r>
              <a:rPr lang="en-US" dirty="0"/>
              <a:t> </a:t>
            </a:r>
            <a:r>
              <a:rPr lang="en-US" b="1" dirty="0"/>
              <a:t>5-20 </a:t>
            </a:r>
            <a:r>
              <a:rPr lang="en-US" b="1" dirty="0" err="1"/>
              <a:t>jaar</a:t>
            </a:r>
            <a:r>
              <a:rPr lang="en-US" b="1" dirty="0"/>
              <a:t> </a:t>
            </a:r>
            <a:r>
              <a:rPr lang="en-US" dirty="0" err="1"/>
              <a:t>na</a:t>
            </a:r>
            <a:r>
              <a:rPr lang="en-US" dirty="0"/>
              <a:t> het </a:t>
            </a:r>
            <a:r>
              <a:rPr lang="en-US" dirty="0" err="1"/>
              <a:t>ontstaan</a:t>
            </a:r>
            <a:r>
              <a:rPr lang="en-US" dirty="0"/>
              <a:t> van diabetes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tast</a:t>
            </a:r>
            <a:r>
              <a:rPr lang="en-US" dirty="0"/>
              <a:t> </a:t>
            </a:r>
            <a:r>
              <a:rPr lang="en-US" dirty="0" err="1"/>
              <a:t>voornamelijk</a:t>
            </a:r>
            <a:r>
              <a:rPr lang="en-US" dirty="0"/>
              <a:t> de </a:t>
            </a:r>
            <a:r>
              <a:rPr lang="en-US" dirty="0" err="1"/>
              <a:t>bloedvaatjes</a:t>
            </a:r>
            <a:r>
              <a:rPr lang="en-US" dirty="0"/>
              <a:t> in het </a:t>
            </a:r>
            <a:r>
              <a:rPr lang="en-US" dirty="0" err="1"/>
              <a:t>netvlies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: </a:t>
            </a:r>
          </a:p>
          <a:p>
            <a:pPr>
              <a:lnSpc>
                <a:spcPct val="150000"/>
              </a:lnSpc>
            </a:pPr>
            <a:r>
              <a:rPr lang="en-US" b="1" dirty="0" err="1"/>
              <a:t>lekkende</a:t>
            </a:r>
            <a:r>
              <a:rPr lang="en-US" b="1" dirty="0"/>
              <a:t> </a:t>
            </a:r>
            <a:r>
              <a:rPr lang="en-US" b="1" dirty="0" err="1"/>
              <a:t>bloedvaatjes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vaatnieuwvorming</a:t>
            </a:r>
            <a:endParaRPr lang="en-US" b="1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Hoog </a:t>
            </a:r>
            <a:r>
              <a:rPr lang="en-US" b="1" dirty="0"/>
              <a:t>VEGF</a:t>
            </a:r>
            <a:r>
              <a:rPr lang="en-US" dirty="0"/>
              <a:t> (</a:t>
            </a:r>
            <a:r>
              <a:rPr lang="en-US" dirty="0" err="1"/>
              <a:t>vasculaire</a:t>
            </a:r>
            <a:r>
              <a:rPr lang="en-US" dirty="0"/>
              <a:t> </a:t>
            </a:r>
            <a:r>
              <a:rPr lang="en-US" dirty="0" err="1"/>
              <a:t>endotheliale</a:t>
            </a:r>
            <a:r>
              <a:rPr lang="en-US" dirty="0"/>
              <a:t> </a:t>
            </a:r>
            <a:r>
              <a:rPr lang="en-US" dirty="0" err="1"/>
              <a:t>groeifactor</a:t>
            </a:r>
            <a:r>
              <a:rPr lang="en-US" dirty="0"/>
              <a:t>) is de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groeifactor</a:t>
            </a:r>
            <a:r>
              <a:rPr lang="en-US" dirty="0"/>
              <a:t> die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rol</a:t>
            </a:r>
            <a:r>
              <a:rPr lang="en-US" dirty="0"/>
              <a:t> in </a:t>
            </a:r>
            <a:r>
              <a:rPr lang="en-US" dirty="0" err="1"/>
              <a:t>speelt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nl-NL" dirty="0"/>
              <a:t>Meeste behandelingen zijn gericht tegen VEGF, maar werken niet voor iedereen</a:t>
            </a:r>
          </a:p>
          <a:p>
            <a:pPr>
              <a:lnSpc>
                <a:spcPct val="150000"/>
              </a:lnSpc>
            </a:pPr>
            <a:endParaRPr lang="nl-NL" dirty="0"/>
          </a:p>
          <a:p>
            <a:pPr>
              <a:lnSpc>
                <a:spcPct val="150000"/>
              </a:lnSpc>
            </a:pPr>
            <a:r>
              <a:rPr lang="nl-NL" b="1" u="sng" dirty="0"/>
              <a:t>Meer basale kennis nodig: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nl-NL" b="1" dirty="0"/>
              <a:t>Welke</a:t>
            </a:r>
            <a:r>
              <a:rPr lang="nl-NL" dirty="0"/>
              <a:t> andere groeifactoren spelen een rol?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nl-NL" b="1" dirty="0"/>
              <a:t>Wat</a:t>
            </a:r>
            <a:r>
              <a:rPr lang="nl-NL" dirty="0"/>
              <a:t> veroorzaakt lekkende bloedvaatjes (verbreking BRB) en vaatnieuwvorming?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nl-NL" dirty="0"/>
          </a:p>
          <a:p>
            <a:pPr>
              <a:lnSpc>
                <a:spcPct val="150000"/>
              </a:lnSpc>
            </a:pPr>
            <a:r>
              <a:rPr lang="nl-NL" dirty="0"/>
              <a:t>Toekomstige ontwikkeling van </a:t>
            </a:r>
            <a:r>
              <a:rPr lang="nl-NL" b="1" dirty="0"/>
              <a:t>gepersonaliseerde</a:t>
            </a:r>
            <a:r>
              <a:rPr lang="nl-NL" dirty="0"/>
              <a:t> </a:t>
            </a:r>
            <a:r>
              <a:rPr lang="nl-NL" b="1" dirty="0"/>
              <a:t>behandelingen</a:t>
            </a:r>
          </a:p>
        </p:txBody>
      </p:sp>
      <p:sp>
        <p:nvSpPr>
          <p:cNvPr id="5" name="Tijdelijke aanduiding voor dianummer 2">
            <a:extLst>
              <a:ext uri="{FF2B5EF4-FFF2-40B4-BE49-F238E27FC236}">
                <a16:creationId xmlns:a16="http://schemas.microsoft.com/office/drawing/2014/main" id="{F2665B88-17D5-9B94-2333-3E46A91F6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7860" y="6491817"/>
            <a:ext cx="2844800" cy="36618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2CAB7-7EE7-5B45-B3B2-F69B23DAD883}" type="slidenum">
              <a:rPr kumimoji="0" lang="nl-NL" sz="1333" b="0" i="0" u="none" strike="noStrike" kern="1200" cap="none" spc="0" normalizeH="0" baseline="0" noProof="0" smtClean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Trebuchet MS Standaar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sz="1333" b="0" i="0" u="none" strike="noStrike" kern="1200" cap="none" spc="0" normalizeH="0" baseline="0" noProof="0" dirty="0">
              <a:ln>
                <a:noFill/>
              </a:ln>
              <a:solidFill>
                <a:srgbClr val="003741"/>
              </a:solidFill>
              <a:effectLst/>
              <a:uLnTx/>
              <a:uFillTx/>
              <a:latin typeface="Trebuchet MS Standaard" charset="0"/>
              <a:ea typeface="+mn-ea"/>
              <a:cs typeface="+mn-cs"/>
            </a:endParaRPr>
          </a:p>
        </p:txBody>
      </p:sp>
      <p:sp>
        <p:nvSpPr>
          <p:cNvPr id="6" name="Tijdelijke aanduiding voor datum 1">
            <a:extLst>
              <a:ext uri="{FF2B5EF4-FFF2-40B4-BE49-F238E27FC236}">
                <a16:creationId xmlns:a16="http://schemas.microsoft.com/office/drawing/2014/main" id="{9FD332E6-2F0B-B6AB-4E53-622AB86098B8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711200" y="63817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1400" dirty="0"/>
              <a:t>NDC26</a:t>
            </a:r>
            <a:r>
              <a:rPr lang="nl-NL" sz="1400" dirty="0">
                <a:solidFill>
                  <a:srgbClr val="003741"/>
                </a:solidFill>
                <a:latin typeface="Trebuchet MS Standaard" charset="0"/>
              </a:rPr>
              <a:t> |  09-04-2026</a:t>
            </a:r>
          </a:p>
        </p:txBody>
      </p:sp>
    </p:spTree>
    <p:extLst>
      <p:ext uri="{BB962C8B-B14F-4D97-AF65-F5344CB8AC3E}">
        <p14:creationId xmlns:p14="http://schemas.microsoft.com/office/powerpoint/2010/main" val="3901679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F5B38-EB2C-62BB-3A55-05A4C1B6B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0D424F8A-910D-0306-C95C-277B5B54A467}"/>
              </a:ext>
            </a:extLst>
          </p:cNvPr>
          <p:cNvSpPr/>
          <p:nvPr/>
        </p:nvSpPr>
        <p:spPr>
          <a:xfrm>
            <a:off x="388842" y="813076"/>
            <a:ext cx="7223760" cy="491835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B37565F-27E2-8B4F-3D11-AE9EEE1E62E9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7" b="14677"/>
          <a:stretch/>
        </p:blipFill>
        <p:spPr>
          <a:xfrm>
            <a:off x="720622" y="1096500"/>
            <a:ext cx="1584211" cy="1584000"/>
          </a:xfrm>
          <a:prstGeom prst="ellipse">
            <a:avLst/>
          </a:prstGeom>
          <a:ln w="63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509EBF5-8ED5-A7CD-587C-D4DCB8EAFDC7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0" r="9090" b="14283"/>
          <a:stretch>
            <a:fillRect/>
          </a:stretch>
        </p:blipFill>
        <p:spPr>
          <a:xfrm>
            <a:off x="2340622" y="1096500"/>
            <a:ext cx="1584000" cy="1584000"/>
          </a:xfrm>
          <a:prstGeom prst="ellipse">
            <a:avLst/>
          </a:prstGeom>
          <a:ln w="63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E43EFD-789A-0E5A-4A99-2BC6918813FF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" t="288" b="19916"/>
          <a:stretch>
            <a:fillRect/>
          </a:stretch>
        </p:blipFill>
        <p:spPr>
          <a:xfrm>
            <a:off x="3960622" y="1096500"/>
            <a:ext cx="1584000" cy="1584000"/>
          </a:xfrm>
          <a:prstGeom prst="ellipse">
            <a:avLst/>
          </a:prstGeom>
          <a:ln w="63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DB83BDED-3BD0-3D5D-D971-A74874C92839}"/>
              </a:ext>
            </a:extLst>
          </p:cNvPr>
          <p:cNvSpPr txBox="1"/>
          <p:nvPr/>
        </p:nvSpPr>
        <p:spPr>
          <a:xfrm>
            <a:off x="786181" y="2643615"/>
            <a:ext cx="14390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Ingeborg Klaassen</a:t>
            </a: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C539E6CE-4DA7-4215-80F1-FF281CDC43C2}"/>
              </a:ext>
            </a:extLst>
          </p:cNvPr>
          <p:cNvSpPr txBox="1"/>
          <p:nvPr/>
        </p:nvSpPr>
        <p:spPr>
          <a:xfrm>
            <a:off x="4185367" y="2680500"/>
            <a:ext cx="11814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Amber Teppema</a:t>
            </a:r>
          </a:p>
          <a:p>
            <a:pPr algn="ctr"/>
            <a:endParaRPr lang="nl-NL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0A706FC7-9A1F-EEAE-A2BD-48724D242784}"/>
              </a:ext>
            </a:extLst>
          </p:cNvPr>
          <p:cNvSpPr txBox="1"/>
          <p:nvPr/>
        </p:nvSpPr>
        <p:spPr>
          <a:xfrm>
            <a:off x="2393727" y="2643615"/>
            <a:ext cx="14390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Paola </a:t>
            </a:r>
          </a:p>
          <a:p>
            <a:pPr algn="ctr"/>
            <a:r>
              <a:rPr lang="nl-NL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Serrano Martinez</a:t>
            </a:r>
          </a:p>
        </p:txBody>
      </p:sp>
      <p:pic>
        <p:nvPicPr>
          <p:cNvPr id="13" name="Picture 2" descr="Noëlle Bakker - Researcher PHD Student - Amsterdam UMC | LinkedIn">
            <a:extLst>
              <a:ext uri="{FF2B5EF4-FFF2-40B4-BE49-F238E27FC236}">
                <a16:creationId xmlns:a16="http://schemas.microsoft.com/office/drawing/2014/main" id="{610CC0F9-4421-4F01-1411-7E7D2BE730C2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r="19732" b="21098"/>
          <a:stretch>
            <a:fillRect/>
          </a:stretch>
        </p:blipFill>
        <p:spPr bwMode="auto">
          <a:xfrm>
            <a:off x="3960622" y="3328500"/>
            <a:ext cx="1584000" cy="1584000"/>
          </a:xfrm>
          <a:prstGeom prst="ellipse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3BD5285-33D7-9769-11FA-E563247BF0D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" b="3746"/>
          <a:stretch/>
        </p:blipFill>
        <p:spPr bwMode="auto">
          <a:xfrm>
            <a:off x="5580622" y="3328500"/>
            <a:ext cx="1584000" cy="1584000"/>
          </a:xfrm>
          <a:prstGeom prst="ellipse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The All Results Journals: New Editorial Board Member">
            <a:extLst>
              <a:ext uri="{FF2B5EF4-FFF2-40B4-BE49-F238E27FC236}">
                <a16:creationId xmlns:a16="http://schemas.microsoft.com/office/drawing/2014/main" id="{891125B7-07F5-A893-9181-C417C26BB546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t="6038" r="4328" b="27194"/>
          <a:stretch/>
        </p:blipFill>
        <p:spPr bwMode="auto">
          <a:xfrm>
            <a:off x="2340622" y="3328500"/>
            <a:ext cx="1584000" cy="1584000"/>
          </a:xfrm>
          <a:prstGeom prst="ellipse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Prof. Reinier O. Schlingemann | Vision Academy">
            <a:extLst>
              <a:ext uri="{FF2B5EF4-FFF2-40B4-BE49-F238E27FC236}">
                <a16:creationId xmlns:a16="http://schemas.microsoft.com/office/drawing/2014/main" id="{8A1B778E-0466-9C10-BDA1-BC580C9C94DD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8" t="-540" r="18765" b="540"/>
          <a:stretch/>
        </p:blipFill>
        <p:spPr bwMode="auto">
          <a:xfrm>
            <a:off x="720622" y="3328500"/>
            <a:ext cx="1584000" cy="1584000"/>
          </a:xfrm>
          <a:prstGeom prst="ellipse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21">
            <a:extLst>
              <a:ext uri="{FF2B5EF4-FFF2-40B4-BE49-F238E27FC236}">
                <a16:creationId xmlns:a16="http://schemas.microsoft.com/office/drawing/2014/main" id="{BA70D3E8-CAD7-C2FF-0599-5C7C5E20323F}"/>
              </a:ext>
            </a:extLst>
          </p:cNvPr>
          <p:cNvSpPr txBox="1"/>
          <p:nvPr/>
        </p:nvSpPr>
        <p:spPr>
          <a:xfrm>
            <a:off x="768041" y="4952633"/>
            <a:ext cx="14664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Reinier Schlingemann</a:t>
            </a: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F6C030B9-BB8C-2E3C-2929-7FF9E3487969}"/>
              </a:ext>
            </a:extLst>
          </p:cNvPr>
          <p:cNvSpPr txBox="1"/>
          <p:nvPr/>
        </p:nvSpPr>
        <p:spPr>
          <a:xfrm>
            <a:off x="2414517" y="4952633"/>
            <a:ext cx="13975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Ron van Noorden</a:t>
            </a: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E675FC44-B3B0-087A-99CA-E2615B7965DC}"/>
              </a:ext>
            </a:extLst>
          </p:cNvPr>
          <p:cNvSpPr txBox="1"/>
          <p:nvPr/>
        </p:nvSpPr>
        <p:spPr>
          <a:xfrm>
            <a:off x="3873963" y="4971345"/>
            <a:ext cx="16706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Noëlle </a:t>
            </a:r>
            <a:b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Bakker-van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Bugnum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E10B3178-DFE2-8D18-8ED7-10F66FE0AAA1}"/>
              </a:ext>
            </a:extLst>
          </p:cNvPr>
          <p:cNvSpPr txBox="1"/>
          <p:nvPr/>
        </p:nvSpPr>
        <p:spPr>
          <a:xfrm>
            <a:off x="5390615" y="4971345"/>
            <a:ext cx="1964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Esmeralda 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Bosma</a:t>
            </a:r>
          </a:p>
        </p:txBody>
      </p:sp>
      <p:pic>
        <p:nvPicPr>
          <p:cNvPr id="21" name="Afbeelding 11">
            <a:extLst>
              <a:ext uri="{FF2B5EF4-FFF2-40B4-BE49-F238E27FC236}">
                <a16:creationId xmlns:a16="http://schemas.microsoft.com/office/drawing/2014/main" id="{07D6E303-D1EA-EC19-D2A0-F34C090C58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2" y="105049"/>
            <a:ext cx="1286452" cy="563138"/>
          </a:xfrm>
          <a:prstGeom prst="rect">
            <a:avLst/>
          </a:prstGeom>
        </p:spPr>
      </p:pic>
      <p:pic>
        <p:nvPicPr>
          <p:cNvPr id="22" name="Afbeelding 1" descr="uitzicht%20groot">
            <a:extLst>
              <a:ext uri="{FF2B5EF4-FFF2-40B4-BE49-F238E27FC236}">
                <a16:creationId xmlns:a16="http://schemas.microsoft.com/office/drawing/2014/main" id="{CDE20F2F-2F8D-7929-A865-716957EB13B6}"/>
              </a:ext>
            </a:extLst>
          </p:cNvPr>
          <p:cNvPicPr/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776" y="341691"/>
            <a:ext cx="2097102" cy="471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C1AAF653-232A-374E-12D7-220124D0E895}"/>
              </a:ext>
            </a:extLst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" b="575"/>
          <a:stretch/>
        </p:blipFill>
        <p:spPr>
          <a:xfrm>
            <a:off x="5580622" y="1096500"/>
            <a:ext cx="1584000" cy="1584000"/>
          </a:xfrm>
          <a:prstGeom prst="ellipse">
            <a:avLst/>
          </a:prstGeom>
          <a:ln w="63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25" name="TextBox 19">
            <a:extLst>
              <a:ext uri="{FF2B5EF4-FFF2-40B4-BE49-F238E27FC236}">
                <a16:creationId xmlns:a16="http://schemas.microsoft.com/office/drawing/2014/main" id="{30117B81-0BCE-E13B-6384-DEC9440D8D4E}"/>
              </a:ext>
            </a:extLst>
          </p:cNvPr>
          <p:cNvSpPr txBox="1"/>
          <p:nvPr/>
        </p:nvSpPr>
        <p:spPr>
          <a:xfrm>
            <a:off x="5853883" y="2680500"/>
            <a:ext cx="11814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Yanlin </a:t>
            </a:r>
            <a:br>
              <a:rPr lang="nl-NL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</a:t>
            </a:r>
          </a:p>
          <a:p>
            <a:pPr algn="ctr"/>
            <a:endParaRPr lang="nl-NL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FC33929D-005E-9C3F-B884-75C8CBEF78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89307" y="1924683"/>
            <a:ext cx="3724141" cy="527943"/>
          </a:xfrm>
          <a:prstGeom prst="rect">
            <a:avLst/>
          </a:prstGeom>
          <a:ln>
            <a:noFill/>
          </a:ln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7123978E-F99B-4D42-48FD-4B3F92BCDF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44382" y="2592891"/>
            <a:ext cx="2112578" cy="1220055"/>
          </a:xfrm>
          <a:prstGeom prst="rect">
            <a:avLst/>
          </a:prstGeom>
          <a:ln>
            <a:noFill/>
          </a:ln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922BD743-A7B0-27FC-3841-2A821BC417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51378" y="958169"/>
            <a:ext cx="2064502" cy="997097"/>
          </a:xfrm>
          <a:prstGeom prst="rect">
            <a:avLst/>
          </a:prstGeom>
          <a:ln>
            <a:noFill/>
          </a:ln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7AA475E8-34C7-3D71-E6E7-630B2EE36A03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36726" b="32947"/>
          <a:stretch/>
        </p:blipFill>
        <p:spPr>
          <a:xfrm>
            <a:off x="10334730" y="2792741"/>
            <a:ext cx="1581150" cy="479512"/>
          </a:xfrm>
          <a:prstGeom prst="rect">
            <a:avLst/>
          </a:prstGeom>
          <a:ln>
            <a:noFill/>
          </a:ln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6AD4A33C-B273-B0B2-309C-6F6CD8B3C6A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53360" y="767887"/>
            <a:ext cx="1581150" cy="657225"/>
          </a:xfrm>
          <a:prstGeom prst="rect">
            <a:avLst/>
          </a:prstGeom>
          <a:ln>
            <a:noFill/>
          </a:ln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BCBD9145-A21A-B868-E9C8-06924B68FF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08959" y="4823653"/>
            <a:ext cx="1604262" cy="652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2" name="Picture 2" descr="VINEAS | Horizon2020">
            <a:extLst>
              <a:ext uri="{FF2B5EF4-FFF2-40B4-BE49-F238E27FC236}">
                <a16:creationId xmlns:a16="http://schemas.microsoft.com/office/drawing/2014/main" id="{57CEB447-DEE0-A591-1225-F7322E31E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137" y="3778989"/>
            <a:ext cx="3424168" cy="9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s://d2a3ux41sjxpco.cloudfront.net/header_logos/logo/site_logo/418/site_header_a9e3b2cca67760f4bfba5796bfc3469ff6fcbbbe.jpg">
            <a:extLst>
              <a:ext uri="{FF2B5EF4-FFF2-40B4-BE49-F238E27FC236}">
                <a16:creationId xmlns:a16="http://schemas.microsoft.com/office/drawing/2014/main" id="{A1DFC4BD-DBF9-76F0-758C-A601F07AF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552" y="5676418"/>
            <a:ext cx="2782395" cy="53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ianummer 2">
            <a:extLst>
              <a:ext uri="{FF2B5EF4-FFF2-40B4-BE49-F238E27FC236}">
                <a16:creationId xmlns:a16="http://schemas.microsoft.com/office/drawing/2014/main" id="{CC7B6686-3B72-B1A8-3D67-64CCEF07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7860" y="6491817"/>
            <a:ext cx="2844800" cy="36618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2CAB7-7EE7-5B45-B3B2-F69B23DAD883}" type="slidenum">
              <a:rPr kumimoji="0" lang="nl-NL" sz="1333" b="0" i="0" u="none" strike="noStrike" kern="1200" cap="none" spc="0" normalizeH="0" baseline="0" noProof="0" smtClean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Trebuchet MS Standaar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sz="1333" b="0" i="0" u="none" strike="noStrike" kern="1200" cap="none" spc="0" normalizeH="0" baseline="0" noProof="0" dirty="0">
              <a:ln>
                <a:noFill/>
              </a:ln>
              <a:solidFill>
                <a:srgbClr val="003741"/>
              </a:solidFill>
              <a:effectLst/>
              <a:uLnTx/>
              <a:uFillTx/>
              <a:latin typeface="Trebuchet MS Standaard" charset="0"/>
              <a:ea typeface="+mn-ea"/>
              <a:cs typeface="+mn-cs"/>
            </a:endParaRPr>
          </a:p>
        </p:txBody>
      </p:sp>
      <p:sp>
        <p:nvSpPr>
          <p:cNvPr id="4" name="Tijdelijke aanduiding voor datum 1">
            <a:extLst>
              <a:ext uri="{FF2B5EF4-FFF2-40B4-BE49-F238E27FC236}">
                <a16:creationId xmlns:a16="http://schemas.microsoft.com/office/drawing/2014/main" id="{3613F7C9-D99B-9618-6CC7-84DA44F2E509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711200" y="63817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1400" dirty="0"/>
              <a:t>NDC26</a:t>
            </a:r>
            <a:r>
              <a:rPr lang="nl-NL" sz="1400" dirty="0">
                <a:solidFill>
                  <a:srgbClr val="003741"/>
                </a:solidFill>
                <a:latin typeface="Trebuchet MS Standaard" charset="0"/>
              </a:rPr>
              <a:t> |  09-04-2026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6982DBC-0DB3-DEAD-A92D-D32818E10CDE}"/>
              </a:ext>
            </a:extLst>
          </p:cNvPr>
          <p:cNvSpPr txBox="1"/>
          <p:nvPr/>
        </p:nvSpPr>
        <p:spPr>
          <a:xfrm>
            <a:off x="388842" y="5761500"/>
            <a:ext cx="3463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Website: ocular-angiogenesis.nl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24096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19AFC-862E-4A3E-5567-14633858C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557F3B5-B341-B202-6B66-82724B287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118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7384"/>
            <a:ext cx="12192000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 bloed-retina barrière</a:t>
            </a:r>
          </a:p>
        </p:txBody>
      </p:sp>
      <p:grpSp>
        <p:nvGrpSpPr>
          <p:cNvPr id="3" name="Group 295"/>
          <p:cNvGrpSpPr/>
          <p:nvPr/>
        </p:nvGrpSpPr>
        <p:grpSpPr>
          <a:xfrm>
            <a:off x="1361236" y="1550020"/>
            <a:ext cx="1415612" cy="1503616"/>
            <a:chOff x="5580112" y="4077072"/>
            <a:chExt cx="1473392" cy="1656192"/>
          </a:xfrm>
        </p:grpSpPr>
        <p:grpSp>
          <p:nvGrpSpPr>
            <p:cNvPr id="4" name="Group 251"/>
            <p:cNvGrpSpPr/>
            <p:nvPr/>
          </p:nvGrpSpPr>
          <p:grpSpPr>
            <a:xfrm>
              <a:off x="5580112" y="4725147"/>
              <a:ext cx="1473392" cy="1008117"/>
              <a:chOff x="3851920" y="4365687"/>
              <a:chExt cx="1473392" cy="1008117"/>
            </a:xfrm>
          </p:grpSpPr>
          <p:sp>
            <p:nvSpPr>
              <p:cNvPr id="15" name="Rectangle 252"/>
              <p:cNvSpPr/>
              <p:nvPr/>
            </p:nvSpPr>
            <p:spPr>
              <a:xfrm>
                <a:off x="3995936" y="4816354"/>
                <a:ext cx="1162929" cy="556862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6" name="Group 196"/>
              <p:cNvGrpSpPr/>
              <p:nvPr/>
            </p:nvGrpSpPr>
            <p:grpSpPr>
              <a:xfrm>
                <a:off x="3851920" y="4365687"/>
                <a:ext cx="1473392" cy="1008117"/>
                <a:chOff x="395536" y="4149083"/>
                <a:chExt cx="1473392" cy="1008117"/>
              </a:xfrm>
            </p:grpSpPr>
            <p:grpSp>
              <p:nvGrpSpPr>
                <p:cNvPr id="17" name="Group 119"/>
                <p:cNvGrpSpPr/>
                <p:nvPr/>
              </p:nvGrpSpPr>
              <p:grpSpPr>
                <a:xfrm>
                  <a:off x="395536" y="4149083"/>
                  <a:ext cx="1473392" cy="1008117"/>
                  <a:chOff x="5580112" y="1700811"/>
                  <a:chExt cx="1473392" cy="1008117"/>
                </a:xfrm>
              </p:grpSpPr>
              <p:grpSp>
                <p:nvGrpSpPr>
                  <p:cNvPr id="29" name="Group 91"/>
                  <p:cNvGrpSpPr/>
                  <p:nvPr/>
                </p:nvGrpSpPr>
                <p:grpSpPr>
                  <a:xfrm>
                    <a:off x="5580112" y="1700811"/>
                    <a:ext cx="1473392" cy="1008117"/>
                    <a:chOff x="7236296" y="1772816"/>
                    <a:chExt cx="1466954" cy="936109"/>
                  </a:xfrm>
                </p:grpSpPr>
                <p:grpSp>
                  <p:nvGrpSpPr>
                    <p:cNvPr id="31" name="Group 59"/>
                    <p:cNvGrpSpPr/>
                    <p:nvPr/>
                  </p:nvGrpSpPr>
                  <p:grpSpPr>
                    <a:xfrm>
                      <a:off x="7380297" y="1772823"/>
                      <a:ext cx="1152126" cy="936102"/>
                      <a:chOff x="7596329" y="1772816"/>
                      <a:chExt cx="944487" cy="792089"/>
                    </a:xfrm>
                  </p:grpSpPr>
                  <p:grpSp>
                    <p:nvGrpSpPr>
                      <p:cNvPr id="34" name="Group 47"/>
                      <p:cNvGrpSpPr/>
                      <p:nvPr/>
                    </p:nvGrpSpPr>
                    <p:grpSpPr>
                      <a:xfrm>
                        <a:off x="7596329" y="1772816"/>
                        <a:ext cx="944487" cy="648072"/>
                        <a:chOff x="7587952" y="1412776"/>
                        <a:chExt cx="1160512" cy="792088"/>
                      </a:xfrm>
                    </p:grpSpPr>
                    <p:grpSp>
                      <p:nvGrpSpPr>
                        <p:cNvPr id="38" name="Group 46"/>
                        <p:cNvGrpSpPr/>
                        <p:nvPr/>
                      </p:nvGrpSpPr>
                      <p:grpSpPr>
                        <a:xfrm>
                          <a:off x="7740352" y="1484784"/>
                          <a:ext cx="864096" cy="720080"/>
                          <a:chOff x="7740352" y="1484784"/>
                          <a:chExt cx="864096" cy="720080"/>
                        </a:xfrm>
                      </p:grpSpPr>
                      <p:sp>
                        <p:nvSpPr>
                          <p:cNvPr id="41" name="Flowchart: Magnetic Disk 279"/>
                          <p:cNvSpPr/>
                          <p:nvPr/>
                        </p:nvSpPr>
                        <p:spPr>
                          <a:xfrm>
                            <a:off x="7740352" y="1484784"/>
                            <a:ext cx="864096" cy="720080"/>
                          </a:xfrm>
                          <a:prstGeom prst="flowChartMagneticDisk">
                            <a:avLst/>
                          </a:prstGeom>
                          <a:solidFill>
                            <a:schemeClr val="bg1">
                              <a:lumMod val="95000"/>
                            </a:schemeClr>
                          </a:solidFill>
                          <a:ln w="6350"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2" name="Oval 280"/>
                          <p:cNvSpPr/>
                          <p:nvPr/>
                        </p:nvSpPr>
                        <p:spPr>
                          <a:xfrm>
                            <a:off x="7740352" y="1988840"/>
                            <a:ext cx="864096" cy="216024"/>
                          </a:xfrm>
                          <a:prstGeom prst="ellipse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 w="3175"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39" name="Half Frame 277"/>
                        <p:cNvSpPr/>
                        <p:nvPr/>
                      </p:nvSpPr>
                      <p:spPr>
                        <a:xfrm>
                          <a:off x="8604448" y="1412776"/>
                          <a:ext cx="144016" cy="216024"/>
                        </a:xfrm>
                        <a:prstGeom prst="halfFrame">
                          <a:avLst/>
                        </a:prstGeom>
                        <a:noFill/>
                        <a:ln w="3175"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 w="1841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blurRad="63500" dir="3600000" algn="tl" rotWithShape="0">
                                <a:srgbClr val="000000">
                                  <a:alpha val="70000"/>
                                </a:srgbClr>
                              </a:outerShdw>
                            </a:effectLst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0" name="Half Frame 278"/>
                        <p:cNvSpPr/>
                        <p:nvPr/>
                      </p:nvSpPr>
                      <p:spPr>
                        <a:xfrm flipH="1">
                          <a:off x="7587952" y="1412776"/>
                          <a:ext cx="152400" cy="207640"/>
                        </a:xfrm>
                        <a:prstGeom prst="halfFrame">
                          <a:avLst/>
                        </a:prstGeom>
                        <a:noFill/>
                        <a:ln w="3175"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 dirty="0">
                            <a:ln w="1841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blurRad="63500" dir="3600000" algn="tl" rotWithShape="0">
                                <a:srgbClr val="000000">
                                  <a:alpha val="70000"/>
                                </a:srgbClr>
                              </a:outerShdw>
                            </a:effectLst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cxnSp>
                    <p:nvCxnSpPr>
                      <p:cNvPr id="35" name="Straight Connector 273"/>
                      <p:cNvCxnSpPr>
                        <a:stCxn id="40" idx="0"/>
                      </p:cNvCxnSpPr>
                      <p:nvPr/>
                    </p:nvCxnSpPr>
                    <p:spPr>
                      <a:xfrm rot="10800000" flipV="1">
                        <a:off x="7596336" y="1793488"/>
                        <a:ext cx="15092" cy="771416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Straight Connector 274"/>
                      <p:cNvCxnSpPr/>
                      <p:nvPr/>
                    </p:nvCxnSpPr>
                    <p:spPr>
                      <a:xfrm rot="5400000">
                        <a:off x="8136397" y="2168860"/>
                        <a:ext cx="792089" cy="2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Straight Connector 275"/>
                      <p:cNvCxnSpPr/>
                      <p:nvPr/>
                    </p:nvCxnSpPr>
                    <p:spPr>
                      <a:xfrm>
                        <a:off x="7596336" y="2564904"/>
                        <a:ext cx="936104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32" name="Straight Connector 270"/>
                    <p:cNvCxnSpPr/>
                    <p:nvPr/>
                  </p:nvCxnSpPr>
                  <p:spPr>
                    <a:xfrm rot="10800000">
                      <a:off x="7236296" y="1772816"/>
                      <a:ext cx="170810" cy="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Straight Connector 271"/>
                    <p:cNvCxnSpPr/>
                    <p:nvPr/>
                  </p:nvCxnSpPr>
                  <p:spPr>
                    <a:xfrm rot="10800000">
                      <a:off x="8532440" y="1772816"/>
                      <a:ext cx="170810" cy="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5" name="5-Point Star 263"/>
                  <p:cNvSpPr/>
                  <p:nvPr/>
                </p:nvSpPr>
                <p:spPr>
                  <a:xfrm>
                    <a:off x="5868144" y="2370584"/>
                    <a:ext cx="144016" cy="194320"/>
                  </a:xfrm>
                  <a:prstGeom prst="star5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5-Point Star 264"/>
                  <p:cNvSpPr/>
                  <p:nvPr/>
                </p:nvSpPr>
                <p:spPr>
                  <a:xfrm>
                    <a:off x="6012160" y="2420888"/>
                    <a:ext cx="144016" cy="194320"/>
                  </a:xfrm>
                  <a:prstGeom prst="star5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5-Point Star 265"/>
                  <p:cNvSpPr/>
                  <p:nvPr/>
                </p:nvSpPr>
                <p:spPr>
                  <a:xfrm>
                    <a:off x="6300192" y="2442592"/>
                    <a:ext cx="144016" cy="194320"/>
                  </a:xfrm>
                  <a:prstGeom prst="star5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5-Point Star 266"/>
                  <p:cNvSpPr/>
                  <p:nvPr/>
                </p:nvSpPr>
                <p:spPr>
                  <a:xfrm>
                    <a:off x="6588224" y="2370584"/>
                    <a:ext cx="144016" cy="194320"/>
                  </a:xfrm>
                  <a:prstGeom prst="star5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" name="Flowchart: Decision 255"/>
                <p:cNvSpPr/>
                <p:nvPr/>
              </p:nvSpPr>
              <p:spPr>
                <a:xfrm rot="10800000">
                  <a:off x="755576" y="4797152"/>
                  <a:ext cx="172236" cy="99703"/>
                </a:xfrm>
                <a:prstGeom prst="flowChartDecisio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lowchart: Decision 256"/>
                <p:cNvSpPr/>
                <p:nvPr/>
              </p:nvSpPr>
              <p:spPr>
                <a:xfrm rot="10800000">
                  <a:off x="907976" y="4725144"/>
                  <a:ext cx="172236" cy="99703"/>
                </a:xfrm>
                <a:prstGeom prst="flowChartDecisio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lowchart: Decision 257"/>
                <p:cNvSpPr/>
                <p:nvPr/>
              </p:nvSpPr>
              <p:spPr>
                <a:xfrm rot="10800000">
                  <a:off x="943380" y="4841465"/>
                  <a:ext cx="172236" cy="99703"/>
                </a:xfrm>
                <a:prstGeom prst="flowChartDecisio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lowchart: Decision 258"/>
                <p:cNvSpPr/>
                <p:nvPr/>
              </p:nvSpPr>
              <p:spPr>
                <a:xfrm rot="10800000">
                  <a:off x="1087395" y="4725144"/>
                  <a:ext cx="172236" cy="99703"/>
                </a:xfrm>
                <a:prstGeom prst="flowChartDecisio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lowchart: Decision 259"/>
                <p:cNvSpPr/>
                <p:nvPr/>
              </p:nvSpPr>
              <p:spPr>
                <a:xfrm rot="10800000">
                  <a:off x="1159403" y="4841465"/>
                  <a:ext cx="172236" cy="99703"/>
                </a:xfrm>
                <a:prstGeom prst="flowChartDecisio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lowchart: Decision 260"/>
                <p:cNvSpPr/>
                <p:nvPr/>
              </p:nvSpPr>
              <p:spPr>
                <a:xfrm rot="10800000">
                  <a:off x="1303419" y="4769457"/>
                  <a:ext cx="172236" cy="99703"/>
                </a:xfrm>
                <a:prstGeom prst="flowChartDecisio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" name="Group 292"/>
            <p:cNvGrpSpPr/>
            <p:nvPr/>
          </p:nvGrpSpPr>
          <p:grpSpPr>
            <a:xfrm>
              <a:off x="6516216" y="4077072"/>
              <a:ext cx="360039" cy="1584176"/>
              <a:chOff x="6516216" y="4077072"/>
              <a:chExt cx="360039" cy="1584176"/>
            </a:xfrm>
          </p:grpSpPr>
          <p:grpSp>
            <p:nvGrpSpPr>
              <p:cNvPr id="7" name="Group 291"/>
              <p:cNvGrpSpPr/>
              <p:nvPr/>
            </p:nvGrpSpPr>
            <p:grpSpPr>
              <a:xfrm>
                <a:off x="6588224" y="4437112"/>
                <a:ext cx="244108" cy="1224136"/>
                <a:chOff x="6588224" y="4437112"/>
                <a:chExt cx="244108" cy="1224136"/>
              </a:xfrm>
            </p:grpSpPr>
            <p:grpSp>
              <p:nvGrpSpPr>
                <p:cNvPr id="9" name="Group 287"/>
                <p:cNvGrpSpPr/>
                <p:nvPr/>
              </p:nvGrpSpPr>
              <p:grpSpPr>
                <a:xfrm>
                  <a:off x="6758529" y="4437112"/>
                  <a:ext cx="73803" cy="1224136"/>
                  <a:chOff x="6758529" y="4437112"/>
                  <a:chExt cx="73803" cy="1224136"/>
                </a:xfrm>
              </p:grpSpPr>
              <p:sp>
                <p:nvSpPr>
                  <p:cNvPr id="13" name="Flowchart: Process 284"/>
                  <p:cNvSpPr/>
                  <p:nvPr/>
                </p:nvSpPr>
                <p:spPr>
                  <a:xfrm flipH="1">
                    <a:off x="6786613" y="4437112"/>
                    <a:ext cx="45719" cy="1224136"/>
                  </a:xfrm>
                  <a:prstGeom prst="flowChartProcess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" name="Flowchart: Process 286"/>
                  <p:cNvSpPr/>
                  <p:nvPr/>
                </p:nvSpPr>
                <p:spPr>
                  <a:xfrm>
                    <a:off x="6758529" y="5580856"/>
                    <a:ext cx="45719" cy="80392"/>
                  </a:xfrm>
                  <a:prstGeom prst="flowChartProcess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" name="Group 289"/>
                <p:cNvGrpSpPr/>
                <p:nvPr/>
              </p:nvGrpSpPr>
              <p:grpSpPr>
                <a:xfrm>
                  <a:off x="6588224" y="4437112"/>
                  <a:ext cx="72008" cy="864096"/>
                  <a:chOff x="6588224" y="4437112"/>
                  <a:chExt cx="72008" cy="864096"/>
                </a:xfrm>
              </p:grpSpPr>
              <p:sp>
                <p:nvSpPr>
                  <p:cNvPr id="11" name="Flowchart: Process 285"/>
                  <p:cNvSpPr/>
                  <p:nvPr/>
                </p:nvSpPr>
                <p:spPr>
                  <a:xfrm flipH="1">
                    <a:off x="6614513" y="4437112"/>
                    <a:ext cx="45719" cy="864096"/>
                  </a:xfrm>
                  <a:prstGeom prst="flowChartProcess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lowchart: Process 288"/>
                  <p:cNvSpPr/>
                  <p:nvPr/>
                </p:nvSpPr>
                <p:spPr>
                  <a:xfrm>
                    <a:off x="6588224" y="5220816"/>
                    <a:ext cx="45719" cy="80392"/>
                  </a:xfrm>
                  <a:prstGeom prst="flowChartProcess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8" name="Flowchart: Process 290"/>
              <p:cNvSpPr/>
              <p:nvPr/>
            </p:nvSpPr>
            <p:spPr>
              <a:xfrm flipV="1">
                <a:off x="6516216" y="4077072"/>
                <a:ext cx="360039" cy="360040"/>
              </a:xfrm>
              <a:prstGeom prst="flowChartProcess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294"/>
            <p:cNvSpPr txBox="1"/>
            <p:nvPr/>
          </p:nvSpPr>
          <p:spPr>
            <a:xfrm>
              <a:off x="6516216" y="4077072"/>
              <a:ext cx="288032" cy="406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Ω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093127" y="836712"/>
            <a:ext cx="2892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vitro BRB model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890043" y="2415783"/>
            <a:ext cx="3643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Transendothelial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electrical resistance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1371272" y="3493358"/>
            <a:ext cx="1383060" cy="1079191"/>
            <a:chOff x="3343165" y="2636912"/>
            <a:chExt cx="1383060" cy="1079191"/>
          </a:xfrm>
        </p:grpSpPr>
        <p:grpSp>
          <p:nvGrpSpPr>
            <p:cNvPr id="99" name="Group 94"/>
            <p:cNvGrpSpPr/>
            <p:nvPr/>
          </p:nvGrpSpPr>
          <p:grpSpPr>
            <a:xfrm>
              <a:off x="3343165" y="2693535"/>
              <a:ext cx="1383060" cy="1022568"/>
              <a:chOff x="584084" y="1631064"/>
              <a:chExt cx="1606135" cy="1144666"/>
            </a:xfrm>
          </p:grpSpPr>
          <p:grpSp>
            <p:nvGrpSpPr>
              <p:cNvPr id="101" name="Group 73"/>
              <p:cNvGrpSpPr/>
              <p:nvPr/>
            </p:nvGrpSpPr>
            <p:grpSpPr>
              <a:xfrm>
                <a:off x="584084" y="1631064"/>
                <a:ext cx="1606135" cy="1144666"/>
                <a:chOff x="1403648" y="4797151"/>
                <a:chExt cx="1800200" cy="1152134"/>
              </a:xfrm>
            </p:grpSpPr>
            <p:sp>
              <p:nvSpPr>
                <p:cNvPr id="104" name="Rectangle 54"/>
                <p:cNvSpPr/>
                <p:nvPr/>
              </p:nvSpPr>
              <p:spPr>
                <a:xfrm>
                  <a:off x="1619672" y="5373216"/>
                  <a:ext cx="1368152" cy="57606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5" name="Group 23"/>
                <p:cNvGrpSpPr/>
                <p:nvPr/>
              </p:nvGrpSpPr>
              <p:grpSpPr>
                <a:xfrm>
                  <a:off x="1403648" y="4797151"/>
                  <a:ext cx="1800200" cy="1152134"/>
                  <a:chOff x="395536" y="4149083"/>
                  <a:chExt cx="1473392" cy="1008118"/>
                </a:xfrm>
              </p:grpSpPr>
              <p:grpSp>
                <p:nvGrpSpPr>
                  <p:cNvPr id="113" name="Group 119"/>
                  <p:cNvGrpSpPr/>
                  <p:nvPr/>
                </p:nvGrpSpPr>
                <p:grpSpPr>
                  <a:xfrm>
                    <a:off x="395536" y="4149083"/>
                    <a:ext cx="1473392" cy="1008118"/>
                    <a:chOff x="5580112" y="1700811"/>
                    <a:chExt cx="1473392" cy="1008118"/>
                  </a:xfrm>
                </p:grpSpPr>
                <p:grpSp>
                  <p:nvGrpSpPr>
                    <p:cNvPr id="120" name="Group 91"/>
                    <p:cNvGrpSpPr/>
                    <p:nvPr/>
                  </p:nvGrpSpPr>
                  <p:grpSpPr>
                    <a:xfrm>
                      <a:off x="5580112" y="1700811"/>
                      <a:ext cx="1473392" cy="1008118"/>
                      <a:chOff x="7236296" y="1772816"/>
                      <a:chExt cx="1466954" cy="936110"/>
                    </a:xfrm>
                  </p:grpSpPr>
                  <p:grpSp>
                    <p:nvGrpSpPr>
                      <p:cNvPr id="125" name="Group 59"/>
                      <p:cNvGrpSpPr/>
                      <p:nvPr/>
                    </p:nvGrpSpPr>
                    <p:grpSpPr>
                      <a:xfrm>
                        <a:off x="7380297" y="1772823"/>
                        <a:ext cx="1152126" cy="936103"/>
                        <a:chOff x="7596329" y="1772816"/>
                        <a:chExt cx="944487" cy="792090"/>
                      </a:xfrm>
                    </p:grpSpPr>
                    <p:grpSp>
                      <p:nvGrpSpPr>
                        <p:cNvPr id="128" name="Group 47"/>
                        <p:cNvGrpSpPr/>
                        <p:nvPr/>
                      </p:nvGrpSpPr>
                      <p:grpSpPr>
                        <a:xfrm>
                          <a:off x="7596329" y="1772816"/>
                          <a:ext cx="944487" cy="648072"/>
                          <a:chOff x="7587952" y="1412776"/>
                          <a:chExt cx="1160512" cy="792088"/>
                        </a:xfrm>
                      </p:grpSpPr>
                      <p:grpSp>
                        <p:nvGrpSpPr>
                          <p:cNvPr id="132" name="Group 46"/>
                          <p:cNvGrpSpPr/>
                          <p:nvPr/>
                        </p:nvGrpSpPr>
                        <p:grpSpPr>
                          <a:xfrm>
                            <a:off x="7740352" y="1484784"/>
                            <a:ext cx="864096" cy="720080"/>
                            <a:chOff x="7740352" y="1484784"/>
                            <a:chExt cx="864096" cy="720080"/>
                          </a:xfrm>
                        </p:grpSpPr>
                        <p:sp>
                          <p:nvSpPr>
                            <p:cNvPr id="135" name="Oval 50"/>
                            <p:cNvSpPr/>
                            <p:nvPr/>
                          </p:nvSpPr>
                          <p:spPr>
                            <a:xfrm>
                              <a:off x="7740352" y="1988840"/>
                              <a:ext cx="864096" cy="216024"/>
                            </a:xfrm>
                            <a:prstGeom prst="ellipse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 w="3175"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36" name="Flowchart: Magnetic Disk 49"/>
                            <p:cNvSpPr/>
                            <p:nvPr/>
                          </p:nvSpPr>
                          <p:spPr>
                            <a:xfrm>
                              <a:off x="7740352" y="1484784"/>
                              <a:ext cx="864096" cy="720080"/>
                            </a:xfrm>
                            <a:prstGeom prst="flowChartMagneticDisk">
                              <a:avLst/>
                            </a:prstGeom>
                            <a:solidFill>
                              <a:schemeClr val="bg1">
                                <a:lumMod val="95000"/>
                              </a:schemeClr>
                            </a:solidFill>
                            <a:ln w="6350"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GB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33" name="Half Frame 47"/>
                          <p:cNvSpPr/>
                          <p:nvPr/>
                        </p:nvSpPr>
                        <p:spPr>
                          <a:xfrm>
                            <a:off x="8604448" y="1412776"/>
                            <a:ext cx="144016" cy="216024"/>
                          </a:xfrm>
                          <a:prstGeom prst="halfFrame">
                            <a:avLst/>
                          </a:prstGeom>
                          <a:noFill/>
                          <a:ln w="3175"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1800" b="0" i="0" u="none" strike="noStrike" kern="1200" cap="none" spc="0" normalizeH="0" baseline="0" noProof="0">
                              <a:ln w="18415" cmpd="sng">
                                <a:solidFill>
                                  <a:srgbClr val="FFFFFF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34" name="Half Frame 48"/>
                          <p:cNvSpPr/>
                          <p:nvPr/>
                        </p:nvSpPr>
                        <p:spPr>
                          <a:xfrm flipH="1">
                            <a:off x="7587952" y="1412776"/>
                            <a:ext cx="152400" cy="207640"/>
                          </a:xfrm>
                          <a:prstGeom prst="halfFrame">
                            <a:avLst/>
                          </a:prstGeom>
                          <a:noFill/>
                          <a:ln w="3175"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GB" sz="1800" b="0" i="0" u="none" strike="noStrike" kern="1200" cap="none" spc="0" normalizeH="0" baseline="0" noProof="0">
                              <a:ln w="18415" cmpd="sng">
                                <a:solidFill>
                                  <a:srgbClr val="FFFFFF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129" name="Straight Connector 43"/>
                        <p:cNvCxnSpPr>
                          <a:stCxn id="134" idx="0"/>
                        </p:cNvCxnSpPr>
                        <p:nvPr/>
                      </p:nvCxnSpPr>
                      <p:spPr>
                        <a:xfrm rot="10800000" flipH="1" flipV="1">
                          <a:off x="7611861" y="1794091"/>
                          <a:ext cx="10728" cy="770811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0" name="Straight Connector 44"/>
                        <p:cNvCxnSpPr/>
                        <p:nvPr/>
                      </p:nvCxnSpPr>
                      <p:spPr>
                        <a:xfrm rot="5400000">
                          <a:off x="8136397" y="2168860"/>
                          <a:ext cx="792089" cy="2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1" name="Straight Connector 45"/>
                        <p:cNvCxnSpPr/>
                        <p:nvPr/>
                      </p:nvCxnSpPr>
                      <p:spPr>
                        <a:xfrm>
                          <a:off x="7596336" y="2564904"/>
                          <a:ext cx="936104" cy="0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126" name="Straight Connector 40"/>
                      <p:cNvCxnSpPr/>
                      <p:nvPr/>
                    </p:nvCxnSpPr>
                    <p:spPr>
                      <a:xfrm rot="10800000">
                        <a:off x="7236296" y="1772816"/>
                        <a:ext cx="170810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7" name="Straight Connector 41"/>
                      <p:cNvCxnSpPr/>
                      <p:nvPr/>
                    </p:nvCxnSpPr>
                    <p:spPr>
                      <a:xfrm rot="10800000">
                        <a:off x="8532440" y="1772816"/>
                        <a:ext cx="170810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21" name="5-Point Star 120"/>
                    <p:cNvSpPr/>
                    <p:nvPr/>
                  </p:nvSpPr>
                  <p:spPr>
                    <a:xfrm>
                      <a:off x="5868144" y="2370584"/>
                      <a:ext cx="144016" cy="194320"/>
                    </a:xfrm>
                    <a:prstGeom prst="star5">
                      <a:avLst/>
                    </a:prstGeom>
                    <a:solidFill>
                      <a:schemeClr val="bg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2" name="5-Point Star 121"/>
                    <p:cNvSpPr/>
                    <p:nvPr/>
                  </p:nvSpPr>
                  <p:spPr>
                    <a:xfrm>
                      <a:off x="6012160" y="2420888"/>
                      <a:ext cx="144016" cy="194320"/>
                    </a:xfrm>
                    <a:prstGeom prst="star5">
                      <a:avLst/>
                    </a:prstGeom>
                    <a:solidFill>
                      <a:schemeClr val="bg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3" name="5-Point Star 122"/>
                    <p:cNvSpPr/>
                    <p:nvPr/>
                  </p:nvSpPr>
                  <p:spPr>
                    <a:xfrm>
                      <a:off x="6300192" y="2442592"/>
                      <a:ext cx="144016" cy="194320"/>
                    </a:xfrm>
                    <a:prstGeom prst="star5">
                      <a:avLst/>
                    </a:prstGeom>
                    <a:solidFill>
                      <a:schemeClr val="bg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4" name="5-Point Star 123"/>
                    <p:cNvSpPr/>
                    <p:nvPr/>
                  </p:nvSpPr>
                  <p:spPr>
                    <a:xfrm>
                      <a:off x="6588224" y="2370584"/>
                      <a:ext cx="144016" cy="194320"/>
                    </a:xfrm>
                    <a:prstGeom prst="star5">
                      <a:avLst/>
                    </a:prstGeom>
                    <a:solidFill>
                      <a:schemeClr val="bg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14" name="Flowchart: Decision 25"/>
                  <p:cNvSpPr/>
                  <p:nvPr/>
                </p:nvSpPr>
                <p:spPr>
                  <a:xfrm rot="10800000">
                    <a:off x="755576" y="4797152"/>
                    <a:ext cx="172236" cy="99703"/>
                  </a:xfrm>
                  <a:prstGeom prst="flowChartDecision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Flowchart: Decision 26"/>
                  <p:cNvSpPr/>
                  <p:nvPr/>
                </p:nvSpPr>
                <p:spPr>
                  <a:xfrm rot="10800000">
                    <a:off x="907976" y="4725144"/>
                    <a:ext cx="172236" cy="99703"/>
                  </a:xfrm>
                  <a:prstGeom prst="flowChartDecision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" name="Flowchart: Decision 27"/>
                  <p:cNvSpPr/>
                  <p:nvPr/>
                </p:nvSpPr>
                <p:spPr>
                  <a:xfrm rot="10800000">
                    <a:off x="943380" y="4841465"/>
                    <a:ext cx="172236" cy="99703"/>
                  </a:xfrm>
                  <a:prstGeom prst="flowChartDecision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Flowchart: Decision 28"/>
                  <p:cNvSpPr/>
                  <p:nvPr/>
                </p:nvSpPr>
                <p:spPr>
                  <a:xfrm rot="10800000">
                    <a:off x="1087395" y="4725144"/>
                    <a:ext cx="172236" cy="99703"/>
                  </a:xfrm>
                  <a:prstGeom prst="flowChartDecision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Flowchart: Decision 29"/>
                  <p:cNvSpPr/>
                  <p:nvPr/>
                </p:nvSpPr>
                <p:spPr>
                  <a:xfrm rot="10800000">
                    <a:off x="1159403" y="4841465"/>
                    <a:ext cx="172236" cy="99703"/>
                  </a:xfrm>
                  <a:prstGeom prst="flowChartDecision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Flowchart: Decision 30"/>
                  <p:cNvSpPr/>
                  <p:nvPr/>
                </p:nvSpPr>
                <p:spPr>
                  <a:xfrm rot="10800000">
                    <a:off x="1303419" y="4769457"/>
                    <a:ext cx="172236" cy="99703"/>
                  </a:xfrm>
                  <a:prstGeom prst="flowChartDecision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" name="Explosion 1 57"/>
                <p:cNvSpPr/>
                <p:nvPr/>
              </p:nvSpPr>
              <p:spPr>
                <a:xfrm>
                  <a:off x="2160820" y="5229737"/>
                  <a:ext cx="144016" cy="144016"/>
                </a:xfrm>
                <a:prstGeom prst="irregularSeal1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Explosion 1 58"/>
                <p:cNvSpPr/>
                <p:nvPr/>
              </p:nvSpPr>
              <p:spPr>
                <a:xfrm>
                  <a:off x="2411760" y="5013176"/>
                  <a:ext cx="144016" cy="144016"/>
                </a:xfrm>
                <a:prstGeom prst="irregularSeal1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Explosion 1 59"/>
                <p:cNvSpPr/>
                <p:nvPr/>
              </p:nvSpPr>
              <p:spPr>
                <a:xfrm>
                  <a:off x="2483768" y="5301208"/>
                  <a:ext cx="144016" cy="144016"/>
                </a:xfrm>
                <a:prstGeom prst="irregularSeal1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Explosion 1 66"/>
                <p:cNvSpPr/>
                <p:nvPr/>
              </p:nvSpPr>
              <p:spPr>
                <a:xfrm>
                  <a:off x="1835696" y="5229200"/>
                  <a:ext cx="144016" cy="144016"/>
                </a:xfrm>
                <a:prstGeom prst="irregularSeal1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Explosion 1 67"/>
                <p:cNvSpPr/>
                <p:nvPr/>
              </p:nvSpPr>
              <p:spPr>
                <a:xfrm>
                  <a:off x="2555776" y="5805264"/>
                  <a:ext cx="144016" cy="144016"/>
                </a:xfrm>
                <a:prstGeom prst="irregularSeal1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Explosion 1 68"/>
                <p:cNvSpPr/>
                <p:nvPr/>
              </p:nvSpPr>
              <p:spPr>
                <a:xfrm>
                  <a:off x="1691680" y="5805264"/>
                  <a:ext cx="144016" cy="144016"/>
                </a:xfrm>
                <a:prstGeom prst="irregularSeal1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Explosion 1 69"/>
                <p:cNvSpPr/>
                <p:nvPr/>
              </p:nvSpPr>
              <p:spPr>
                <a:xfrm>
                  <a:off x="2843808" y="5661248"/>
                  <a:ext cx="144016" cy="144016"/>
                </a:xfrm>
                <a:prstGeom prst="irregularSeal1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2" name="Explosion 1 91"/>
              <p:cNvSpPr/>
              <p:nvPr/>
            </p:nvSpPr>
            <p:spPr>
              <a:xfrm>
                <a:off x="1115616" y="1921633"/>
                <a:ext cx="122414" cy="139215"/>
              </a:xfrm>
              <a:prstGeom prst="irregularSeal1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Explosion 1 93"/>
              <p:cNvSpPr/>
              <p:nvPr/>
            </p:nvSpPr>
            <p:spPr>
              <a:xfrm>
                <a:off x="1619672" y="1916832"/>
                <a:ext cx="128491" cy="143083"/>
              </a:xfrm>
              <a:prstGeom prst="irregularSeal1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0" name="Down Arrow 99"/>
            <p:cNvSpPr/>
            <p:nvPr/>
          </p:nvSpPr>
          <p:spPr>
            <a:xfrm>
              <a:off x="3905025" y="2636912"/>
              <a:ext cx="267976" cy="1079186"/>
            </a:xfrm>
            <a:prstGeom prst="down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2890043" y="3684409"/>
            <a:ext cx="3847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Permeability of differently sized tracers</a:t>
            </a:r>
          </a:p>
        </p:txBody>
      </p:sp>
      <p:pic>
        <p:nvPicPr>
          <p:cNvPr id="138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61" t="72378" r="49952"/>
          <a:stretch/>
        </p:blipFill>
        <p:spPr>
          <a:xfrm>
            <a:off x="1271464" y="4714687"/>
            <a:ext cx="3449255" cy="1679741"/>
          </a:xfrm>
          <a:prstGeom prst="rect">
            <a:avLst/>
          </a:prstGeom>
        </p:spPr>
      </p:pic>
      <p:sp>
        <p:nvSpPr>
          <p:cNvPr id="139" name="TextBox 138"/>
          <p:cNvSpPr txBox="1"/>
          <p:nvPr/>
        </p:nvSpPr>
        <p:spPr>
          <a:xfrm>
            <a:off x="4711758" y="4737143"/>
            <a:ext cx="228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Tight junction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kleuring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TextBox 13"/>
          <p:cNvSpPr txBox="1"/>
          <p:nvPr/>
        </p:nvSpPr>
        <p:spPr>
          <a:xfrm>
            <a:off x="298669" y="6525308"/>
            <a:ext cx="4389542" cy="307720"/>
          </a:xfrm>
          <a:prstGeom prst="rect">
            <a:avLst/>
          </a:prstGeom>
          <a:noFill/>
        </p:spPr>
        <p:txBody>
          <a:bodyPr wrap="none" lIns="91380" tIns="45692" rIns="91380" bIns="4569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Wisniewska-Kruk et al. (2016) Am J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Pathol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186:1044-54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70DEAE2B-6F27-24B6-8514-2652EE07C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97" b="4413"/>
          <a:stretch>
            <a:fillRect/>
          </a:stretch>
        </p:blipFill>
        <p:spPr bwMode="auto">
          <a:xfrm>
            <a:off x="7684402" y="2969026"/>
            <a:ext cx="3847911" cy="323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0F7B9C78-6D1A-6C48-F403-C187EE3DF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275" y="733713"/>
            <a:ext cx="1490160" cy="1490160"/>
          </a:xfrm>
          <a:prstGeom prst="rect">
            <a:avLst/>
          </a:prstGeom>
        </p:spPr>
      </p:pic>
      <p:pic>
        <p:nvPicPr>
          <p:cNvPr id="47" name="Picture 2" descr="cellZscope">
            <a:extLst>
              <a:ext uri="{FF2B5EF4-FFF2-40B4-BE49-F238E27FC236}">
                <a16:creationId xmlns:a16="http://schemas.microsoft.com/office/drawing/2014/main" id="{7D06F8EA-5F2A-CAC5-CAC1-E3C1F4E3B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191639" y="715347"/>
            <a:ext cx="1871864" cy="2264853"/>
          </a:xfrm>
          <a:prstGeom prst="rect">
            <a:avLst/>
          </a:prstGeom>
          <a:noFill/>
        </p:spPr>
      </p:pic>
      <p:pic>
        <p:nvPicPr>
          <p:cNvPr id="49" name="Picture 6" descr="cellZscope">
            <a:extLst>
              <a:ext uri="{FF2B5EF4-FFF2-40B4-BE49-F238E27FC236}">
                <a16:creationId xmlns:a16="http://schemas.microsoft.com/office/drawing/2014/main" id="{40C24125-C2A6-57B0-24B8-D64B79828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95838" y="716313"/>
            <a:ext cx="2205437" cy="149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9922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72D11744-CA9A-2F65-801A-E73A465F50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66FFFF"/>
          </a:solidFill>
        </p:spPr>
        <p:txBody>
          <a:bodyPr/>
          <a:lstStyle/>
          <a:p>
            <a:pPr algn="ctr"/>
            <a:r>
              <a:rPr lang="nl-NL" altLang="nl-NL" dirty="0">
                <a:solidFill>
                  <a:schemeClr val="tx1"/>
                </a:solidFill>
              </a:rPr>
              <a:t>Invloed van de gezichtsscherpte op het vermogen om activiteiten uit te voeren</a:t>
            </a:r>
            <a:endParaRPr lang="en-US" altLang="nl-NL" dirty="0">
              <a:solidFill>
                <a:schemeClr val="tx1"/>
              </a:solidFill>
              <a:effectLst/>
            </a:endParaRPr>
          </a:p>
        </p:txBody>
      </p:sp>
      <p:sp>
        <p:nvSpPr>
          <p:cNvPr id="108547" name="FlagCount" hidden="1">
            <a:hlinkClick r:id="rId3" action="ppaction://hlinkfile"/>
            <a:extLst>
              <a:ext uri="{FF2B5EF4-FFF2-40B4-BE49-F238E27FC236}">
                <a16:creationId xmlns:a16="http://schemas.microsoft.com/office/drawing/2014/main" id="{777903EC-B314-53AA-D8AF-EE88B17CE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3252" y="243979"/>
            <a:ext cx="312497" cy="337542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Arial" charset="0"/>
              </a:rPr>
              <a:t>0</a:t>
            </a:r>
          </a:p>
        </p:txBody>
      </p:sp>
      <p:sp>
        <p:nvSpPr>
          <p:cNvPr id="24580" name="Line 4">
            <a:extLst>
              <a:ext uri="{FF2B5EF4-FFF2-40B4-BE49-F238E27FC236}">
                <a16:creationId xmlns:a16="http://schemas.microsoft.com/office/drawing/2014/main" id="{3A806567-EE02-4AD2-553A-6CB378B5D6C1}"/>
              </a:ext>
            </a:extLst>
          </p:cNvPr>
          <p:cNvSpPr>
            <a:spLocks noChangeShapeType="1"/>
          </p:cNvSpPr>
          <p:nvPr/>
        </p:nvSpPr>
        <p:spPr bwMode="blackWhite">
          <a:xfrm>
            <a:off x="1520826" y="6370638"/>
            <a:ext cx="1592263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581" name="Line 5">
            <a:extLst>
              <a:ext uri="{FF2B5EF4-FFF2-40B4-BE49-F238E27FC236}">
                <a16:creationId xmlns:a16="http://schemas.microsoft.com/office/drawing/2014/main" id="{97F03233-EDD1-C296-9F96-9B4ED0B1DD34}"/>
              </a:ext>
            </a:extLst>
          </p:cNvPr>
          <p:cNvSpPr>
            <a:spLocks noChangeShapeType="1"/>
          </p:cNvSpPr>
          <p:nvPr/>
        </p:nvSpPr>
        <p:spPr bwMode="blackWhite">
          <a:xfrm>
            <a:off x="10198100" y="1738314"/>
            <a:ext cx="0" cy="28162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582" name="Line 6">
            <a:extLst>
              <a:ext uri="{FF2B5EF4-FFF2-40B4-BE49-F238E27FC236}">
                <a16:creationId xmlns:a16="http://schemas.microsoft.com/office/drawing/2014/main" id="{4BD0B5F9-C7A2-B828-BF7F-7F0A59170081}"/>
              </a:ext>
            </a:extLst>
          </p:cNvPr>
          <p:cNvSpPr>
            <a:spLocks noChangeShapeType="1"/>
          </p:cNvSpPr>
          <p:nvPr/>
        </p:nvSpPr>
        <p:spPr bwMode="blackWhite">
          <a:xfrm>
            <a:off x="4494214" y="1738313"/>
            <a:ext cx="5703887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4583" name="Picture 7">
            <a:extLst>
              <a:ext uri="{FF2B5EF4-FFF2-40B4-BE49-F238E27FC236}">
                <a16:creationId xmlns:a16="http://schemas.microsoft.com/office/drawing/2014/main" id="{C34C982B-0BF5-842C-2653-98A763C53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995" r="1930" b="996"/>
          <a:stretch>
            <a:fillRect/>
          </a:stretch>
        </p:blipFill>
        <p:spPr bwMode="auto">
          <a:xfrm>
            <a:off x="6061076" y="2152650"/>
            <a:ext cx="1870075" cy="2389188"/>
          </a:xfrm>
          <a:prstGeom prst="rect">
            <a:avLst/>
          </a:prstGeom>
          <a:noFill/>
          <a:ln w="57150" algn="ctr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>
            <a:extLst>
              <a:ext uri="{FF2B5EF4-FFF2-40B4-BE49-F238E27FC236}">
                <a16:creationId xmlns:a16="http://schemas.microsoft.com/office/drawing/2014/main" id="{C979BBF7-F3C9-D845-319B-F5D49A5B6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4"/>
          <a:stretch>
            <a:fillRect/>
          </a:stretch>
        </p:blipFill>
        <p:spPr bwMode="auto">
          <a:xfrm>
            <a:off x="2792414" y="4170363"/>
            <a:ext cx="1862137" cy="2470150"/>
          </a:xfrm>
          <a:prstGeom prst="rect">
            <a:avLst/>
          </a:prstGeom>
          <a:noFill/>
          <a:ln w="57150" algn="ctr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9" descr="MPj04006420000[1]">
            <a:extLst>
              <a:ext uri="{FF2B5EF4-FFF2-40B4-BE49-F238E27FC236}">
                <a16:creationId xmlns:a16="http://schemas.microsoft.com/office/drawing/2014/main" id="{2C2351A2-9BEA-362D-49AC-EE0DAA073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3" y="1879601"/>
            <a:ext cx="1905000" cy="2506663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6" name="Rectangle 10">
            <a:extLst>
              <a:ext uri="{FF2B5EF4-FFF2-40B4-BE49-F238E27FC236}">
                <a16:creationId xmlns:a16="http://schemas.microsoft.com/office/drawing/2014/main" id="{15DD8FA9-5E60-9993-2991-BE2E8C5678E1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3911601" y="1646239"/>
            <a:ext cx="6397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7160"/>
          <a:lstStyle>
            <a:lvl1pPr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SzPct val="70000"/>
            </a:pPr>
            <a:r>
              <a:rPr lang="en-GB" altLang="nl-NL" sz="2000">
                <a:solidFill>
                  <a:schemeClr val="tx1"/>
                </a:solidFill>
              </a:rPr>
              <a:t>0,5</a:t>
            </a:r>
          </a:p>
        </p:txBody>
      </p:sp>
      <p:sp>
        <p:nvSpPr>
          <p:cNvPr id="24587" name="Rectangle 11">
            <a:extLst>
              <a:ext uri="{FF2B5EF4-FFF2-40B4-BE49-F238E27FC236}">
                <a16:creationId xmlns:a16="http://schemas.microsoft.com/office/drawing/2014/main" id="{71AE926C-6BED-A676-D964-B02DAADFE634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4687888" y="4041775"/>
            <a:ext cx="614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7160"/>
          <a:lstStyle>
            <a:lvl1pPr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SzPct val="70000"/>
            </a:pPr>
            <a:r>
              <a:rPr lang="en-GB" altLang="nl-NL" sz="2000">
                <a:solidFill>
                  <a:schemeClr val="tx1"/>
                </a:solidFill>
              </a:rPr>
              <a:t>0,1</a:t>
            </a:r>
          </a:p>
        </p:txBody>
      </p:sp>
      <p:sp>
        <p:nvSpPr>
          <p:cNvPr id="24588" name="Rectangle 12">
            <a:extLst>
              <a:ext uri="{FF2B5EF4-FFF2-40B4-BE49-F238E27FC236}">
                <a16:creationId xmlns:a16="http://schemas.microsoft.com/office/drawing/2014/main" id="{1D4771E5-25EF-61F1-F331-FC80465C0B62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8020051" y="1912939"/>
            <a:ext cx="8556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7160"/>
          <a:lstStyle>
            <a:lvl1pPr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SzPct val="70000"/>
            </a:pPr>
            <a:r>
              <a:rPr lang="en-GB" altLang="nl-NL" sz="2000">
                <a:solidFill>
                  <a:schemeClr val="tx1"/>
                </a:solidFill>
              </a:rPr>
              <a:t>0,16</a:t>
            </a:r>
          </a:p>
        </p:txBody>
      </p:sp>
      <p:sp>
        <p:nvSpPr>
          <p:cNvPr id="24589" name="Rectangle 13">
            <a:extLst>
              <a:ext uri="{FF2B5EF4-FFF2-40B4-BE49-F238E27FC236}">
                <a16:creationId xmlns:a16="http://schemas.microsoft.com/office/drawing/2014/main" id="{F5F775F6-A4BB-C2FA-59A0-052F20E9B1EB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9051926" y="3570289"/>
            <a:ext cx="11985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7160"/>
          <a:lstStyle>
            <a:lvl1pPr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SzPct val="70000"/>
            </a:pPr>
            <a:r>
              <a:rPr lang="en-GB" altLang="nl-NL" sz="2000">
                <a:solidFill>
                  <a:schemeClr val="tx1"/>
                </a:solidFill>
              </a:rPr>
              <a:t>0,05</a:t>
            </a:r>
          </a:p>
        </p:txBody>
      </p:sp>
      <p:pic>
        <p:nvPicPr>
          <p:cNvPr id="24590" name="Picture 14" descr="Untitled-6 copy">
            <a:extLst>
              <a:ext uri="{FF2B5EF4-FFF2-40B4-BE49-F238E27FC236}">
                <a16:creationId xmlns:a16="http://schemas.microsoft.com/office/drawing/2014/main" id="{4376FB3C-97E2-8DB7-17F5-BA07F33E9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113213"/>
            <a:ext cx="2933700" cy="1949450"/>
          </a:xfrm>
          <a:prstGeom prst="rect">
            <a:avLst/>
          </a:prstGeom>
          <a:noFill/>
          <a:ln w="57150" algn="ctr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E237CE8-C08F-6581-A9A4-22F6D50DD170}"/>
              </a:ext>
            </a:extLst>
          </p:cNvPr>
          <p:cNvSpPr txBox="1">
            <a:spLocks/>
          </p:cNvSpPr>
          <p:nvPr/>
        </p:nvSpPr>
        <p:spPr>
          <a:xfrm>
            <a:off x="203949" y="6472444"/>
            <a:ext cx="3695733" cy="36618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1400" dirty="0"/>
              <a:t>NDC26</a:t>
            </a:r>
            <a:r>
              <a:rPr lang="nl-NL" sz="1400" dirty="0">
                <a:solidFill>
                  <a:srgbClr val="003741"/>
                </a:solidFill>
                <a:latin typeface="Trebuchet MS Standaard" charset="0"/>
              </a:rPr>
              <a:t> |  09-04-2026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6A7A87B-6A05-461C-2276-1AC7255B8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7860" y="6491817"/>
            <a:ext cx="2844800" cy="36618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2CAB7-7EE7-5B45-B3B2-F69B23DAD883}" type="slidenum">
              <a:rPr kumimoji="0" lang="nl-NL" sz="1333" b="0" i="0" u="none" strike="noStrike" kern="1200" cap="none" spc="0" normalizeH="0" baseline="0" noProof="0" smtClean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Trebuchet MS Standaar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333" b="0" i="0" u="none" strike="noStrike" kern="1200" cap="none" spc="0" normalizeH="0" baseline="0" noProof="0" dirty="0">
              <a:ln>
                <a:noFill/>
              </a:ln>
              <a:solidFill>
                <a:srgbClr val="003741"/>
              </a:solidFill>
              <a:effectLst/>
              <a:uLnTx/>
              <a:uFillTx/>
              <a:latin typeface="Trebuchet MS Standaard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002B29-A7E4-D2E6-5C7C-FF91B7CEB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573999"/>
            <a:ext cx="10515600" cy="1325563"/>
          </a:xfrm>
        </p:spPr>
        <p:txBody>
          <a:bodyPr/>
          <a:lstStyle/>
          <a:p>
            <a:r>
              <a:rPr lang="nl-NL" noProof="0" dirty="0"/>
              <a:t>Oogproblemen door diabetes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17F65D9-C9C6-FD34-AFAC-7B98AF793240}"/>
              </a:ext>
            </a:extLst>
          </p:cNvPr>
          <p:cNvSpPr txBox="1"/>
          <p:nvPr/>
        </p:nvSpPr>
        <p:spPr>
          <a:xfrm>
            <a:off x="622996" y="1748842"/>
            <a:ext cx="3927998" cy="2194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400" dirty="0" err="1"/>
              <a:t>Diabetische</a:t>
            </a:r>
            <a:r>
              <a:rPr lang="en-US" sz="2400" dirty="0"/>
              <a:t> </a:t>
            </a:r>
            <a:r>
              <a:rPr lang="en-US" sz="2400" dirty="0" err="1"/>
              <a:t>Retinopathie</a:t>
            </a:r>
            <a:endParaRPr lang="en-US" sz="2400" dirty="0"/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400" dirty="0" err="1"/>
              <a:t>Glaucoom</a:t>
            </a:r>
            <a:endParaRPr lang="en-US" sz="2400" dirty="0"/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400" dirty="0"/>
              <a:t>Cataract</a:t>
            </a:r>
            <a:endParaRPr lang="nl-NL" sz="24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3D547F2-4752-2905-251E-D6C3DA594117}"/>
              </a:ext>
            </a:extLst>
          </p:cNvPr>
          <p:cNvSpPr txBox="1"/>
          <p:nvPr/>
        </p:nvSpPr>
        <p:spPr>
          <a:xfrm>
            <a:off x="6096000" y="2846001"/>
            <a:ext cx="5750292" cy="2932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400" dirty="0" err="1"/>
              <a:t>Schommelingen</a:t>
            </a:r>
            <a:r>
              <a:rPr lang="en-US" sz="2400" dirty="0"/>
              <a:t> in </a:t>
            </a:r>
            <a:r>
              <a:rPr lang="en-US" sz="2400" dirty="0" err="1"/>
              <a:t>bloedsuikerspiegels</a:t>
            </a:r>
            <a:endParaRPr lang="en-US" sz="2400" dirty="0"/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400" dirty="0" err="1"/>
              <a:t>Verhoogde</a:t>
            </a:r>
            <a:r>
              <a:rPr lang="en-US" sz="2400" dirty="0"/>
              <a:t> </a:t>
            </a:r>
            <a:r>
              <a:rPr lang="en-US" sz="2400" dirty="0" err="1"/>
              <a:t>bloeddruk</a:t>
            </a:r>
            <a:endParaRPr lang="en-US" sz="2400" dirty="0"/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400" dirty="0"/>
              <a:t>Hoog cholesterol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400" dirty="0" err="1"/>
              <a:t>Roken</a:t>
            </a:r>
            <a:endParaRPr lang="nl-NL" sz="2400" dirty="0"/>
          </a:p>
        </p:txBody>
      </p:sp>
      <p:sp>
        <p:nvSpPr>
          <p:cNvPr id="6" name="Tijdelijke aanduiding voor datum 1">
            <a:extLst>
              <a:ext uri="{FF2B5EF4-FFF2-40B4-BE49-F238E27FC236}">
                <a16:creationId xmlns:a16="http://schemas.microsoft.com/office/drawing/2014/main" id="{DB709E12-C773-2357-D2CA-F88EDF6E933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711200" y="63817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1400" dirty="0"/>
              <a:t>NDC26</a:t>
            </a:r>
            <a:r>
              <a:rPr lang="nl-NL" sz="1400" dirty="0">
                <a:solidFill>
                  <a:srgbClr val="003741"/>
                </a:solidFill>
                <a:latin typeface="Trebuchet MS Standaard" charset="0"/>
              </a:rPr>
              <a:t> |  09-04-2026</a:t>
            </a:r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BE947A1D-4DB0-ACFE-73CE-CD28CE2E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7860" y="6491817"/>
            <a:ext cx="2844800" cy="36618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2CAB7-7EE7-5B45-B3B2-F69B23DAD883}" type="slidenum">
              <a:rPr kumimoji="0" lang="nl-NL" sz="1333" b="0" i="0" u="none" strike="noStrike" kern="1200" cap="none" spc="0" normalizeH="0" baseline="0" noProof="0" smtClean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Trebuchet MS Standaar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333" b="0" i="0" u="none" strike="noStrike" kern="1200" cap="none" spc="0" normalizeH="0" baseline="0" noProof="0" dirty="0">
              <a:ln>
                <a:noFill/>
              </a:ln>
              <a:solidFill>
                <a:srgbClr val="003741"/>
              </a:solidFill>
              <a:effectLst/>
              <a:uLnTx/>
              <a:uFillTx/>
              <a:latin typeface="Trebuchet MS Standaar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805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Diabetische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etinopathie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6503158" y="649480"/>
            <a:ext cx="48624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/>
              <a:t>Preklinisch</a:t>
            </a:r>
            <a:br>
              <a:rPr lang="en-US" sz="2000" dirty="0"/>
            </a:br>
            <a:br>
              <a:rPr lang="en-US" sz="2000" i="1" dirty="0"/>
            </a:br>
            <a:r>
              <a:rPr lang="en-US" sz="2000" i="1" dirty="0"/>
              <a:t>Al </a:t>
            </a:r>
            <a:r>
              <a:rPr lang="en-US" sz="2000" i="1" dirty="0" err="1"/>
              <a:t>veranderingen</a:t>
            </a:r>
            <a:r>
              <a:rPr lang="en-US" sz="2000" i="1" dirty="0"/>
              <a:t> </a:t>
            </a:r>
            <a:r>
              <a:rPr lang="en-US" sz="2000" i="1" dirty="0" err="1"/>
              <a:t>aan</a:t>
            </a:r>
            <a:r>
              <a:rPr lang="en-US" sz="2000" i="1" dirty="0"/>
              <a:t> </a:t>
            </a:r>
            <a:r>
              <a:rPr lang="en-US" sz="2000" i="1" dirty="0" err="1"/>
              <a:t>bloedvaatjes</a:t>
            </a:r>
            <a:r>
              <a:rPr lang="en-US" sz="2000" i="1" dirty="0"/>
              <a:t> die </a:t>
            </a:r>
            <a:r>
              <a:rPr lang="en-US" sz="2000" i="1" dirty="0" err="1"/>
              <a:t>klinisch</a:t>
            </a:r>
            <a:r>
              <a:rPr lang="en-US" sz="2000" i="1" dirty="0"/>
              <a:t> </a:t>
            </a:r>
            <a:r>
              <a:rPr lang="en-US" sz="2000" i="1" dirty="0" err="1"/>
              <a:t>niet</a:t>
            </a:r>
            <a:r>
              <a:rPr lang="en-US" sz="2000" i="1" dirty="0"/>
              <a:t> </a:t>
            </a:r>
            <a:r>
              <a:rPr lang="en-US" sz="2000" i="1" dirty="0" err="1"/>
              <a:t>waarneembaar</a:t>
            </a:r>
            <a:r>
              <a:rPr lang="en-US" sz="2000" i="1" dirty="0"/>
              <a:t> </a:t>
            </a:r>
            <a:r>
              <a:rPr lang="en-US" sz="2000" i="1" dirty="0" err="1"/>
              <a:t>zijn</a:t>
            </a:r>
            <a:endParaRPr lang="en-US" sz="2000" i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i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/>
              <a:t>Klinisch</a:t>
            </a:r>
            <a:r>
              <a:rPr lang="en-US" sz="2000" b="1" dirty="0"/>
              <a:t>: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Niet-</a:t>
            </a:r>
            <a:r>
              <a:rPr lang="en-US" sz="2000" dirty="0" err="1"/>
              <a:t>proliferatieve</a:t>
            </a:r>
            <a:r>
              <a:rPr lang="en-US" sz="2000" dirty="0"/>
              <a:t> DR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Proliferatieve</a:t>
            </a:r>
            <a:r>
              <a:rPr lang="en-US" sz="2000" dirty="0"/>
              <a:t> DR</a:t>
            </a:r>
            <a:br>
              <a:rPr lang="en-US" sz="2000" i="1" dirty="0"/>
            </a:br>
            <a:br>
              <a:rPr lang="en-US" sz="2000" i="1" dirty="0"/>
            </a:b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127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7033C-49BF-36ED-4556-F648ED605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EABE4BA9-47A9-51A6-C6D7-36159979FC1C}"/>
              </a:ext>
            </a:extLst>
          </p:cNvPr>
          <p:cNvSpPr/>
          <p:nvPr/>
        </p:nvSpPr>
        <p:spPr>
          <a:xfrm>
            <a:off x="0" y="6405331"/>
            <a:ext cx="12192000" cy="452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587BA45-3088-978E-CD14-B910AEA8D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7860" y="6491817"/>
            <a:ext cx="2844800" cy="36618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2CAB7-7EE7-5B45-B3B2-F69B23DAD883}" type="slidenum">
              <a:rPr kumimoji="0" lang="nl-NL" sz="1333" b="0" i="0" u="none" strike="noStrike" kern="1200" cap="none" spc="0" normalizeH="0" baseline="0" noProof="0" smtClean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Trebuchet MS Standaar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333" b="0" i="0" u="none" strike="noStrike" kern="1200" cap="none" spc="0" normalizeH="0" baseline="0" noProof="0" dirty="0">
              <a:ln>
                <a:noFill/>
              </a:ln>
              <a:solidFill>
                <a:srgbClr val="003741"/>
              </a:solidFill>
              <a:effectLst/>
              <a:uLnTx/>
              <a:uFillTx/>
              <a:latin typeface="Trebuchet MS Standaard" charset="0"/>
              <a:ea typeface="+mn-ea"/>
              <a:cs typeface="+mn-cs"/>
            </a:endParaRPr>
          </a:p>
        </p:txBody>
      </p:sp>
      <p:sp>
        <p:nvSpPr>
          <p:cNvPr id="8" name="Tijdelijke aanduiding voor datum 1">
            <a:extLst>
              <a:ext uri="{FF2B5EF4-FFF2-40B4-BE49-F238E27FC236}">
                <a16:creationId xmlns:a16="http://schemas.microsoft.com/office/drawing/2014/main" id="{AFA4F4CB-3300-0622-EEC3-9A0C3D2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3949" y="6472444"/>
            <a:ext cx="3695733" cy="366183"/>
          </a:xfrm>
        </p:spPr>
        <p:txBody>
          <a:bodyPr/>
          <a:lstStyle/>
          <a:p>
            <a:pPr lvl="0">
              <a:defRPr/>
            </a:pPr>
            <a:r>
              <a:rPr lang="nl-NL" sz="1400" dirty="0"/>
              <a:t>NDC26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Trebuchet MS Standaard" charset="0"/>
                <a:ea typeface="+mn-ea"/>
                <a:cs typeface="+mn-cs"/>
              </a:rPr>
              <a:t> |  09-04-2026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52BD0A7-FFE6-B470-0068-1A6284432E15}"/>
              </a:ext>
            </a:extLst>
          </p:cNvPr>
          <p:cNvSpPr txBox="1"/>
          <p:nvPr/>
        </p:nvSpPr>
        <p:spPr>
          <a:xfrm>
            <a:off x="0" y="232813"/>
            <a:ext cx="5636870" cy="523220"/>
          </a:xfrm>
          <a:prstGeom prst="rect">
            <a:avLst/>
          </a:prstGeom>
          <a:gradFill flip="none" rotWithShape="1"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Diabetische Retinopathie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DF369607-B883-4C02-DB5B-71E22338C800}"/>
              </a:ext>
            </a:extLst>
          </p:cNvPr>
          <p:cNvCxnSpPr/>
          <p:nvPr/>
        </p:nvCxnSpPr>
        <p:spPr>
          <a:xfrm flipV="1">
            <a:off x="-385" y="943336"/>
            <a:ext cx="5636871" cy="231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hoek 11">
            <a:extLst>
              <a:ext uri="{FF2B5EF4-FFF2-40B4-BE49-F238E27FC236}">
                <a16:creationId xmlns:a16="http://schemas.microsoft.com/office/drawing/2014/main" id="{08A78F36-8B26-99D0-4CC4-1F5C16D21C9B}"/>
              </a:ext>
            </a:extLst>
          </p:cNvPr>
          <p:cNvSpPr/>
          <p:nvPr/>
        </p:nvSpPr>
        <p:spPr>
          <a:xfrm>
            <a:off x="6555130" y="409426"/>
            <a:ext cx="563687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i="1" dirty="0"/>
              <a:t>Na 5-20 jaar pas klinische verschijnselen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C424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3C4245"/>
              </a:solidFill>
              <a:latin typeface="Calibri"/>
            </a:endParaRPr>
          </a:p>
          <a:p>
            <a:pPr lvl="0">
              <a:defRPr/>
            </a:pPr>
            <a:r>
              <a:rPr lang="nl-NL" dirty="0"/>
              <a:t>Na 20 jaar diabetes heeft ca. 35% van de patiënten schade aan de bloedvaatjes</a:t>
            </a:r>
            <a:br>
              <a:rPr lang="nl-NL" dirty="0"/>
            </a:br>
            <a:endParaRPr lang="nl-NL" dirty="0"/>
          </a:p>
          <a:p>
            <a:pPr lvl="0"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10% heeft een ernstige vorm van DR (PDR of DMO)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87BF6BE-DD4F-AB36-BDEC-CFC2E2D9E8D5}"/>
              </a:ext>
            </a:extLst>
          </p:cNvPr>
          <p:cNvSpPr txBox="1"/>
          <p:nvPr/>
        </p:nvSpPr>
        <p:spPr>
          <a:xfrm>
            <a:off x="141176" y="1349153"/>
            <a:ext cx="5495310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800" b="1" noProof="0" dirty="0"/>
              <a:t>Preklinisch</a:t>
            </a:r>
            <a:br>
              <a:rPr lang="nl-NL" sz="2800" noProof="0" dirty="0"/>
            </a:br>
            <a:r>
              <a:rPr lang="nl-NL" sz="2000" i="1" noProof="0" dirty="0"/>
              <a:t>al veranderingen van bloedvaten (bloeddoorstroming, vaatdoorlaatbaarheid)</a:t>
            </a:r>
            <a:br>
              <a:rPr lang="nl-NL" sz="2000" i="1" noProof="0" dirty="0"/>
            </a:br>
            <a:br>
              <a:rPr lang="nl-NL" sz="2000" i="1" noProof="0" dirty="0"/>
            </a:br>
            <a:br>
              <a:rPr lang="nl-NL" sz="2800" i="1" noProof="0" dirty="0"/>
            </a:br>
            <a:endParaRPr lang="nl-NL" sz="2800" i="1" noProof="0" dirty="0"/>
          </a:p>
        </p:txBody>
      </p:sp>
      <p:pic>
        <p:nvPicPr>
          <p:cNvPr id="23" name="Picture 2" descr="Fundus (eye) - Wikipedia">
            <a:extLst>
              <a:ext uri="{FF2B5EF4-FFF2-40B4-BE49-F238E27FC236}">
                <a16:creationId xmlns:a16="http://schemas.microsoft.com/office/drawing/2014/main" id="{932F4C26-D8F6-C0A6-F297-711878DAB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6" y="2641804"/>
            <a:ext cx="3358553" cy="33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1FF735C-6783-D5B3-68EA-66BEF4BC20A5}"/>
              </a:ext>
            </a:extLst>
          </p:cNvPr>
          <p:cNvSpPr txBox="1"/>
          <p:nvPr/>
        </p:nvSpPr>
        <p:spPr>
          <a:xfrm>
            <a:off x="4283405" y="2502662"/>
            <a:ext cx="615696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i="0" dirty="0">
                <a:solidFill>
                  <a:srgbClr val="0F1115"/>
                </a:solidFill>
                <a:effectLst/>
                <a:latin typeface="quote-cjk-patch"/>
              </a:rPr>
              <a:t>Wat merkt de patiënt?</a:t>
            </a:r>
          </a:p>
          <a:p>
            <a:endParaRPr lang="nl-NL" b="1" dirty="0">
              <a:solidFill>
                <a:srgbClr val="0F1115"/>
              </a:solidFill>
              <a:latin typeface="quote-cjk-patch"/>
            </a:endParaRPr>
          </a:p>
          <a:p>
            <a:r>
              <a:rPr lang="nl-NL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Niets!</a:t>
            </a:r>
          </a:p>
          <a:p>
            <a:endParaRPr lang="nl-NL" sz="2400" b="1" dirty="0">
              <a:solidFill>
                <a:srgbClr val="0F111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nl-NL" sz="2400" dirty="0">
                <a:solidFill>
                  <a:srgbClr val="0F11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Screening is belangrijk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nl-NL" sz="2400" dirty="0">
                <a:solidFill>
                  <a:srgbClr val="0F11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Risicofactoren:</a:t>
            </a: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7204409-6D88-CB55-7214-EAD5C13FFF92}"/>
              </a:ext>
            </a:extLst>
          </p:cNvPr>
          <p:cNvSpPr txBox="1"/>
          <p:nvPr/>
        </p:nvSpPr>
        <p:spPr>
          <a:xfrm>
            <a:off x="4961353" y="4761896"/>
            <a:ext cx="40607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HbA1c-waarde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Diabetesduur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Bloeddruk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Medicatiegebruik (insuline ja/nee)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622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 anatomie van het oog - Retinoblastoom Centrum Nederland">
            <a:extLst>
              <a:ext uri="{FF2B5EF4-FFF2-40B4-BE49-F238E27FC236}">
                <a16:creationId xmlns:a16="http://schemas.microsoft.com/office/drawing/2014/main" id="{19AA7FE6-A271-2709-39A6-5C0C462BF06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58" y="1146501"/>
            <a:ext cx="6000960" cy="496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tvlies, centraal en perifeer zicht | Natuurlijk Zien">
            <a:extLst>
              <a:ext uri="{FF2B5EF4-FFF2-40B4-BE49-F238E27FC236}">
                <a16:creationId xmlns:a16="http://schemas.microsoft.com/office/drawing/2014/main" id="{00331CEA-B61A-857D-95DB-63128142F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663" y="572220"/>
            <a:ext cx="2639377" cy="55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70BD30F-8172-E81F-CFE9-E34318FC6C28}"/>
              </a:ext>
            </a:extLst>
          </p:cNvPr>
          <p:cNvSpPr txBox="1"/>
          <p:nvPr/>
        </p:nvSpPr>
        <p:spPr>
          <a:xfrm>
            <a:off x="461858" y="488576"/>
            <a:ext cx="4841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Anatomie</a:t>
            </a:r>
            <a:r>
              <a:rPr lang="en-US" sz="3200" dirty="0"/>
              <a:t> </a:t>
            </a:r>
            <a:r>
              <a:rPr lang="en-US" sz="3200" dirty="0" err="1"/>
              <a:t>oog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netvlies</a:t>
            </a:r>
            <a:endParaRPr lang="nl-NL" sz="3200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68A0C51-A9F3-E5D1-B745-79FF3CAA676A}"/>
              </a:ext>
            </a:extLst>
          </p:cNvPr>
          <p:cNvSpPr txBox="1">
            <a:spLocks/>
          </p:cNvSpPr>
          <p:nvPr/>
        </p:nvSpPr>
        <p:spPr>
          <a:xfrm>
            <a:off x="203949" y="6472444"/>
            <a:ext cx="3695733" cy="36618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1400" dirty="0"/>
              <a:t>NDC26</a:t>
            </a:r>
            <a:r>
              <a:rPr lang="nl-NL" sz="1400" dirty="0">
                <a:solidFill>
                  <a:srgbClr val="003741"/>
                </a:solidFill>
                <a:latin typeface="Trebuchet MS Standaard" charset="0"/>
              </a:rPr>
              <a:t> |  09-04-2026</a:t>
            </a:r>
          </a:p>
        </p:txBody>
      </p:sp>
      <p:sp>
        <p:nvSpPr>
          <p:cNvPr id="4" name="Tijdelijke aanduiding voor dianummer 2">
            <a:extLst>
              <a:ext uri="{FF2B5EF4-FFF2-40B4-BE49-F238E27FC236}">
                <a16:creationId xmlns:a16="http://schemas.microsoft.com/office/drawing/2014/main" id="{4A4E0BD4-DE47-B25D-0315-AA37144C5C5C}"/>
              </a:ext>
            </a:extLst>
          </p:cNvPr>
          <p:cNvSpPr txBox="1">
            <a:spLocks/>
          </p:cNvSpPr>
          <p:nvPr/>
        </p:nvSpPr>
        <p:spPr>
          <a:xfrm>
            <a:off x="8467860" y="6491817"/>
            <a:ext cx="2844800" cy="36618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A872CAB7-7EE7-5B45-B3B2-F69B23DAD883}" type="slidenum">
              <a:rPr lang="nl-NL" sz="1333" smtClean="0">
                <a:solidFill>
                  <a:srgbClr val="003741"/>
                </a:solidFill>
                <a:latin typeface="Trebuchet MS Standaard" charset="0"/>
              </a:rPr>
              <a:pPr algn="r">
                <a:defRPr/>
              </a:pPr>
              <a:t>8</a:t>
            </a:fld>
            <a:endParaRPr lang="nl-NL" sz="1333" dirty="0">
              <a:solidFill>
                <a:srgbClr val="003741"/>
              </a:solidFill>
              <a:latin typeface="Trebuchet MS Standa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06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2423593" y="-135632"/>
            <a:ext cx="7621587" cy="104435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nl-NL" sz="3200" noProof="0" dirty="0"/>
              <a:t>Bloedvoorziening van de retina</a:t>
            </a:r>
          </a:p>
        </p:txBody>
      </p:sp>
      <p:pic>
        <p:nvPicPr>
          <p:cNvPr id="3078" name="Picture 8" descr="huretina"/>
          <p:cNvPicPr>
            <a:picLocks noChangeAspect="1" noChangeArrowheads="1"/>
          </p:cNvPicPr>
          <p:nvPr/>
        </p:nvPicPr>
        <p:blipFill>
          <a:blip r:embed="rId2" cstate="print"/>
          <a:srcRect l="1746"/>
          <a:stretch>
            <a:fillRect/>
          </a:stretch>
        </p:blipFill>
        <p:spPr bwMode="auto">
          <a:xfrm>
            <a:off x="1991544" y="980728"/>
            <a:ext cx="3816424" cy="305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doorsneedef kopie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6312025" y="925802"/>
            <a:ext cx="3754732" cy="559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6BBB921-2964-E269-FDF2-600001C5380E}"/>
              </a:ext>
            </a:extLst>
          </p:cNvPr>
          <p:cNvSpPr txBox="1">
            <a:spLocks/>
          </p:cNvSpPr>
          <p:nvPr/>
        </p:nvSpPr>
        <p:spPr>
          <a:xfrm>
            <a:off x="203949" y="6472444"/>
            <a:ext cx="3695733" cy="36618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1400" dirty="0"/>
              <a:t>NDC26</a:t>
            </a:r>
            <a:r>
              <a:rPr lang="nl-NL" sz="1400" dirty="0">
                <a:solidFill>
                  <a:srgbClr val="003741"/>
                </a:solidFill>
                <a:latin typeface="Trebuchet MS Standaard" charset="0"/>
              </a:rPr>
              <a:t> |  09-04-2026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CCE9927-0A38-9DB3-CA06-8DD40523C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7860" y="6491817"/>
            <a:ext cx="2844800" cy="36618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2CAB7-7EE7-5B45-B3B2-F69B23DAD883}" type="slidenum">
              <a:rPr kumimoji="0" lang="nl-NL" sz="1333" b="0" i="0" u="none" strike="noStrike" kern="1200" cap="none" spc="0" normalizeH="0" baseline="0" noProof="0" smtClean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Trebuchet MS Standaar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333" b="0" i="0" u="none" strike="noStrike" kern="1200" cap="none" spc="0" normalizeH="0" baseline="0" noProof="0" dirty="0">
              <a:ln>
                <a:noFill/>
              </a:ln>
              <a:solidFill>
                <a:srgbClr val="003741"/>
              </a:solidFill>
              <a:effectLst/>
              <a:uLnTx/>
              <a:uFillTx/>
              <a:latin typeface="Trebuchet MS Standaard" charset="0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6D0878C-D5FA-87F5-E646-2E872766584C}"/>
              </a:ext>
            </a:extLst>
          </p:cNvPr>
          <p:cNvSpPr txBox="1"/>
          <p:nvPr/>
        </p:nvSpPr>
        <p:spPr>
          <a:xfrm>
            <a:off x="1946309" y="3903341"/>
            <a:ext cx="334899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200" i="1" dirty="0"/>
              <a:t>Humane retina gezien door een oftalmoscoop</a:t>
            </a:r>
          </a:p>
        </p:txBody>
      </p:sp>
    </p:spTree>
    <p:extLst>
      <p:ext uri="{BB962C8B-B14F-4D97-AF65-F5344CB8AC3E}">
        <p14:creationId xmlns:p14="http://schemas.microsoft.com/office/powerpoint/2010/main" val="234685463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1">
      <a:dk1>
        <a:srgbClr val="38B7B5"/>
      </a:dk1>
      <a:lt1>
        <a:srgbClr val="151515"/>
      </a:lt1>
      <a:dk2>
        <a:srgbClr val="76368A"/>
      </a:dk2>
      <a:lt2>
        <a:srgbClr val="F3F3F3"/>
      </a:lt2>
      <a:accent1>
        <a:srgbClr val="E0398D"/>
      </a:accent1>
      <a:accent2>
        <a:srgbClr val="9F9F9F"/>
      </a:accent2>
      <a:accent3>
        <a:srgbClr val="151515"/>
      </a:accent3>
      <a:accent4>
        <a:srgbClr val="76368A"/>
      </a:accent4>
      <a:accent5>
        <a:srgbClr val="38B7B5"/>
      </a:accent5>
      <a:accent6>
        <a:srgbClr val="E0398D"/>
      </a:accent6>
      <a:hlink>
        <a:srgbClr val="F3F3F3"/>
      </a:hlink>
      <a:folHlink>
        <a:srgbClr val="1515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msterdam UMC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30db66-369d-4f16-926d-20da9fb7f32a">
      <Terms xmlns="http://schemas.microsoft.com/office/infopath/2007/PartnerControls"/>
    </lcf76f155ced4ddcb4097134ff3c332f>
    <TaxCatchAll xmlns="c6a15f65-be5c-4e4b-99cf-f6007101d4b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A69394E502054387331F7CCE4E2334" ma:contentTypeVersion="19" ma:contentTypeDescription="Een nieuw document maken." ma:contentTypeScope="" ma:versionID="e868ff276989edc76fcd8a86e9e613db">
  <xsd:schema xmlns:xsd="http://www.w3.org/2001/XMLSchema" xmlns:xs="http://www.w3.org/2001/XMLSchema" xmlns:p="http://schemas.microsoft.com/office/2006/metadata/properties" xmlns:ns2="8530db66-369d-4f16-926d-20da9fb7f32a" xmlns:ns3="c6a15f65-be5c-4e4b-99cf-f6007101d4b4" targetNamespace="http://schemas.microsoft.com/office/2006/metadata/properties" ma:root="true" ma:fieldsID="1bba7ad5198a4cafb995cdfdbcdae187" ns2:_="" ns3:_="">
    <xsd:import namespace="8530db66-369d-4f16-926d-20da9fb7f32a"/>
    <xsd:import namespace="c6a15f65-be5c-4e4b-99cf-f6007101d4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30db66-369d-4f16-926d-20da9fb7f3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1256f63b-0b9d-4f64-9e1f-1f189ce60b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a15f65-be5c-4e4b-99cf-f6007101d4b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d024f0b-e0ae-4693-9a6c-9886ba62d15e}" ma:internalName="TaxCatchAll" ma:showField="CatchAllData" ma:web="c6a15f65-be5c-4e4b-99cf-f6007101d4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196F87-E430-4113-B6B3-7CE04A650619}">
  <ds:schemaRefs>
    <ds:schemaRef ds:uri="http://schemas.microsoft.com/office/2006/metadata/properties"/>
    <ds:schemaRef ds:uri="http://schemas.microsoft.com/office/infopath/2007/PartnerControls"/>
    <ds:schemaRef ds:uri="8530db66-369d-4f16-926d-20da9fb7f32a"/>
    <ds:schemaRef ds:uri="c6a15f65-be5c-4e4b-99cf-f6007101d4b4"/>
  </ds:schemaRefs>
</ds:datastoreItem>
</file>

<file path=customXml/itemProps2.xml><?xml version="1.0" encoding="utf-8"?>
<ds:datastoreItem xmlns:ds="http://schemas.openxmlformats.org/officeDocument/2006/customXml" ds:itemID="{7324DF68-77A8-4FFC-B60E-8488A7383C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73E585-8B7B-40C6-88FE-6BF52FC606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30db66-369d-4f16-926d-20da9fb7f32a"/>
    <ds:schemaRef ds:uri="c6a15f65-be5c-4e4b-99cf-f6007101d4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981</Words>
  <Application>Microsoft Office PowerPoint</Application>
  <PresentationFormat>Breedbeeld</PresentationFormat>
  <Paragraphs>274</Paragraphs>
  <Slides>34</Slides>
  <Notes>26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3</vt:i4>
      </vt:variant>
      <vt:variant>
        <vt:lpstr>Diatitels</vt:lpstr>
      </vt:variant>
      <vt:variant>
        <vt:i4>34</vt:i4>
      </vt:variant>
    </vt:vector>
  </HeadingPairs>
  <TitlesOfParts>
    <vt:vector size="48" baseType="lpstr">
      <vt:lpstr>Aptos</vt:lpstr>
      <vt:lpstr>Arial</vt:lpstr>
      <vt:lpstr>Arial Rounded MT Bold</vt:lpstr>
      <vt:lpstr>Calibri</vt:lpstr>
      <vt:lpstr>Century Gothic</vt:lpstr>
      <vt:lpstr>quote-cjk-patch</vt:lpstr>
      <vt:lpstr>Tahoma</vt:lpstr>
      <vt:lpstr>Trebuchet MS</vt:lpstr>
      <vt:lpstr>Trebuchet MS Standaard</vt:lpstr>
      <vt:lpstr>Univers 45 Light</vt:lpstr>
      <vt:lpstr>Wingdings</vt:lpstr>
      <vt:lpstr>Custom Design</vt:lpstr>
      <vt:lpstr>1_Kantoorthema</vt:lpstr>
      <vt:lpstr>Office Theme</vt:lpstr>
      <vt:lpstr>PowerPoint-presentatie</vt:lpstr>
      <vt:lpstr>PowerPoint-presentatie</vt:lpstr>
      <vt:lpstr>Diabetes wereldwijd</vt:lpstr>
      <vt:lpstr>Invloed van de gezichtsscherpte op het vermogen om activiteiten uit te voeren</vt:lpstr>
      <vt:lpstr>Oogproblemen door diabetes</vt:lpstr>
      <vt:lpstr>Diabetische Retinopathie</vt:lpstr>
      <vt:lpstr>PowerPoint-presentatie</vt:lpstr>
      <vt:lpstr>PowerPoint-presentatie</vt:lpstr>
      <vt:lpstr>Bloedvoorziening van de retina</vt:lpstr>
      <vt:lpstr>De bloed-retina barrière</vt:lpstr>
      <vt:lpstr>verbreking van de bloed-retina barrière</vt:lpstr>
      <vt:lpstr>PowerPoint-presentatie</vt:lpstr>
      <vt:lpstr>PowerPoint-presentatie</vt:lpstr>
      <vt:lpstr>PowerPoint-presentatie</vt:lpstr>
      <vt:lpstr>PowerPoint-presentatie</vt:lpstr>
      <vt:lpstr>Remming PLVAP verlaagd vaatlekkage in muizen Retinopathie model</vt:lpstr>
      <vt:lpstr>PowerPoint-presentatie</vt:lpstr>
      <vt:lpstr>PowerPoint-presentatie</vt:lpstr>
      <vt:lpstr>Diabetisch macula oedeem</vt:lpstr>
      <vt:lpstr>PowerPoint-presentatie</vt:lpstr>
      <vt:lpstr>Vitrectomie</vt:lpstr>
      <vt:lpstr>Diabetisch Macula Oedeem</vt:lpstr>
      <vt:lpstr>ANTI-VEGF in Diabetisch Macula Oedeem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Samenvatting           en conclusies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Klaassen, I. (Ingeborg)</dc:creator>
  <cp:lastModifiedBy>Nathalie Ekelmans</cp:lastModifiedBy>
  <cp:revision>49</cp:revision>
  <dcterms:created xsi:type="dcterms:W3CDTF">2026-03-20T12:24:01Z</dcterms:created>
  <dcterms:modified xsi:type="dcterms:W3CDTF">2026-04-15T11:10:04Z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0x010100AFA69394E502054387331F7CCE4E2334</vt:lpwstr>
  </property>
</Properties>
</file>